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2"/>
    <p:sldMasterId id="2147483669" r:id="rId63"/>
    <p:sldMasterId id="2147483672" r:id="rId64"/>
    <p:sldMasterId id="2147483680" r:id="rId65"/>
    <p:sldMasterId id="2147483687" r:id="rId66"/>
    <p:sldMasterId id="2147483696" r:id="rId67"/>
    <p:sldMasterId id="2147483704" r:id="rId68"/>
    <p:sldMasterId id="2147483712" r:id="rId69"/>
    <p:sldMasterId id="2147483723" r:id="rId70"/>
  </p:sldMasterIdLst>
  <p:notesMasterIdLst>
    <p:notesMasterId r:id="rId92"/>
  </p:notesMasterIdLst>
  <p:handoutMasterIdLst>
    <p:handoutMasterId r:id="rId93"/>
  </p:handoutMasterIdLst>
  <p:sldIdLst>
    <p:sldId id="371" r:id="rId71"/>
    <p:sldId id="332" r:id="rId72"/>
    <p:sldId id="367" r:id="rId73"/>
    <p:sldId id="304" r:id="rId74"/>
    <p:sldId id="356" r:id="rId75"/>
    <p:sldId id="368" r:id="rId76"/>
    <p:sldId id="337" r:id="rId77"/>
    <p:sldId id="358" r:id="rId78"/>
    <p:sldId id="359" r:id="rId79"/>
    <p:sldId id="352" r:id="rId80"/>
    <p:sldId id="346" r:id="rId81"/>
    <p:sldId id="336" r:id="rId82"/>
    <p:sldId id="370" r:id="rId83"/>
    <p:sldId id="366" r:id="rId84"/>
    <p:sldId id="374" r:id="rId85"/>
    <p:sldId id="375" r:id="rId86"/>
    <p:sldId id="330" r:id="rId87"/>
    <p:sldId id="363" r:id="rId88"/>
    <p:sldId id="364" r:id="rId89"/>
    <p:sldId id="372" r:id="rId90"/>
    <p:sldId id="373" r:id="rId91"/>
  </p:sldIdLst>
  <p:sldSz cx="9906000" cy="6858000" type="A4"/>
  <p:notesSz cx="6799263" cy="9929813"/>
  <p:custDataLst>
    <p:custData r:id="rId34"/>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FB7"/>
    <a:srgbClr val="990000"/>
    <a:srgbClr val="ED7D31"/>
    <a:srgbClr val="F34747"/>
    <a:srgbClr val="F67A7A"/>
    <a:srgbClr val="008986"/>
    <a:srgbClr val="FF9999"/>
    <a:srgbClr val="404040"/>
    <a:srgbClr val="006666"/>
    <a:srgbClr val="2541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36" d="100"/>
          <a:sy n="136" d="100"/>
        </p:scale>
        <p:origin x="-96" y="-39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07" Type="http://schemas.microsoft.com/office/2015/10/relationships/revisionInfo" Target="revisionInfo.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customXml" Target="../customXml/item5.xml"/><Relationship Id="rId6" Type="http://schemas.openxmlformats.org/officeDocument/2006/relationships/customXml" Target="../customXml/item6.xml"/><Relationship Id="rId7" Type="http://schemas.openxmlformats.org/officeDocument/2006/relationships/customXml" Target="../customXml/item7.xml"/><Relationship Id="rId8" Type="http://schemas.openxmlformats.org/officeDocument/2006/relationships/customXml" Target="../customXml/item8.xml"/><Relationship Id="rId9" Type="http://schemas.openxmlformats.org/officeDocument/2006/relationships/customXml" Target="../customXml/item9.xml"/><Relationship Id="rId10" Type="http://schemas.openxmlformats.org/officeDocument/2006/relationships/customXml" Target="../customXml/item10.xml"/><Relationship Id="rId11" Type="http://schemas.openxmlformats.org/officeDocument/2006/relationships/customXml" Target="../customXml/item11.xml"/><Relationship Id="rId12" Type="http://schemas.openxmlformats.org/officeDocument/2006/relationships/customXml" Target="../customXml/item12.xml"/><Relationship Id="rId13" Type="http://schemas.openxmlformats.org/officeDocument/2006/relationships/customXml" Target="../customXml/item13.xml"/><Relationship Id="rId14" Type="http://schemas.openxmlformats.org/officeDocument/2006/relationships/customXml" Target="../customXml/item14.xml"/><Relationship Id="rId15" Type="http://schemas.openxmlformats.org/officeDocument/2006/relationships/customXml" Target="../customXml/item15.xml"/><Relationship Id="rId16" Type="http://schemas.openxmlformats.org/officeDocument/2006/relationships/customXml" Target="../customXml/item16.xml"/><Relationship Id="rId17" Type="http://schemas.openxmlformats.org/officeDocument/2006/relationships/customXml" Target="../customXml/item17.xml"/><Relationship Id="rId18" Type="http://schemas.openxmlformats.org/officeDocument/2006/relationships/customXml" Target="../customXml/item18.xml"/><Relationship Id="rId19" Type="http://schemas.openxmlformats.org/officeDocument/2006/relationships/customXml" Target="../customXml/item19.xml"/><Relationship Id="rId30" Type="http://schemas.openxmlformats.org/officeDocument/2006/relationships/customXml" Target="../customXml/item30.xml"/><Relationship Id="rId31" Type="http://schemas.openxmlformats.org/officeDocument/2006/relationships/customXml" Target="../customXml/item31.xml"/><Relationship Id="rId32" Type="http://schemas.openxmlformats.org/officeDocument/2006/relationships/customXml" Target="../customXml/item32.xml"/><Relationship Id="rId33" Type="http://schemas.openxmlformats.org/officeDocument/2006/relationships/customXml" Target="../customXml/item33.xml"/><Relationship Id="rId34" Type="http://schemas.openxmlformats.org/officeDocument/2006/relationships/customXml" Target="../customXml/item34.xml"/><Relationship Id="rId35" Type="http://schemas.openxmlformats.org/officeDocument/2006/relationships/customXml" Target="../customXml/item35.xml"/><Relationship Id="rId36" Type="http://schemas.openxmlformats.org/officeDocument/2006/relationships/customXml" Target="../customXml/item36.xml"/><Relationship Id="rId37" Type="http://schemas.openxmlformats.org/officeDocument/2006/relationships/customXml" Target="../customXml/item37.xml"/><Relationship Id="rId38" Type="http://schemas.openxmlformats.org/officeDocument/2006/relationships/customXml" Target="../customXml/item38.xml"/><Relationship Id="rId39" Type="http://schemas.openxmlformats.org/officeDocument/2006/relationships/customXml" Target="../customXml/item39.xml"/><Relationship Id="rId50" Type="http://schemas.openxmlformats.org/officeDocument/2006/relationships/customXml" Target="../customXml/item50.xml"/><Relationship Id="rId51" Type="http://schemas.openxmlformats.org/officeDocument/2006/relationships/customXml" Target="../customXml/item51.xml"/><Relationship Id="rId52" Type="http://schemas.openxmlformats.org/officeDocument/2006/relationships/customXml" Target="../customXml/item52.xml"/><Relationship Id="rId53" Type="http://schemas.openxmlformats.org/officeDocument/2006/relationships/customXml" Target="../customXml/item53.xml"/><Relationship Id="rId54" Type="http://schemas.openxmlformats.org/officeDocument/2006/relationships/customXml" Target="../customXml/item54.xml"/><Relationship Id="rId55" Type="http://schemas.openxmlformats.org/officeDocument/2006/relationships/customXml" Target="../customXml/item55.xml"/><Relationship Id="rId56" Type="http://schemas.openxmlformats.org/officeDocument/2006/relationships/customXml" Target="../customXml/item56.xml"/><Relationship Id="rId57" Type="http://schemas.openxmlformats.org/officeDocument/2006/relationships/customXml" Target="../customXml/item57.xml"/><Relationship Id="rId58" Type="http://schemas.openxmlformats.org/officeDocument/2006/relationships/customXml" Target="../customXml/item58.xml"/><Relationship Id="rId59" Type="http://schemas.openxmlformats.org/officeDocument/2006/relationships/customXml" Target="../customXml/item59.xml"/><Relationship Id="rId70" Type="http://schemas.openxmlformats.org/officeDocument/2006/relationships/slideMaster" Target="slideMasters/slideMaster9.xml"/><Relationship Id="rId71" Type="http://schemas.openxmlformats.org/officeDocument/2006/relationships/slide" Target="slides/slide1.xml"/><Relationship Id="rId72" Type="http://schemas.openxmlformats.org/officeDocument/2006/relationships/slide" Target="slides/slide2.xml"/><Relationship Id="rId73" Type="http://schemas.openxmlformats.org/officeDocument/2006/relationships/slide" Target="slides/slide3.xml"/><Relationship Id="rId74" Type="http://schemas.openxmlformats.org/officeDocument/2006/relationships/slide" Target="slides/slide4.xml"/><Relationship Id="rId75" Type="http://schemas.openxmlformats.org/officeDocument/2006/relationships/slide" Target="slides/slide5.xml"/><Relationship Id="rId76" Type="http://schemas.openxmlformats.org/officeDocument/2006/relationships/slide" Target="slides/slide6.xml"/><Relationship Id="rId77" Type="http://schemas.openxmlformats.org/officeDocument/2006/relationships/slide" Target="slides/slide7.xml"/><Relationship Id="rId78" Type="http://schemas.openxmlformats.org/officeDocument/2006/relationships/slide" Target="slides/slide8.xml"/><Relationship Id="rId79" Type="http://schemas.openxmlformats.org/officeDocument/2006/relationships/slide" Target="slides/slide9.xml"/><Relationship Id="rId90" Type="http://schemas.openxmlformats.org/officeDocument/2006/relationships/slide" Target="slides/slide20.xml"/><Relationship Id="rId91" Type="http://schemas.openxmlformats.org/officeDocument/2006/relationships/slide" Target="slides/slide21.xml"/><Relationship Id="rId92" Type="http://schemas.openxmlformats.org/officeDocument/2006/relationships/notesMaster" Target="notesMasters/notesMaster1.xml"/><Relationship Id="rId93" Type="http://schemas.openxmlformats.org/officeDocument/2006/relationships/handoutMaster" Target="handoutMasters/handoutMaster1.xml"/><Relationship Id="rId94" Type="http://schemas.openxmlformats.org/officeDocument/2006/relationships/printerSettings" Target="printerSettings/printerSettings1.bin"/><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customXml" Target="../customXml/item20.xml"/><Relationship Id="rId21" Type="http://schemas.openxmlformats.org/officeDocument/2006/relationships/customXml" Target="../customXml/item21.xml"/><Relationship Id="rId22" Type="http://schemas.openxmlformats.org/officeDocument/2006/relationships/customXml" Target="../customXml/item22.xml"/><Relationship Id="rId23" Type="http://schemas.openxmlformats.org/officeDocument/2006/relationships/customXml" Target="../customXml/item23.xml"/><Relationship Id="rId24" Type="http://schemas.openxmlformats.org/officeDocument/2006/relationships/customXml" Target="../customXml/item24.xml"/><Relationship Id="rId25" Type="http://schemas.openxmlformats.org/officeDocument/2006/relationships/customXml" Target="../customXml/item25.xml"/><Relationship Id="rId26" Type="http://schemas.openxmlformats.org/officeDocument/2006/relationships/customXml" Target="../customXml/item26.xml"/><Relationship Id="rId27" Type="http://schemas.openxmlformats.org/officeDocument/2006/relationships/customXml" Target="../customXml/item27.xml"/><Relationship Id="rId28" Type="http://schemas.openxmlformats.org/officeDocument/2006/relationships/customXml" Target="../customXml/item28.xml"/><Relationship Id="rId29" Type="http://schemas.openxmlformats.org/officeDocument/2006/relationships/customXml" Target="../customXml/item29.xml"/><Relationship Id="rId40" Type="http://schemas.openxmlformats.org/officeDocument/2006/relationships/customXml" Target="../customXml/item40.xml"/><Relationship Id="rId41" Type="http://schemas.openxmlformats.org/officeDocument/2006/relationships/customXml" Target="../customXml/item41.xml"/><Relationship Id="rId42" Type="http://schemas.openxmlformats.org/officeDocument/2006/relationships/customXml" Target="../customXml/item42.xml"/><Relationship Id="rId43" Type="http://schemas.openxmlformats.org/officeDocument/2006/relationships/customXml" Target="../customXml/item43.xml"/><Relationship Id="rId44" Type="http://schemas.openxmlformats.org/officeDocument/2006/relationships/customXml" Target="../customXml/item44.xml"/><Relationship Id="rId45" Type="http://schemas.openxmlformats.org/officeDocument/2006/relationships/customXml" Target="../customXml/item45.xml"/><Relationship Id="rId46" Type="http://schemas.openxmlformats.org/officeDocument/2006/relationships/customXml" Target="../customXml/item46.xml"/><Relationship Id="rId47" Type="http://schemas.openxmlformats.org/officeDocument/2006/relationships/customXml" Target="../customXml/item47.xml"/><Relationship Id="rId48" Type="http://schemas.openxmlformats.org/officeDocument/2006/relationships/customXml" Target="../customXml/item48.xml"/><Relationship Id="rId49" Type="http://schemas.openxmlformats.org/officeDocument/2006/relationships/customXml" Target="../customXml/item49.xml"/><Relationship Id="rId60" Type="http://schemas.openxmlformats.org/officeDocument/2006/relationships/customXml" Target="../customXml/item60.xml"/><Relationship Id="rId61" Type="http://schemas.openxmlformats.org/officeDocument/2006/relationships/customXml" Target="../customXml/item61.xml"/><Relationship Id="rId62" Type="http://schemas.openxmlformats.org/officeDocument/2006/relationships/slideMaster" Target="slideMasters/slideMaster1.xml"/><Relationship Id="rId63" Type="http://schemas.openxmlformats.org/officeDocument/2006/relationships/slideMaster" Target="slideMasters/slideMaster2.xml"/><Relationship Id="rId64" Type="http://schemas.openxmlformats.org/officeDocument/2006/relationships/slideMaster" Target="slideMasters/slideMaster3.xml"/><Relationship Id="rId65" Type="http://schemas.openxmlformats.org/officeDocument/2006/relationships/slideMaster" Target="slideMasters/slideMaster4.xml"/><Relationship Id="rId66" Type="http://schemas.openxmlformats.org/officeDocument/2006/relationships/slideMaster" Target="slideMasters/slideMaster5.xml"/><Relationship Id="rId67" Type="http://schemas.openxmlformats.org/officeDocument/2006/relationships/slideMaster" Target="slideMasters/slideMaster6.xml"/><Relationship Id="rId68" Type="http://schemas.openxmlformats.org/officeDocument/2006/relationships/slideMaster" Target="slideMasters/slideMaster7.xml"/><Relationship Id="rId69" Type="http://schemas.openxmlformats.org/officeDocument/2006/relationships/slideMaster" Target="slideMasters/slideMaster8.xml"/><Relationship Id="rId80" Type="http://schemas.openxmlformats.org/officeDocument/2006/relationships/slide" Target="slides/slide10.xml"/><Relationship Id="rId81" Type="http://schemas.openxmlformats.org/officeDocument/2006/relationships/slide" Target="slides/slide11.xml"/><Relationship Id="rId82" Type="http://schemas.openxmlformats.org/officeDocument/2006/relationships/slide" Target="slides/slide12.xml"/><Relationship Id="rId83" Type="http://schemas.openxmlformats.org/officeDocument/2006/relationships/slide" Target="slides/slide13.xml"/><Relationship Id="rId84" Type="http://schemas.openxmlformats.org/officeDocument/2006/relationships/slide" Target="slides/slide14.xml"/><Relationship Id="rId85" Type="http://schemas.openxmlformats.org/officeDocument/2006/relationships/slide" Target="slides/slide15.xml"/><Relationship Id="rId86" Type="http://schemas.openxmlformats.org/officeDocument/2006/relationships/slide" Target="slides/slide16.xml"/><Relationship Id="rId87" Type="http://schemas.openxmlformats.org/officeDocument/2006/relationships/slide" Target="slides/slide17.xml"/><Relationship Id="rId88" Type="http://schemas.openxmlformats.org/officeDocument/2006/relationships/slide" Target="slides/slide18.xml"/><Relationship Id="rId89" Type="http://schemas.openxmlformats.org/officeDocument/2006/relationships/slide" Target="slides/slide19.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Microsoft_Excel1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Feuille_Microsoft_Excel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Feuill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Excel4.xlsx"/><Relationship Id="rId2" Type="http://schemas.microsoft.com/office/2011/relationships/chartStyle" Target="style1.xml"/><Relationship Id="rId3" Type="http://schemas.microsoft.com/office/2011/relationships/chartColorStyle" Target="colors1.xml"/></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Microsoft_Excel5.xlsx"/><Relationship Id="rId2" Type="http://schemas.microsoft.com/office/2011/relationships/chartStyle" Target="style2.xml"/><Relationship Id="rId3" Type="http://schemas.microsoft.com/office/2011/relationships/chartColorStyle" Target="colors2.xml"/></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Microsoft_Excel6.xlsx"/><Relationship Id="rId2" Type="http://schemas.microsoft.com/office/2011/relationships/chartStyle" Target="style3.xml"/><Relationship Id="rId3" Type="http://schemas.microsoft.com/office/2011/relationships/chartColorStyle" Target="colors3.xml"/></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Microsoft_Excel7.xlsx"/><Relationship Id="rId2" Type="http://schemas.microsoft.com/office/2011/relationships/chartStyle" Target="style4.xml"/><Relationship Id="rId3" Type="http://schemas.microsoft.com/office/2011/relationships/chartColorStyle" Target="colors4.xml"/></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Microsoft_Excel8.xlsx"/><Relationship Id="rId2" Type="http://schemas.microsoft.com/office/2011/relationships/chartStyle" Target="style5.xml"/><Relationship Id="rId3" Type="http://schemas.microsoft.com/office/2011/relationships/chartColorStyle" Target="colors5.xml"/></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152718764200049"/>
          <c:y val="0.184125695408206"/>
          <c:w val="0.33965438051528"/>
          <c:h val="0.562552493438321"/>
        </c:manualLayout>
      </c:layout>
      <c:pieChart>
        <c:varyColors val="1"/>
        <c:ser>
          <c:idx val="0"/>
          <c:order val="0"/>
          <c:tx>
            <c:strRef>
              <c:f>Feuil1!$B$1</c:f>
              <c:strCache>
                <c:ptCount val="1"/>
                <c:pt idx="0">
                  <c:v>Ventes</c:v>
                </c:pt>
              </c:strCache>
            </c:strRef>
          </c:tx>
          <c:spPr>
            <a:solidFill>
              <a:schemeClr val="accent2">
                <a:lumMod val="60000"/>
                <a:lumOff val="40000"/>
              </a:schemeClr>
            </a:solidFill>
            <a:effectLst>
              <a:outerShdw blurRad="50800" dist="38100" dir="2700000" algn="tl" rotWithShape="0">
                <a:prstClr val="black">
                  <a:alpha val="40000"/>
                </a:prstClr>
              </a:outerShdw>
            </a:effectLst>
            <a:scene3d>
              <a:camera prst="orthographicFront"/>
              <a:lightRig rig="threePt" dir="t">
                <a:rot lat="0" lon="0" rev="1200000"/>
              </a:lightRig>
            </a:scene3d>
            <a:sp3d/>
          </c:spPr>
          <c:dPt>
            <c:idx val="0"/>
            <c:bubble3D val="0"/>
            <c:spPr>
              <a:solidFill>
                <a:schemeClr val="accent1">
                  <a:lumMod val="60000"/>
                  <a:lumOff val="40000"/>
                </a:schemeClr>
              </a:solidFill>
              <a:effectLst>
                <a:outerShdw blurRad="50800" dist="38100" dir="2700000" algn="tl" rotWithShape="0">
                  <a:prstClr val="black">
                    <a:alpha val="40000"/>
                  </a:prstClr>
                </a:outerShdw>
              </a:effectLst>
              <a:scene3d>
                <a:camera prst="orthographicFront"/>
                <a:lightRig rig="threePt" dir="t">
                  <a:rot lat="0" lon="0" rev="1200000"/>
                </a:lightRig>
              </a:scene3d>
              <a:sp3d/>
            </c:spPr>
            <c:extLst xmlns:c16r2="http://schemas.microsoft.com/office/drawing/2015/06/chart">
              <c:ext xmlns:c16="http://schemas.microsoft.com/office/drawing/2014/chart" uri="{C3380CC4-5D6E-409C-BE32-E72D297353CC}">
                <c16:uniqueId val="{00000001-D07B-45C3-B280-C22AA62DB798}"/>
              </c:ext>
            </c:extLst>
          </c:dPt>
          <c:dPt>
            <c:idx val="1"/>
            <c:bubble3D val="0"/>
            <c:spPr>
              <a:solidFill>
                <a:srgbClr val="FF9999"/>
              </a:solidFill>
              <a:effectLst>
                <a:outerShdw blurRad="50800" dist="38100" dir="2700000" algn="tl" rotWithShape="0">
                  <a:prstClr val="black">
                    <a:alpha val="40000"/>
                  </a:prstClr>
                </a:outerShdw>
              </a:effectLst>
              <a:scene3d>
                <a:camera prst="orthographicFront"/>
                <a:lightRig rig="threePt" dir="t">
                  <a:rot lat="0" lon="0" rev="1200000"/>
                </a:lightRig>
              </a:scene3d>
              <a:sp3d/>
            </c:spPr>
            <c:extLst xmlns:c16r2="http://schemas.microsoft.com/office/drawing/2015/06/chart">
              <c:ext xmlns:c16="http://schemas.microsoft.com/office/drawing/2014/chart" uri="{C3380CC4-5D6E-409C-BE32-E72D297353CC}">
                <c16:uniqueId val="{00000003-D07B-45C3-B280-C22AA62DB798}"/>
              </c:ext>
            </c:extLst>
          </c:dPt>
          <c:dLbls>
            <c:spPr>
              <a:noFill/>
              <a:ln>
                <a:noFill/>
              </a:ln>
              <a:effectLst/>
            </c:spPr>
            <c:txPr>
              <a:bodyPr/>
              <a:lstStyle/>
              <a:p>
                <a:pPr>
                  <a:defRPr sz="1050" b="1">
                    <a:solidFill>
                      <a:schemeClr val="bg1"/>
                    </a:solidFill>
                    <a:latin typeface="Century Gothic" panose="020B0502020202020204" pitchFamily="34" charset="0"/>
                    <a:cs typeface="Tahoma" pitchFamily="34" charset="0"/>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ext>
            </c:extLst>
          </c:dLbls>
          <c:cat>
            <c:strRef>
              <c:f>Feuil1!$A$2:$A$3</c:f>
              <c:strCache>
                <c:ptCount val="2"/>
                <c:pt idx="0">
                  <c:v>Un homme</c:v>
                </c:pt>
                <c:pt idx="1">
                  <c:v>Une femme</c:v>
                </c:pt>
              </c:strCache>
            </c:strRef>
          </c:cat>
          <c:val>
            <c:numRef>
              <c:f>Feuil1!$B$2:$B$3</c:f>
              <c:numCache>
                <c:formatCode>0%</c:formatCode>
                <c:ptCount val="2"/>
                <c:pt idx="0">
                  <c:v>0.46</c:v>
                </c:pt>
                <c:pt idx="1">
                  <c:v>0.54</c:v>
                </c:pt>
              </c:numCache>
            </c:numRef>
          </c:val>
          <c:extLst xmlns:c16r2="http://schemas.microsoft.com/office/drawing/2015/06/chart">
            <c:ext xmlns:c16="http://schemas.microsoft.com/office/drawing/2014/chart" uri="{C3380CC4-5D6E-409C-BE32-E72D297353CC}">
              <c16:uniqueId val="{00000004-D07B-45C3-B280-C22AA62DB798}"/>
            </c:ext>
          </c:extLst>
        </c:ser>
        <c:dLbls>
          <c:showLegendKey val="0"/>
          <c:showVal val="0"/>
          <c:showCatName val="0"/>
          <c:showSerName val="0"/>
          <c:showPercent val="0"/>
          <c:showBubbleSize val="0"/>
          <c:showLeaderLines val="0"/>
        </c:dLbls>
        <c:firstSliceAng val="186"/>
      </c:pieChart>
      <c:spPr>
        <a:noFill/>
        <a:ln w="25398">
          <a:noFill/>
        </a:ln>
      </c:spPr>
    </c:plotArea>
    <c:plotVisOnly val="1"/>
    <c:dispBlanksAs val="zero"/>
    <c:showDLblsOverMax val="0"/>
  </c:chart>
  <c:txPr>
    <a:bodyPr/>
    <a:lstStyle/>
    <a:p>
      <a:pPr>
        <a:defRPr sz="18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Ventes</c:v>
                </c:pt>
              </c:strCache>
            </c:strRef>
          </c:tx>
          <c:dPt>
            <c:idx val="0"/>
            <c:bubble3D val="0"/>
            <c:spPr>
              <a:solidFill>
                <a:schemeClr val="accent2">
                  <a:lumMod val="75000"/>
                </a:schemeClr>
              </a:solidFill>
              <a:ln w="19050">
                <a:solidFill>
                  <a:schemeClr val="lt1"/>
                </a:solidFill>
              </a:ln>
              <a:effectLst/>
            </c:spPr>
          </c:dPt>
          <c:dPt>
            <c:idx val="1"/>
            <c:bubble3D val="0"/>
            <c:spPr>
              <a:solidFill>
                <a:schemeClr val="bg1">
                  <a:lumMod val="85000"/>
                </a:schemeClr>
              </a:solidFill>
              <a:ln w="19050">
                <a:solidFill>
                  <a:schemeClr val="lt1"/>
                </a:solidFill>
              </a:ln>
              <a:effectLst/>
            </c:spPr>
          </c:dPt>
          <c:dLbls>
            <c:dLbl>
              <c:idx val="0"/>
              <c:layout>
                <c:manualLayout>
                  <c:x val="-0.0641678519638169"/>
                  <c:y val="0.140653552948125"/>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2">
                          <a:lumMod val="7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1648480148333194"/>
                      <c:h val="0.21422361467547835"/>
                    </c:manualLayout>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2">
                        <a:lumMod val="7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s>
          <c:cat>
            <c:strRef>
              <c:f>Feuil1!$A$2:$A$3</c:f>
              <c:strCache>
                <c:ptCount val="2"/>
                <c:pt idx="0">
                  <c:v>Constaté</c:v>
                </c:pt>
                <c:pt idx="1">
                  <c:v>Non</c:v>
                </c:pt>
              </c:strCache>
            </c:strRef>
          </c:cat>
          <c:val>
            <c:numRef>
              <c:f>Feuil1!$B$2:$B$3</c:f>
              <c:numCache>
                <c:formatCode>0%</c:formatCode>
                <c:ptCount val="2"/>
                <c:pt idx="0">
                  <c:v>0.42</c:v>
                </c:pt>
                <c:pt idx="1">
                  <c:v>0.57</c:v>
                </c:pt>
              </c:numCache>
            </c:numRef>
          </c:val>
        </c:ser>
        <c:dLbls>
          <c:showLegendKey val="0"/>
          <c:showVal val="0"/>
          <c:showCatName val="0"/>
          <c:showSerName val="0"/>
          <c:showPercent val="0"/>
          <c:showBubbleSize val="0"/>
          <c:showLeaderLines val="1"/>
        </c:dLbls>
        <c:firstSliceAng val="340"/>
        <c:holeSize val="55"/>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81493253782868"/>
          <c:y val="0.0317307668283793"/>
          <c:w val="0.823162133779882"/>
          <c:h val="0.936538466343241"/>
        </c:manualLayout>
      </c:layout>
      <c:barChart>
        <c:barDir val="bar"/>
        <c:grouping val="clustered"/>
        <c:varyColors val="0"/>
        <c:ser>
          <c:idx val="0"/>
          <c:order val="0"/>
          <c:spPr>
            <a:solidFill>
              <a:srgbClr val="990000"/>
            </a:solidFill>
            <a:ln w="25400" cap="flat" cmpd="sng" algn="ctr">
              <a:noFill/>
              <a:miter lim="800000"/>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990000"/>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99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Utilisation téléphone</c:v>
                </c:pt>
                <c:pt idx="1">
                  <c:v>Traverser en dehors des passages protégés </c:v>
                </c:pt>
                <c:pt idx="2">
                  <c:v>Feu piéton rouge</c:v>
                </c:pt>
                <c:pt idx="3">
                  <c:v>De pas regarder à droite ou à gauche </c:v>
                </c:pt>
              </c:strCache>
            </c:strRef>
          </c:cat>
          <c:val>
            <c:numRef>
              <c:f>Feuil1!$B$2:$B$5</c:f>
              <c:numCache>
                <c:formatCode>0%</c:formatCode>
                <c:ptCount val="4"/>
                <c:pt idx="0">
                  <c:v>0.52</c:v>
                </c:pt>
                <c:pt idx="1">
                  <c:v>0.32</c:v>
                </c:pt>
                <c:pt idx="2">
                  <c:v>0.16</c:v>
                </c:pt>
                <c:pt idx="3">
                  <c:v>0.07</c:v>
                </c:pt>
              </c:numCache>
            </c:numRef>
          </c:val>
          <c:extLst xmlns:c16r2="http://schemas.microsoft.com/office/drawing/2015/06/chart">
            <c:ext xmlns:c16="http://schemas.microsoft.com/office/drawing/2014/chart" uri="{C3380CC4-5D6E-409C-BE32-E72D297353CC}">
              <c16:uniqueId val="{00000001-8CE1-4AE9-960A-60110D4D0B8A}"/>
            </c:ext>
          </c:extLst>
        </c:ser>
        <c:dLbls>
          <c:showLegendKey val="0"/>
          <c:showVal val="0"/>
          <c:showCatName val="0"/>
          <c:showSerName val="0"/>
          <c:showPercent val="0"/>
          <c:showBubbleSize val="0"/>
        </c:dLbls>
        <c:gapWidth val="227"/>
        <c:overlap val="-48"/>
        <c:axId val="-2092399672"/>
        <c:axId val="-2092367256"/>
      </c:barChart>
      <c:catAx>
        <c:axId val="-2092399672"/>
        <c:scaling>
          <c:orientation val="maxMin"/>
        </c:scaling>
        <c:delete val="1"/>
        <c:axPos val="l"/>
        <c:numFmt formatCode="General" sourceLinked="1"/>
        <c:majorTickMark val="out"/>
        <c:minorTickMark val="none"/>
        <c:tickLblPos val="nextTo"/>
        <c:crossAx val="-2092367256"/>
        <c:crosses val="autoZero"/>
        <c:auto val="1"/>
        <c:lblAlgn val="ctr"/>
        <c:lblOffset val="100"/>
        <c:noMultiLvlLbl val="0"/>
      </c:catAx>
      <c:valAx>
        <c:axId val="-2092367256"/>
        <c:scaling>
          <c:orientation val="minMax"/>
          <c:max val="1.0"/>
        </c:scaling>
        <c:delete val="1"/>
        <c:axPos val="t"/>
        <c:numFmt formatCode="0%" sourceLinked="1"/>
        <c:majorTickMark val="out"/>
        <c:minorTickMark val="none"/>
        <c:tickLblPos val="nextTo"/>
        <c:crossAx val="-20923996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263542788109547"/>
          <c:y val="0.000494902191342042"/>
          <c:w val="0.944373138077251"/>
          <c:h val="0.916842909618202"/>
        </c:manualLayout>
      </c:layout>
      <c:barChart>
        <c:barDir val="bar"/>
        <c:grouping val="clustered"/>
        <c:varyColors val="0"/>
        <c:ser>
          <c:idx val="8"/>
          <c:order val="0"/>
          <c:spPr>
            <a:solidFill>
              <a:srgbClr val="ED7D31">
                <a:lumMod val="60000"/>
                <a:lumOff val="40000"/>
              </a:srgbClr>
            </a:solidFill>
            <a:ln w="35013">
              <a:noFill/>
            </a:ln>
            <a:effectLst/>
            <a:scene3d>
              <a:camera prst="orthographicFront"/>
              <a:lightRig rig="threePt" dir="t"/>
            </a:scene3d>
            <a:sp3d>
              <a:bevelB w="0" h="0"/>
            </a:sp3d>
          </c:spPr>
          <c:invertIfNegative val="0"/>
          <c:dPt>
            <c:idx val="5"/>
            <c:invertIfNegative val="0"/>
            <c:bubble3D val="0"/>
            <c:spPr>
              <a:solidFill>
                <a:srgbClr val="F67A7A"/>
              </a:solidFill>
              <a:ln w="35013">
                <a:noFill/>
              </a:ln>
              <a:effectLst/>
              <a:scene3d>
                <a:camera prst="orthographicFront"/>
                <a:lightRig rig="threePt" dir="t"/>
              </a:scene3d>
              <a:sp3d>
                <a:bevelB w="0" h="0"/>
              </a:sp3d>
            </c:spPr>
            <c:extLst xmlns:c16r2="http://schemas.microsoft.com/office/drawing/2015/06/chart">
              <c:ext xmlns:c16="http://schemas.microsoft.com/office/drawing/2014/chart" uri="{C3380CC4-5D6E-409C-BE32-E72D297353CC}">
                <c16:uniqueId val="{00000001-121F-40D4-959E-741549FA60C1}"/>
              </c:ext>
            </c:extLst>
          </c:dPt>
          <c:dPt>
            <c:idx val="6"/>
            <c:invertIfNegative val="0"/>
            <c:bubble3D val="0"/>
            <c:spPr>
              <a:solidFill>
                <a:srgbClr val="F67A7A"/>
              </a:solidFill>
              <a:ln w="35013">
                <a:solidFill>
                  <a:srgbClr val="F67A7A"/>
                </a:solidFill>
              </a:ln>
              <a:effectLst/>
              <a:scene3d>
                <a:camera prst="orthographicFront"/>
                <a:lightRig rig="threePt" dir="t"/>
              </a:scene3d>
              <a:sp3d>
                <a:bevelB w="0" h="0"/>
              </a:sp3d>
            </c:spPr>
            <c:extLst xmlns:c16r2="http://schemas.microsoft.com/office/drawing/2015/06/chart">
              <c:ext xmlns:c16="http://schemas.microsoft.com/office/drawing/2014/chart" uri="{C3380CC4-5D6E-409C-BE32-E72D297353CC}">
                <c16:uniqueId val="{00000003-121F-40D4-959E-741549FA60C1}"/>
              </c:ext>
            </c:extLst>
          </c:dPt>
          <c:dPt>
            <c:idx val="7"/>
            <c:invertIfNegative val="0"/>
            <c:bubble3D val="0"/>
            <c:spPr>
              <a:solidFill>
                <a:srgbClr val="F67A7A"/>
              </a:solidFill>
              <a:ln w="35013">
                <a:solidFill>
                  <a:srgbClr val="F67A7A"/>
                </a:solidFill>
              </a:ln>
              <a:effectLst/>
              <a:scene3d>
                <a:camera prst="orthographicFront"/>
                <a:lightRig rig="threePt" dir="t"/>
              </a:scene3d>
              <a:sp3d>
                <a:bevelB w="0" h="0"/>
              </a:sp3d>
            </c:spPr>
            <c:extLst xmlns:c16r2="http://schemas.microsoft.com/office/drawing/2015/06/chart">
              <c:ext xmlns:c16="http://schemas.microsoft.com/office/drawing/2014/chart" uri="{C3380CC4-5D6E-409C-BE32-E72D297353CC}">
                <c16:uniqueId val="{00000005-121F-40D4-959E-741549FA60C1}"/>
              </c:ext>
            </c:extLst>
          </c:dPt>
          <c:dPt>
            <c:idx val="8"/>
            <c:invertIfNegative val="0"/>
            <c:bubble3D val="0"/>
            <c:spPr>
              <a:solidFill>
                <a:srgbClr val="F67A7A"/>
              </a:solidFill>
              <a:ln w="35013">
                <a:solidFill>
                  <a:srgbClr val="F67A7A"/>
                </a:solidFill>
              </a:ln>
              <a:effectLst/>
              <a:scene3d>
                <a:camera prst="orthographicFront"/>
                <a:lightRig rig="threePt" dir="t"/>
              </a:scene3d>
              <a:sp3d>
                <a:bevelB w="0" h="0"/>
              </a:sp3d>
            </c:spPr>
            <c:extLst xmlns:c16r2="http://schemas.microsoft.com/office/drawing/2015/06/chart">
              <c:ext xmlns:c16="http://schemas.microsoft.com/office/drawing/2014/chart" uri="{C3380CC4-5D6E-409C-BE32-E72D297353CC}">
                <c16:uniqueId val="{00000007-121F-40D4-959E-741549FA60C1}"/>
              </c:ext>
            </c:extLst>
          </c:dPt>
          <c:dLbls>
            <c:dLbl>
              <c:idx val="0"/>
              <c:spPr/>
              <c:txPr>
                <a:bodyPr/>
                <a:lstStyle/>
                <a:p>
                  <a:pPr algn="just">
                    <a:defRPr sz="1000" b="1">
                      <a:solidFill>
                        <a:schemeClr val="tx1">
                          <a:lumMod val="75000"/>
                          <a:lumOff val="25000"/>
                        </a:schemeClr>
                      </a:solidFill>
                      <a:latin typeface="+mn-lt"/>
                    </a:defRPr>
                  </a:pPr>
                  <a:endParaRPr lang="fr-FR"/>
                </a:p>
              </c:txPr>
              <c:dLblPos val="outEnd"/>
              <c:showLegendKey val="0"/>
              <c:showVal val="1"/>
              <c:showCatName val="0"/>
              <c:showSerName val="0"/>
              <c:showPercent val="0"/>
              <c:showBubbleSize val="0"/>
            </c:dLbl>
            <c:spPr>
              <a:noFill/>
              <a:ln>
                <a:noFill/>
              </a:ln>
              <a:effectLst/>
            </c:spPr>
            <c:txPr>
              <a:bodyPr/>
              <a:lstStyle/>
              <a:p>
                <a:pPr>
                  <a:defRPr sz="1000" b="1">
                    <a:solidFill>
                      <a:schemeClr val="tx1">
                        <a:lumMod val="75000"/>
                        <a:lumOff val="25000"/>
                      </a:schemeClr>
                    </a:solidFill>
                    <a:latin typeface="+mn-lt"/>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Sheet1!$B$2:$B$10</c:f>
              <c:numCache>
                <c:formatCode>0%</c:formatCode>
                <c:ptCount val="9"/>
                <c:pt idx="0">
                  <c:v>0.02</c:v>
                </c:pt>
                <c:pt idx="1">
                  <c:v>0.28</c:v>
                </c:pt>
                <c:pt idx="2">
                  <c:v>0.48</c:v>
                </c:pt>
                <c:pt idx="3">
                  <c:v>0.22</c:v>
                </c:pt>
                <c:pt idx="5">
                  <c:v>0.28</c:v>
                </c:pt>
                <c:pt idx="6">
                  <c:v>0.18</c:v>
                </c:pt>
                <c:pt idx="7">
                  <c:v>0.44</c:v>
                </c:pt>
                <c:pt idx="8">
                  <c:v>0.1</c:v>
                </c:pt>
              </c:numCache>
            </c:numRef>
          </c:val>
          <c:extLst xmlns:c16r2="http://schemas.microsoft.com/office/drawing/2015/06/chart">
            <c:ext xmlns:c16="http://schemas.microsoft.com/office/drawing/2014/chart" uri="{C3380CC4-5D6E-409C-BE32-E72D297353CC}">
              <c16:uniqueId val="{00000009-121F-40D4-959E-741549FA60C1}"/>
            </c:ext>
          </c:extLst>
        </c:ser>
        <c:dLbls>
          <c:showLegendKey val="0"/>
          <c:showVal val="0"/>
          <c:showCatName val="0"/>
          <c:showSerName val="0"/>
          <c:showPercent val="0"/>
          <c:showBubbleSize val="0"/>
        </c:dLbls>
        <c:gapWidth val="71"/>
        <c:axId val="-2090256136"/>
        <c:axId val="-2090253016"/>
      </c:barChart>
      <c:catAx>
        <c:axId val="-2090256136"/>
        <c:scaling>
          <c:orientation val="maxMin"/>
        </c:scaling>
        <c:delete val="1"/>
        <c:axPos val="l"/>
        <c:majorTickMark val="out"/>
        <c:minorTickMark val="none"/>
        <c:tickLblPos val="none"/>
        <c:crossAx val="-2090253016"/>
        <c:crosses val="autoZero"/>
        <c:auto val="1"/>
        <c:lblAlgn val="ctr"/>
        <c:lblOffset val="100"/>
        <c:noMultiLvlLbl val="0"/>
      </c:catAx>
      <c:valAx>
        <c:axId val="-2090253016"/>
        <c:scaling>
          <c:orientation val="minMax"/>
          <c:max val="1.0"/>
          <c:min val="0.0"/>
        </c:scaling>
        <c:delete val="1"/>
        <c:axPos val="b"/>
        <c:numFmt formatCode="0%" sourceLinked="1"/>
        <c:majorTickMark val="out"/>
        <c:minorTickMark val="none"/>
        <c:tickLblPos val="none"/>
        <c:crossAx val="-2090256136"/>
        <c:crosses val="max"/>
        <c:crossBetween val="between"/>
        <c:majorUnit val="0.3"/>
        <c:minorUnit val="0.1"/>
      </c:valAx>
      <c:spPr>
        <a:noFill/>
        <a:ln w="25400">
          <a:noFill/>
        </a:ln>
      </c:spPr>
    </c:plotArea>
    <c:plotVisOnly val="1"/>
    <c:dispBlanksAs val="gap"/>
    <c:showDLblsOverMax val="0"/>
  </c:chart>
  <c:spPr>
    <a:noFill/>
    <a:ln>
      <a:noFill/>
    </a:ln>
  </c:spPr>
  <c:txPr>
    <a:bodyPr/>
    <a:lstStyle/>
    <a:p>
      <a:pPr>
        <a:defRPr sz="2479" b="1" i="0" u="none" strike="noStrike" baseline="0">
          <a:solidFill>
            <a:schemeClr val="tx1"/>
          </a:solidFill>
          <a:latin typeface="Tahoma"/>
          <a:ea typeface="Tahoma"/>
          <a:cs typeface="Tahoma"/>
        </a:defRPr>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122068140415865"/>
          <c:y val="0.0330455232426179"/>
          <c:w val="0.944373138077251"/>
          <c:h val="0.939605208963461"/>
        </c:manualLayout>
      </c:layout>
      <c:barChart>
        <c:barDir val="bar"/>
        <c:grouping val="clustered"/>
        <c:varyColors val="0"/>
        <c:ser>
          <c:idx val="8"/>
          <c:order val="0"/>
          <c:spPr>
            <a:solidFill>
              <a:srgbClr val="70AD47">
                <a:lumMod val="60000"/>
                <a:lumOff val="40000"/>
              </a:srgbClr>
            </a:solidFill>
            <a:ln w="35013">
              <a:noFill/>
            </a:ln>
            <a:effectLst/>
            <a:scene3d>
              <a:camera prst="orthographicFront"/>
              <a:lightRig rig="threePt" dir="t"/>
            </a:scene3d>
            <a:sp3d>
              <a:bevelB w="0" h="0"/>
            </a:sp3d>
          </c:spPr>
          <c:invertIfNegative val="0"/>
          <c:dPt>
            <c:idx val="6"/>
            <c:invertIfNegative val="0"/>
            <c:bubble3D val="0"/>
            <c:spPr>
              <a:solidFill>
                <a:srgbClr val="44546A">
                  <a:lumMod val="40000"/>
                  <a:lumOff val="60000"/>
                </a:srgbClr>
              </a:solidFill>
              <a:ln w="35013">
                <a:solidFill>
                  <a:srgbClr val="44546A">
                    <a:lumMod val="40000"/>
                    <a:lumOff val="60000"/>
                  </a:srgbClr>
                </a:solidFill>
              </a:ln>
              <a:effectLst/>
              <a:scene3d>
                <a:camera prst="orthographicFront"/>
                <a:lightRig rig="threePt" dir="t"/>
              </a:scene3d>
              <a:sp3d>
                <a:bevelB w="0" h="0"/>
              </a:sp3d>
            </c:spPr>
            <c:extLst xmlns:c16r2="http://schemas.microsoft.com/office/drawing/2015/06/chart">
              <c:ext xmlns:c16="http://schemas.microsoft.com/office/drawing/2014/chart" uri="{C3380CC4-5D6E-409C-BE32-E72D297353CC}">
                <c16:uniqueId val="{00000001-5338-4871-A6D1-9BA2E15B675F}"/>
              </c:ext>
            </c:extLst>
          </c:dPt>
          <c:dPt>
            <c:idx val="7"/>
            <c:invertIfNegative val="0"/>
            <c:bubble3D val="0"/>
            <c:spPr>
              <a:solidFill>
                <a:srgbClr val="44546A">
                  <a:lumMod val="40000"/>
                  <a:lumOff val="60000"/>
                </a:srgbClr>
              </a:solidFill>
              <a:ln w="35013">
                <a:solidFill>
                  <a:srgbClr val="44546A">
                    <a:lumMod val="40000"/>
                    <a:lumOff val="60000"/>
                  </a:srgbClr>
                </a:solidFill>
              </a:ln>
              <a:effectLst/>
              <a:scene3d>
                <a:camera prst="orthographicFront"/>
                <a:lightRig rig="threePt" dir="t"/>
              </a:scene3d>
              <a:sp3d>
                <a:bevelB w="0" h="0"/>
              </a:sp3d>
            </c:spPr>
            <c:extLst xmlns:c16r2="http://schemas.microsoft.com/office/drawing/2015/06/chart">
              <c:ext xmlns:c16="http://schemas.microsoft.com/office/drawing/2014/chart" uri="{C3380CC4-5D6E-409C-BE32-E72D297353CC}">
                <c16:uniqueId val="{00000003-5338-4871-A6D1-9BA2E15B675F}"/>
              </c:ext>
            </c:extLst>
          </c:dPt>
          <c:dPt>
            <c:idx val="8"/>
            <c:invertIfNegative val="0"/>
            <c:bubble3D val="0"/>
            <c:spPr>
              <a:solidFill>
                <a:srgbClr val="44546A">
                  <a:lumMod val="40000"/>
                  <a:lumOff val="60000"/>
                </a:srgbClr>
              </a:solidFill>
              <a:ln w="35013">
                <a:solidFill>
                  <a:srgbClr val="44546A">
                    <a:lumMod val="40000"/>
                    <a:lumOff val="60000"/>
                  </a:srgbClr>
                </a:solidFill>
              </a:ln>
              <a:effectLst/>
              <a:scene3d>
                <a:camera prst="orthographicFront"/>
                <a:lightRig rig="threePt" dir="t"/>
              </a:scene3d>
              <a:sp3d>
                <a:bevelB w="0" h="0"/>
              </a:sp3d>
            </c:spPr>
            <c:extLst xmlns:c16r2="http://schemas.microsoft.com/office/drawing/2015/06/chart">
              <c:ext xmlns:c16="http://schemas.microsoft.com/office/drawing/2014/chart" uri="{C3380CC4-5D6E-409C-BE32-E72D297353CC}">
                <c16:uniqueId val="{00000005-5338-4871-A6D1-9BA2E15B675F}"/>
              </c:ext>
            </c:extLst>
          </c:dPt>
          <c:dPt>
            <c:idx val="9"/>
            <c:invertIfNegative val="0"/>
            <c:bubble3D val="0"/>
            <c:spPr>
              <a:solidFill>
                <a:srgbClr val="44546A">
                  <a:lumMod val="40000"/>
                  <a:lumOff val="60000"/>
                </a:srgbClr>
              </a:solidFill>
              <a:ln w="35013">
                <a:solidFill>
                  <a:srgbClr val="44546A">
                    <a:lumMod val="40000"/>
                    <a:lumOff val="60000"/>
                  </a:srgbClr>
                </a:solidFill>
              </a:ln>
              <a:effectLst/>
              <a:scene3d>
                <a:camera prst="orthographicFront"/>
                <a:lightRig rig="threePt" dir="t"/>
              </a:scene3d>
              <a:sp3d>
                <a:bevelB w="0" h="0"/>
              </a:sp3d>
            </c:spPr>
            <c:extLst xmlns:c16r2="http://schemas.microsoft.com/office/drawing/2015/06/chart">
              <c:ext xmlns:c16="http://schemas.microsoft.com/office/drawing/2014/chart" uri="{C3380CC4-5D6E-409C-BE32-E72D297353CC}">
                <c16:uniqueId val="{00000007-5338-4871-A6D1-9BA2E15B675F}"/>
              </c:ext>
            </c:extLst>
          </c:dPt>
          <c:dPt>
            <c:idx val="10"/>
            <c:invertIfNegative val="0"/>
            <c:bubble3D val="0"/>
            <c:spPr>
              <a:solidFill>
                <a:srgbClr val="44546A">
                  <a:lumMod val="40000"/>
                  <a:lumOff val="60000"/>
                </a:srgbClr>
              </a:solidFill>
              <a:ln w="35013">
                <a:solidFill>
                  <a:srgbClr val="44546A">
                    <a:lumMod val="40000"/>
                    <a:lumOff val="60000"/>
                  </a:srgbClr>
                </a:solidFill>
              </a:ln>
              <a:effectLst/>
              <a:scene3d>
                <a:camera prst="orthographicFront"/>
                <a:lightRig rig="threePt" dir="t"/>
              </a:scene3d>
              <a:sp3d>
                <a:bevelB w="0" h="0"/>
              </a:sp3d>
            </c:spPr>
            <c:extLst xmlns:c16r2="http://schemas.microsoft.com/office/drawing/2015/06/chart">
              <c:ext xmlns:c16="http://schemas.microsoft.com/office/drawing/2014/chart" uri="{C3380CC4-5D6E-409C-BE32-E72D297353CC}">
                <c16:uniqueId val="{00000009-5338-4871-A6D1-9BA2E15B675F}"/>
              </c:ext>
            </c:extLst>
          </c:dPt>
          <c:dPt>
            <c:idx val="12"/>
            <c:invertIfNegative val="0"/>
            <c:bubble3D val="0"/>
            <c:spPr>
              <a:solidFill>
                <a:srgbClr val="5B9BD5">
                  <a:lumMod val="60000"/>
                  <a:lumOff val="40000"/>
                </a:srgbClr>
              </a:solidFill>
              <a:ln w="35013">
                <a:noFill/>
              </a:ln>
              <a:effectLst/>
              <a:scene3d>
                <a:camera prst="orthographicFront"/>
                <a:lightRig rig="threePt" dir="t"/>
              </a:scene3d>
              <a:sp3d>
                <a:bevelB w="0" h="0"/>
              </a:sp3d>
            </c:spPr>
            <c:extLst xmlns:c16r2="http://schemas.microsoft.com/office/drawing/2015/06/chart">
              <c:ext xmlns:c16="http://schemas.microsoft.com/office/drawing/2014/chart" uri="{C3380CC4-5D6E-409C-BE32-E72D297353CC}">
                <c16:uniqueId val="{0000000B-5338-4871-A6D1-9BA2E15B675F}"/>
              </c:ext>
            </c:extLst>
          </c:dPt>
          <c:dPt>
            <c:idx val="13"/>
            <c:invertIfNegative val="0"/>
            <c:bubble3D val="0"/>
            <c:spPr>
              <a:solidFill>
                <a:srgbClr val="5B9BD5">
                  <a:lumMod val="60000"/>
                  <a:lumOff val="40000"/>
                </a:srgbClr>
              </a:solidFill>
              <a:ln w="35013">
                <a:noFill/>
              </a:ln>
              <a:effectLst/>
              <a:scene3d>
                <a:camera prst="orthographicFront"/>
                <a:lightRig rig="threePt" dir="t"/>
              </a:scene3d>
              <a:sp3d>
                <a:bevelB w="0" h="0"/>
              </a:sp3d>
            </c:spPr>
            <c:extLst xmlns:c16r2="http://schemas.microsoft.com/office/drawing/2015/06/chart">
              <c:ext xmlns:c16="http://schemas.microsoft.com/office/drawing/2014/chart" uri="{C3380CC4-5D6E-409C-BE32-E72D297353CC}">
                <c16:uniqueId val="{0000000D-5338-4871-A6D1-9BA2E15B675F}"/>
              </c:ext>
            </c:extLst>
          </c:dPt>
          <c:dPt>
            <c:idx val="14"/>
            <c:invertIfNegative val="0"/>
            <c:bubble3D val="0"/>
            <c:spPr>
              <a:solidFill>
                <a:srgbClr val="5B9BD5">
                  <a:lumMod val="60000"/>
                  <a:lumOff val="40000"/>
                </a:srgbClr>
              </a:solidFill>
              <a:ln w="35013">
                <a:noFill/>
              </a:ln>
              <a:effectLst/>
              <a:scene3d>
                <a:camera prst="orthographicFront"/>
                <a:lightRig rig="threePt" dir="t"/>
              </a:scene3d>
              <a:sp3d>
                <a:bevelB w="0" h="0"/>
              </a:sp3d>
            </c:spPr>
            <c:extLst xmlns:c16r2="http://schemas.microsoft.com/office/drawing/2015/06/chart">
              <c:ext xmlns:c16="http://schemas.microsoft.com/office/drawing/2014/chart" uri="{C3380CC4-5D6E-409C-BE32-E72D297353CC}">
                <c16:uniqueId val="{0000000F-5338-4871-A6D1-9BA2E15B675F}"/>
              </c:ext>
            </c:extLst>
          </c:dPt>
          <c:dPt>
            <c:idx val="15"/>
            <c:invertIfNegative val="0"/>
            <c:bubble3D val="0"/>
            <c:spPr>
              <a:solidFill>
                <a:srgbClr val="5B9BD5">
                  <a:lumMod val="60000"/>
                  <a:lumOff val="40000"/>
                </a:srgbClr>
              </a:solidFill>
              <a:ln w="35013">
                <a:noFill/>
              </a:ln>
              <a:effectLst/>
              <a:scene3d>
                <a:camera prst="orthographicFront"/>
                <a:lightRig rig="threePt" dir="t"/>
              </a:scene3d>
              <a:sp3d>
                <a:bevelB w="0" h="0"/>
              </a:sp3d>
            </c:spPr>
            <c:extLst xmlns:c16r2="http://schemas.microsoft.com/office/drawing/2015/06/chart">
              <c:ext xmlns:c16="http://schemas.microsoft.com/office/drawing/2014/chart" uri="{C3380CC4-5D6E-409C-BE32-E72D297353CC}">
                <c16:uniqueId val="{00000011-5338-4871-A6D1-9BA2E15B675F}"/>
              </c:ext>
            </c:extLst>
          </c:dPt>
          <c:dLbls>
            <c:dLbl>
              <c:idx val="0"/>
              <c:spPr/>
              <c:txPr>
                <a:bodyPr/>
                <a:lstStyle/>
                <a:p>
                  <a:pPr algn="just">
                    <a:defRPr sz="1000" b="1">
                      <a:solidFill>
                        <a:schemeClr val="tx1">
                          <a:lumMod val="75000"/>
                          <a:lumOff val="25000"/>
                        </a:schemeClr>
                      </a:solidFill>
                      <a:latin typeface="+mn-lt"/>
                    </a:defRPr>
                  </a:pPr>
                  <a:endParaRPr lang="fr-FR"/>
                </a:p>
              </c:txPr>
              <c:dLblPos val="outEnd"/>
              <c:showLegendKey val="0"/>
              <c:showVal val="1"/>
              <c:showCatName val="0"/>
              <c:showSerName val="0"/>
              <c:showPercent val="0"/>
              <c:showBubbleSize val="0"/>
            </c:dLbl>
            <c:spPr>
              <a:noFill/>
              <a:ln>
                <a:noFill/>
              </a:ln>
              <a:effectLst/>
            </c:spPr>
            <c:txPr>
              <a:bodyPr/>
              <a:lstStyle/>
              <a:p>
                <a:pPr>
                  <a:defRPr sz="1000" b="1">
                    <a:solidFill>
                      <a:schemeClr val="tx1">
                        <a:lumMod val="75000"/>
                        <a:lumOff val="25000"/>
                      </a:schemeClr>
                    </a:solidFill>
                    <a:latin typeface="+mn-lt"/>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Sheet1!$B$2:$B$17</c:f>
              <c:numCache>
                <c:formatCode>0%</c:formatCode>
                <c:ptCount val="16"/>
                <c:pt idx="0">
                  <c:v>0.2</c:v>
                </c:pt>
                <c:pt idx="1">
                  <c:v>0.23</c:v>
                </c:pt>
                <c:pt idx="2">
                  <c:v>0.23</c:v>
                </c:pt>
                <c:pt idx="3">
                  <c:v>0.1</c:v>
                </c:pt>
                <c:pt idx="4">
                  <c:v>0.24</c:v>
                </c:pt>
                <c:pt idx="6">
                  <c:v>0.26</c:v>
                </c:pt>
                <c:pt idx="7">
                  <c:v>0.17</c:v>
                </c:pt>
                <c:pt idx="8">
                  <c:v>0.13</c:v>
                </c:pt>
                <c:pt idx="9">
                  <c:v>0.27</c:v>
                </c:pt>
                <c:pt idx="10">
                  <c:v>0.17</c:v>
                </c:pt>
                <c:pt idx="12">
                  <c:v>0.46</c:v>
                </c:pt>
                <c:pt idx="13">
                  <c:v>0.42</c:v>
                </c:pt>
                <c:pt idx="14">
                  <c:v>0.11</c:v>
                </c:pt>
                <c:pt idx="15">
                  <c:v>0.01</c:v>
                </c:pt>
              </c:numCache>
            </c:numRef>
          </c:val>
          <c:extLst xmlns:c16r2="http://schemas.microsoft.com/office/drawing/2015/06/chart">
            <c:ext xmlns:c16="http://schemas.microsoft.com/office/drawing/2014/chart" uri="{C3380CC4-5D6E-409C-BE32-E72D297353CC}">
              <c16:uniqueId val="{00000013-5338-4871-A6D1-9BA2E15B675F}"/>
            </c:ext>
          </c:extLst>
        </c:ser>
        <c:dLbls>
          <c:showLegendKey val="0"/>
          <c:showVal val="0"/>
          <c:showCatName val="0"/>
          <c:showSerName val="0"/>
          <c:showPercent val="0"/>
          <c:showBubbleSize val="0"/>
        </c:dLbls>
        <c:gapWidth val="71"/>
        <c:axId val="-2090202728"/>
        <c:axId val="-2090199752"/>
      </c:barChart>
      <c:catAx>
        <c:axId val="-2090202728"/>
        <c:scaling>
          <c:orientation val="maxMin"/>
        </c:scaling>
        <c:delete val="1"/>
        <c:axPos val="l"/>
        <c:majorTickMark val="out"/>
        <c:minorTickMark val="none"/>
        <c:tickLblPos val="none"/>
        <c:crossAx val="-2090199752"/>
        <c:crosses val="autoZero"/>
        <c:auto val="1"/>
        <c:lblAlgn val="ctr"/>
        <c:lblOffset val="100"/>
        <c:noMultiLvlLbl val="0"/>
      </c:catAx>
      <c:valAx>
        <c:axId val="-2090199752"/>
        <c:scaling>
          <c:orientation val="minMax"/>
          <c:max val="1.0"/>
          <c:min val="0.0"/>
        </c:scaling>
        <c:delete val="1"/>
        <c:axPos val="b"/>
        <c:numFmt formatCode="0%" sourceLinked="1"/>
        <c:majorTickMark val="out"/>
        <c:minorTickMark val="none"/>
        <c:tickLblPos val="none"/>
        <c:crossAx val="-2090202728"/>
        <c:crosses val="max"/>
        <c:crossBetween val="between"/>
        <c:majorUnit val="0.3"/>
        <c:minorUnit val="0.1"/>
      </c:valAx>
      <c:spPr>
        <a:noFill/>
        <a:ln w="25400">
          <a:noFill/>
        </a:ln>
      </c:spPr>
    </c:plotArea>
    <c:plotVisOnly val="1"/>
    <c:dispBlanksAs val="gap"/>
    <c:showDLblsOverMax val="0"/>
  </c:chart>
  <c:spPr>
    <a:noFill/>
    <a:ln>
      <a:noFill/>
    </a:ln>
  </c:spPr>
  <c:txPr>
    <a:bodyPr/>
    <a:lstStyle/>
    <a:p>
      <a:pPr>
        <a:defRPr sz="2479" b="1" i="0" u="none" strike="noStrike" baseline="0">
          <a:solidFill>
            <a:schemeClr val="tx1"/>
          </a:solidFill>
          <a:latin typeface="Tahoma"/>
          <a:ea typeface="Tahoma"/>
          <a:cs typeface="Tahoma"/>
        </a:defRPr>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81493253782868"/>
          <c:y val="0.0317307668283793"/>
          <c:w val="0.823162133779882"/>
          <c:h val="0.936538466343241"/>
        </c:manualLayout>
      </c:layout>
      <c:barChart>
        <c:barDir val="bar"/>
        <c:grouping val="clustered"/>
        <c:varyColors val="0"/>
        <c:ser>
          <c:idx val="0"/>
          <c:order val="0"/>
          <c:tx>
            <c:strRef>
              <c:f>Feuil1!$B$1</c:f>
              <c:strCache>
                <c:ptCount val="1"/>
                <c:pt idx="0">
                  <c:v>Série 1</c:v>
                </c:pt>
              </c:strCache>
            </c:strRef>
          </c:tx>
          <c:spPr>
            <a:solidFill>
              <a:srgbClr val="990000"/>
            </a:solidFill>
            <a:ln w="25400" cap="flat" cmpd="sng" algn="ctr">
              <a:noFill/>
              <a:miter lim="800000"/>
            </a:ln>
            <a:effectLst/>
          </c:spPr>
          <c:invertIfNegative val="0"/>
          <c:dPt>
            <c:idx val="1"/>
            <c:invertIfNegative val="0"/>
            <c:bubble3D val="0"/>
            <c:extLst xmlns:c16r2="http://schemas.microsoft.com/office/drawing/2015/06/chart">
              <c:ext xmlns:c16="http://schemas.microsoft.com/office/drawing/2014/chart" uri="{C3380CC4-5D6E-409C-BE32-E72D297353CC}">
                <c16:uniqueId val="{00000000-39DB-49C5-9C63-A041C505D43D}"/>
              </c:ext>
            </c:extLst>
          </c:dPt>
          <c:dPt>
            <c:idx val="2"/>
            <c:invertIfNegative val="0"/>
            <c:bubble3D val="0"/>
            <c:spPr>
              <a:solidFill>
                <a:srgbClr val="F67A7A"/>
              </a:solidFill>
              <a:ln w="25400" cap="flat" cmpd="sng" algn="ctr">
                <a:noFill/>
                <a:miter lim="800000"/>
              </a:ln>
              <a:effectLst/>
            </c:spPr>
            <c:extLst xmlns:c16r2="http://schemas.microsoft.com/office/drawing/2015/06/chart">
              <c:ext xmlns:c16="http://schemas.microsoft.com/office/drawing/2014/chart" uri="{C3380CC4-5D6E-409C-BE32-E72D297353CC}">
                <c16:uniqueId val="{00000002-39DB-49C5-9C63-A041C505D43D}"/>
              </c:ext>
            </c:extLst>
          </c:dPt>
          <c:dPt>
            <c:idx val="3"/>
            <c:invertIfNegative val="0"/>
            <c:bubble3D val="0"/>
            <c:spPr>
              <a:solidFill>
                <a:srgbClr val="F67A7A"/>
              </a:solidFill>
              <a:ln w="25400" cap="flat" cmpd="sng" algn="ctr">
                <a:noFill/>
                <a:miter lim="800000"/>
              </a:ln>
              <a:effectLst/>
            </c:spPr>
            <c:extLst xmlns:c16r2="http://schemas.microsoft.com/office/drawing/2015/06/chart">
              <c:ext xmlns:c16="http://schemas.microsoft.com/office/drawing/2014/chart" uri="{C3380CC4-5D6E-409C-BE32-E72D297353CC}">
                <c16:uniqueId val="{00000004-39DB-49C5-9C63-A041C505D43D}"/>
              </c:ext>
            </c:extLst>
          </c:dPt>
          <c:dPt>
            <c:idx val="4"/>
            <c:invertIfNegative val="0"/>
            <c:bubble3D val="0"/>
            <c:spPr>
              <a:solidFill>
                <a:srgbClr val="FF9999"/>
              </a:solidFill>
              <a:ln w="25400" cap="flat" cmpd="sng" algn="ctr">
                <a:noFill/>
                <a:miter lim="800000"/>
              </a:ln>
              <a:effectLst/>
            </c:spPr>
            <c:extLst xmlns:c16r2="http://schemas.microsoft.com/office/drawing/2015/06/chart">
              <c:ext xmlns:c16="http://schemas.microsoft.com/office/drawing/2014/chart" uri="{C3380CC4-5D6E-409C-BE32-E72D297353CC}">
                <c16:uniqueId val="{00000006-39DB-49C5-9C63-A041C505D43D}"/>
              </c:ext>
            </c:extLst>
          </c:dPt>
          <c:dPt>
            <c:idx val="5"/>
            <c:invertIfNegative val="0"/>
            <c:bubble3D val="0"/>
            <c:spPr>
              <a:solidFill>
                <a:srgbClr val="FF9999"/>
              </a:solidFill>
              <a:ln w="25400" cap="flat" cmpd="sng" algn="ctr">
                <a:noFill/>
                <a:miter lim="800000"/>
              </a:ln>
              <a:effectLst/>
            </c:spPr>
            <c:extLst xmlns:c16r2="http://schemas.microsoft.com/office/drawing/2015/06/chart">
              <c:ext xmlns:c16="http://schemas.microsoft.com/office/drawing/2014/chart" uri="{C3380CC4-5D6E-409C-BE32-E72D297353CC}">
                <c16:uniqueId val="{00000008-39DB-49C5-9C63-A041C505D43D}"/>
              </c:ext>
            </c:extLst>
          </c:dPt>
          <c:dPt>
            <c:idx val="6"/>
            <c:invertIfNegative val="0"/>
            <c:bubble3D val="0"/>
            <c:spPr>
              <a:solidFill>
                <a:schemeClr val="accent2">
                  <a:lumMod val="40000"/>
                  <a:lumOff val="60000"/>
                </a:schemeClr>
              </a:solidFill>
              <a:ln w="25400" cap="flat" cmpd="sng" algn="ctr">
                <a:noFill/>
                <a:miter lim="800000"/>
              </a:ln>
              <a:effectLst/>
            </c:spPr>
            <c:extLst xmlns:c16r2="http://schemas.microsoft.com/office/drawing/2015/06/chart">
              <c:ext xmlns:c16="http://schemas.microsoft.com/office/drawing/2014/chart" uri="{C3380CC4-5D6E-409C-BE32-E72D297353CC}">
                <c16:uniqueId val="{0000000A-39DB-49C5-9C63-A041C505D43D}"/>
              </c:ext>
            </c:extLst>
          </c:dPt>
          <c:dPt>
            <c:idx val="7"/>
            <c:invertIfNegative val="0"/>
            <c:bubble3D val="0"/>
            <c:spPr>
              <a:solidFill>
                <a:schemeClr val="accent2">
                  <a:lumMod val="40000"/>
                  <a:lumOff val="60000"/>
                </a:schemeClr>
              </a:solidFill>
              <a:ln w="25400" cap="flat" cmpd="sng" algn="ctr">
                <a:noFill/>
                <a:miter lim="800000"/>
              </a:ln>
              <a:effectLst/>
            </c:spPr>
            <c:extLst xmlns:c16r2="http://schemas.microsoft.com/office/drawing/2015/06/chart">
              <c:ext xmlns:c16="http://schemas.microsoft.com/office/drawing/2014/chart" uri="{C3380CC4-5D6E-409C-BE32-E72D297353CC}">
                <c16:uniqueId val="{0000000C-39DB-49C5-9C63-A041C505D43D}"/>
              </c:ext>
            </c:extLst>
          </c:dPt>
          <c:dPt>
            <c:idx val="8"/>
            <c:invertIfNegative val="0"/>
            <c:bubble3D val="0"/>
            <c:spPr>
              <a:solidFill>
                <a:schemeClr val="accent2">
                  <a:lumMod val="40000"/>
                  <a:lumOff val="60000"/>
                </a:schemeClr>
              </a:solidFill>
              <a:ln w="25400" cap="flat" cmpd="sng" algn="ctr">
                <a:noFill/>
                <a:miter lim="800000"/>
              </a:ln>
              <a:effectLst/>
            </c:spPr>
            <c:extLst xmlns:c16r2="http://schemas.microsoft.com/office/drawing/2015/06/chart">
              <c:ext xmlns:c16="http://schemas.microsoft.com/office/drawing/2014/chart" uri="{C3380CC4-5D6E-409C-BE32-E72D297353CC}">
                <c16:uniqueId val="{0000000E-39DB-49C5-9C63-A041C505D43D}"/>
              </c:ext>
            </c:extLst>
          </c:dPt>
          <c:dPt>
            <c:idx val="9"/>
            <c:invertIfNegative val="0"/>
            <c:bubble3D val="0"/>
            <c:spPr>
              <a:solidFill>
                <a:schemeClr val="accent2">
                  <a:lumMod val="40000"/>
                  <a:lumOff val="60000"/>
                </a:schemeClr>
              </a:solidFill>
              <a:ln w="25400" cap="flat" cmpd="sng" algn="ctr">
                <a:noFill/>
                <a:miter lim="800000"/>
              </a:ln>
              <a:effectLst/>
            </c:spPr>
            <c:extLst xmlns:c16r2="http://schemas.microsoft.com/office/drawing/2015/06/chart">
              <c:ext xmlns:c16="http://schemas.microsoft.com/office/drawing/2014/chart" uri="{C3380CC4-5D6E-409C-BE32-E72D297353CC}">
                <c16:uniqueId val="{00000010-39DB-49C5-9C63-A041C505D43D}"/>
              </c:ext>
            </c:extLst>
          </c:dPt>
          <c:dPt>
            <c:idx val="10"/>
            <c:invertIfNegative val="0"/>
            <c:bubble3D val="0"/>
            <c:spPr>
              <a:solidFill>
                <a:schemeClr val="accent2">
                  <a:lumMod val="40000"/>
                  <a:lumOff val="60000"/>
                </a:schemeClr>
              </a:solidFill>
              <a:ln w="25400" cap="flat" cmpd="sng" algn="ctr">
                <a:noFill/>
                <a:miter lim="800000"/>
              </a:ln>
              <a:effectLst/>
            </c:spPr>
            <c:extLst xmlns:c16r2="http://schemas.microsoft.com/office/drawing/2015/06/chart">
              <c:ext xmlns:c16="http://schemas.microsoft.com/office/drawing/2014/chart" uri="{C3380CC4-5D6E-409C-BE32-E72D297353CC}">
                <c16:uniqueId val="{00000012-39DB-49C5-9C63-A041C505D43D}"/>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mn-lt"/>
                      <a:ea typeface="+mn-ea"/>
                      <a:cs typeface="+mn-cs"/>
                    </a:defRPr>
                  </a:pPr>
                  <a:endParaRPr lang="fr-F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0">
                  <a:spAutoFit/>
                </a:bodyPr>
                <a:lstStyle/>
                <a:p>
                  <a:pPr algn="ctr" rtl="0">
                    <a:defRPr lang="fr-FR" sz="2000" b="1" i="0" u="none" strike="noStrike" kern="1200" baseline="0">
                      <a:solidFill>
                        <a:srgbClr val="C00000"/>
                      </a:solidFill>
                      <a:latin typeface="+mn-lt"/>
                      <a:ea typeface="+mn-ea"/>
                      <a:cs typeface="+mn-cs"/>
                    </a:defRPr>
                  </a:pPr>
                  <a:endParaRPr lang="fr-FR"/>
                </a:p>
              </c:txPr>
              <c:showLegendKey val="0"/>
              <c:showVal val="1"/>
              <c:showCatName val="0"/>
              <c:showSerName val="0"/>
              <c:showPercent val="0"/>
              <c:showBubbleSize val="0"/>
            </c:dLbl>
            <c:dLbl>
              <c:idx val="2"/>
              <c:layout>
                <c:manualLayout>
                  <c:x val="-0.00610111273246975"/>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9DB-49C5-9C63-A041C505D43D}"/>
                </c:ext>
                <c:ext xmlns:c15="http://schemas.microsoft.com/office/drawing/2012/chart" uri="{CE6537A1-D6FC-4f65-9D91-7224C49458BB}"/>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rgbClr val="C00000"/>
                      </a:solidFill>
                      <a:latin typeface="+mn-lt"/>
                      <a:ea typeface="+mn-ea"/>
                      <a:cs typeface="+mn-cs"/>
                    </a:defRPr>
                  </a:pPr>
                  <a:endParaRPr lang="fr-FR"/>
                </a:p>
              </c:txPr>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rgbClr val="C00000"/>
                      </a:solidFill>
                      <a:latin typeface="+mn-lt"/>
                      <a:ea typeface="+mn-ea"/>
                      <a:cs typeface="+mn-cs"/>
                    </a:defRPr>
                  </a:pPr>
                  <a:endParaRPr lang="fr-FR"/>
                </a:p>
              </c:txPr>
              <c:showLegendKey val="0"/>
              <c:showVal val="1"/>
              <c:showCatName val="0"/>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fr-FR"/>
                </a:p>
              </c:txPr>
              <c:showLegendKey val="0"/>
              <c:showVal val="1"/>
              <c:showCatName val="0"/>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fr-FR"/>
                </a:p>
              </c:txPr>
              <c:showLegendKey val="0"/>
              <c:showVal val="1"/>
              <c:showCatName val="0"/>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ED7D31"/>
                      </a:solidFill>
                      <a:latin typeface="+mn-lt"/>
                      <a:ea typeface="+mn-ea"/>
                      <a:cs typeface="+mn-cs"/>
                    </a:defRPr>
                  </a:pPr>
                  <a:endParaRPr lang="fr-FR"/>
                </a:p>
              </c:txPr>
              <c:showLegendKey val="0"/>
              <c:showVal val="1"/>
              <c:showCatName val="0"/>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ED7D31"/>
                      </a:solidFill>
                      <a:latin typeface="+mn-lt"/>
                      <a:ea typeface="+mn-ea"/>
                      <a:cs typeface="+mn-cs"/>
                    </a:defRPr>
                  </a:pPr>
                  <a:endParaRPr lang="fr-FR"/>
                </a:p>
              </c:txPr>
              <c:showLegendKey val="0"/>
              <c:showVal val="1"/>
              <c:showCatName val="0"/>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ED7D3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De marcher en utilisant votre téléphone portable pour passer / recevoir des appels</c:v>
                </c:pt>
                <c:pt idx="1">
                  <c:v>De traverser en dehors des passages protégés</c:v>
                </c:pt>
                <c:pt idx="2">
                  <c:v>De marcher en utilisant votre téléphone portable pour envoyer / lire des textos ou des mails</c:v>
                </c:pt>
                <c:pt idx="3">
                  <c:v>De traverser lorsque le feu piéton est rouge</c:v>
                </c:pt>
                <c:pt idx="4">
                  <c:v>De marcher sur la chaussée plutôt que sur le trottoir</c:v>
                </c:pt>
                <c:pt idx="5">
                  <c:v>De marcher en regardant votre téléphone(applis, jeux...)</c:v>
                </c:pt>
                <c:pt idx="6">
                  <c:v>De traverser sans regarder à droite et à gauche</c:v>
                </c:pt>
              </c:strCache>
            </c:strRef>
          </c:cat>
          <c:val>
            <c:numRef>
              <c:f>Feuil1!$B$2:$B$8</c:f>
              <c:numCache>
                <c:formatCode>0%</c:formatCode>
                <c:ptCount val="7"/>
                <c:pt idx="0">
                  <c:v>0.6</c:v>
                </c:pt>
                <c:pt idx="1">
                  <c:v>0.52</c:v>
                </c:pt>
                <c:pt idx="2">
                  <c:v>0.47</c:v>
                </c:pt>
                <c:pt idx="3">
                  <c:v>0.37</c:v>
                </c:pt>
                <c:pt idx="4">
                  <c:v>0.31</c:v>
                </c:pt>
                <c:pt idx="5">
                  <c:v>0.28</c:v>
                </c:pt>
                <c:pt idx="6">
                  <c:v>0.08</c:v>
                </c:pt>
              </c:numCache>
            </c:numRef>
          </c:val>
          <c:extLst xmlns:c16r2="http://schemas.microsoft.com/office/drawing/2015/06/chart">
            <c:ext xmlns:c16="http://schemas.microsoft.com/office/drawing/2014/chart" uri="{C3380CC4-5D6E-409C-BE32-E72D297353CC}">
              <c16:uniqueId val="{00000014-39DB-49C5-9C63-A041C505D43D}"/>
            </c:ext>
          </c:extLst>
        </c:ser>
        <c:dLbls>
          <c:showLegendKey val="0"/>
          <c:showVal val="0"/>
          <c:showCatName val="0"/>
          <c:showSerName val="0"/>
          <c:showPercent val="0"/>
          <c:showBubbleSize val="0"/>
        </c:dLbls>
        <c:gapWidth val="100"/>
        <c:overlap val="-49"/>
        <c:axId val="-2110312760"/>
        <c:axId val="2147371336"/>
      </c:barChart>
      <c:catAx>
        <c:axId val="-2110312760"/>
        <c:scaling>
          <c:orientation val="maxMin"/>
        </c:scaling>
        <c:delete val="1"/>
        <c:axPos val="l"/>
        <c:numFmt formatCode="General" sourceLinked="1"/>
        <c:majorTickMark val="out"/>
        <c:minorTickMark val="none"/>
        <c:tickLblPos val="nextTo"/>
        <c:crossAx val="2147371336"/>
        <c:crosses val="autoZero"/>
        <c:auto val="1"/>
        <c:lblAlgn val="ctr"/>
        <c:lblOffset val="100"/>
        <c:noMultiLvlLbl val="0"/>
      </c:catAx>
      <c:valAx>
        <c:axId val="2147371336"/>
        <c:scaling>
          <c:orientation val="minMax"/>
          <c:max val="1.0"/>
        </c:scaling>
        <c:delete val="1"/>
        <c:axPos val="t"/>
        <c:numFmt formatCode="0%" sourceLinked="1"/>
        <c:majorTickMark val="out"/>
        <c:minorTickMark val="none"/>
        <c:tickLblPos val="nextTo"/>
        <c:crossAx val="-21103127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452998386434"/>
          <c:y val="0.158120778924173"/>
          <c:w val="0.267012062599381"/>
          <c:h val="0.699695317068519"/>
        </c:manualLayout>
      </c:layout>
      <c:doughnutChart>
        <c:varyColors val="1"/>
        <c:ser>
          <c:idx val="0"/>
          <c:order val="0"/>
          <c:tx>
            <c:strRef>
              <c:f>Feuil1!$B$1</c:f>
              <c:strCache>
                <c:ptCount val="1"/>
                <c:pt idx="0">
                  <c:v>Ventes</c:v>
                </c:pt>
              </c:strCache>
            </c:strRef>
          </c:tx>
          <c:dPt>
            <c:idx val="0"/>
            <c:bubble3D val="0"/>
            <c:spPr>
              <a:solidFill>
                <a:schemeClr val="accent6">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3771-4850-98D9-7170A50F8B49}"/>
              </c:ext>
            </c:extLst>
          </c:dPt>
          <c:dPt>
            <c:idx val="1"/>
            <c:bubble3D val="0"/>
            <c:spPr>
              <a:solidFill>
                <a:schemeClr val="accent2">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3771-4850-98D9-7170A50F8B49}"/>
              </c:ext>
            </c:extLst>
          </c:dPt>
          <c:dPt>
            <c:idx val="2"/>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3771-4850-98D9-7170A50F8B49}"/>
              </c:ext>
            </c:extLst>
          </c:dPt>
          <c:dLbls>
            <c:dLbl>
              <c:idx val="0"/>
              <c:layout>
                <c:manualLayout>
                  <c:x val="0.109470621432537"/>
                  <c:y val="-0.0159368749168647"/>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6">
                          <a:lumMod val="75000"/>
                        </a:schemeClr>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771-4850-98D9-7170A50F8B49}"/>
                </c:ext>
                <c:ext xmlns:c15="http://schemas.microsoft.com/office/drawing/2012/chart" uri="{CE6537A1-D6FC-4f65-9D91-7224C49458BB}">
                  <c15:layout/>
                </c:ext>
              </c:extLst>
            </c:dLbl>
            <c:dLbl>
              <c:idx val="1"/>
              <c:layout>
                <c:manualLayout>
                  <c:x val="-0.00304085059534838"/>
                  <c:y val="0.0"/>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lumMod val="75000"/>
                        </a:schemeClr>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771-4850-98D9-7170A50F8B49}"/>
                </c:ext>
                <c:ext xmlns:c15="http://schemas.microsoft.com/office/drawing/2012/chart" uri="{CE6537A1-D6FC-4f65-9D91-7224C49458BB}">
                  <c15:layout/>
                </c:ext>
              </c:extLst>
            </c:dLbl>
            <c:dLbl>
              <c:idx val="2"/>
              <c:layout>
                <c:manualLayout>
                  <c:x val="0.0"/>
                  <c:y val="0.0159368749168647"/>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Feuil1!$A$2:$A$4</c:f>
              <c:strCache>
                <c:ptCount val="3"/>
                <c:pt idx="0">
                  <c:v>Oui</c:v>
                </c:pt>
                <c:pt idx="1">
                  <c:v>Personne d'autre que vous ou votre conjoint(e) ne va chercher votre enfant à l'école</c:v>
                </c:pt>
                <c:pt idx="2">
                  <c:v>Non</c:v>
                </c:pt>
              </c:strCache>
            </c:strRef>
          </c:cat>
          <c:val>
            <c:numRef>
              <c:f>Feuil1!$B$2:$B$4</c:f>
              <c:numCache>
                <c:formatCode>0%</c:formatCode>
                <c:ptCount val="3"/>
                <c:pt idx="0">
                  <c:v>0.25</c:v>
                </c:pt>
                <c:pt idx="1">
                  <c:v>0.31</c:v>
                </c:pt>
                <c:pt idx="2">
                  <c:v>0.44</c:v>
                </c:pt>
              </c:numCache>
            </c:numRef>
          </c:val>
          <c:extLst xmlns:c16r2="http://schemas.microsoft.com/office/drawing/2015/06/chart">
            <c:ext xmlns:c16="http://schemas.microsoft.com/office/drawing/2014/chart" uri="{C3380CC4-5D6E-409C-BE32-E72D297353CC}">
              <c16:uniqueId val="{00000006-3771-4850-98D9-7170A50F8B49}"/>
            </c:ext>
          </c:extLst>
        </c:ser>
        <c:dLbls>
          <c:showLegendKey val="0"/>
          <c:showVal val="0"/>
          <c:showCatName val="0"/>
          <c:showSerName val="0"/>
          <c:showPercent val="0"/>
          <c:showBubbleSize val="0"/>
          <c:showLeaderLines val="0"/>
        </c:dLbls>
        <c:firstSliceAng val="33"/>
        <c:holeSize val="55"/>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81493253782868"/>
          <c:y val="0.0317307668283793"/>
          <c:w val="0.823162133779882"/>
          <c:h val="0.936538466343241"/>
        </c:manualLayout>
      </c:layout>
      <c:barChart>
        <c:barDir val="bar"/>
        <c:grouping val="clustered"/>
        <c:varyColors val="0"/>
        <c:ser>
          <c:idx val="0"/>
          <c:order val="0"/>
          <c:tx>
            <c:strRef>
              <c:f>Feuil1!$B$1</c:f>
              <c:strCache>
                <c:ptCount val="1"/>
                <c:pt idx="0">
                  <c:v>Série 1</c:v>
                </c:pt>
              </c:strCache>
            </c:strRef>
          </c:tx>
          <c:spPr>
            <a:solidFill>
              <a:schemeClr val="accent6"/>
            </a:solidFill>
            <a:ln w="25400" cap="flat" cmpd="sng" algn="ctr">
              <a:noFill/>
              <a:miter lim="800000"/>
            </a:ln>
            <a:effectLst/>
          </c:spPr>
          <c:invertIfNegative val="0"/>
          <c:dPt>
            <c:idx val="1"/>
            <c:invertIfNegative val="0"/>
            <c:bubble3D val="0"/>
            <c:extLst xmlns:c16r2="http://schemas.microsoft.com/office/drawing/2015/06/chart">
              <c:ext xmlns:c16="http://schemas.microsoft.com/office/drawing/2014/chart" uri="{C3380CC4-5D6E-409C-BE32-E72D297353CC}">
                <c16:uniqueId val="{00000000-57DD-4B27-AF67-907DF79BF720}"/>
              </c:ext>
            </c:extLst>
          </c:dPt>
          <c:dPt>
            <c:idx val="2"/>
            <c:invertIfNegative val="0"/>
            <c:bubble3D val="0"/>
            <c:extLst xmlns:c16r2="http://schemas.microsoft.com/office/drawing/2015/06/chart">
              <c:ext xmlns:c16="http://schemas.microsoft.com/office/drawing/2014/chart" uri="{C3380CC4-5D6E-409C-BE32-E72D297353CC}">
                <c16:uniqueId val="{00000001-57DD-4B27-AF67-907DF79BF720}"/>
              </c:ext>
            </c:extLst>
          </c:dPt>
          <c:dPt>
            <c:idx val="3"/>
            <c:invertIfNegative val="0"/>
            <c:bubble3D val="0"/>
            <c:extLst xmlns:c16r2="http://schemas.microsoft.com/office/drawing/2015/06/chart">
              <c:ext xmlns:c16="http://schemas.microsoft.com/office/drawing/2014/chart" uri="{C3380CC4-5D6E-409C-BE32-E72D297353CC}">
                <c16:uniqueId val="{00000002-57DD-4B27-AF67-907DF79BF720}"/>
              </c:ext>
            </c:extLst>
          </c:dPt>
          <c:dPt>
            <c:idx val="4"/>
            <c:invertIfNegative val="0"/>
            <c:bubble3D val="0"/>
            <c:extLst xmlns:c16r2="http://schemas.microsoft.com/office/drawing/2015/06/chart">
              <c:ext xmlns:c16="http://schemas.microsoft.com/office/drawing/2014/chart" uri="{C3380CC4-5D6E-409C-BE32-E72D297353CC}">
                <c16:uniqueId val="{00000003-57DD-4B27-AF67-907DF79BF720}"/>
              </c:ext>
            </c:extLst>
          </c:dPt>
          <c:dPt>
            <c:idx val="5"/>
            <c:invertIfNegative val="0"/>
            <c:bubble3D val="0"/>
            <c:extLst xmlns:c16r2="http://schemas.microsoft.com/office/drawing/2015/06/chart">
              <c:ext xmlns:c16="http://schemas.microsoft.com/office/drawing/2014/chart" uri="{C3380CC4-5D6E-409C-BE32-E72D297353CC}">
                <c16:uniqueId val="{00000004-57DD-4B27-AF67-907DF79BF720}"/>
              </c:ext>
            </c:extLst>
          </c:dPt>
          <c:dPt>
            <c:idx val="6"/>
            <c:invertIfNegative val="0"/>
            <c:bubble3D val="0"/>
            <c:extLst xmlns:c16r2="http://schemas.microsoft.com/office/drawing/2015/06/chart">
              <c:ext xmlns:c16="http://schemas.microsoft.com/office/drawing/2014/chart" uri="{C3380CC4-5D6E-409C-BE32-E72D297353CC}">
                <c16:uniqueId val="{00000005-57DD-4B27-AF67-907DF79BF720}"/>
              </c:ext>
            </c:extLst>
          </c:dPt>
          <c:dPt>
            <c:idx val="7"/>
            <c:invertIfNegative val="0"/>
            <c:bubble3D val="0"/>
            <c:extLst xmlns:c16r2="http://schemas.microsoft.com/office/drawing/2015/06/chart">
              <c:ext xmlns:c16="http://schemas.microsoft.com/office/drawing/2014/chart" uri="{C3380CC4-5D6E-409C-BE32-E72D297353CC}">
                <c16:uniqueId val="{00000006-57DD-4B27-AF67-907DF79BF720}"/>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Tenir la main de l'enfant</c:v>
                </c:pt>
                <c:pt idx="1">
                  <c:v>Regarder à droite et à gauche avant de traverser</c:v>
                </c:pt>
                <c:pt idx="2">
                  <c:v>Traverser ensemble sur les passages protégés</c:v>
                </c:pt>
                <c:pt idx="3">
                  <c:v>Marcher sur le trottoir et non sur la chaussée</c:v>
                </c:pt>
                <c:pt idx="4">
                  <c:v>Traverser lorsque le feu piéton est vert</c:v>
                </c:pt>
                <c:pt idx="5">
                  <c:v>Veiller à ce que l'enfant ne coure pas ou ne joue pas sur le trottoir ou sur la route</c:v>
                </c:pt>
                <c:pt idx="6">
                  <c:v>Des précisions sur les endroits 'à risque' sur le chemin</c:v>
                </c:pt>
                <c:pt idx="7">
                  <c:v>Ne pas marcher en téléphonant</c:v>
                </c:pt>
              </c:strCache>
            </c:strRef>
          </c:cat>
          <c:val>
            <c:numRef>
              <c:f>Feuil1!$B$2:$B$9</c:f>
              <c:numCache>
                <c:formatCode>0%</c:formatCode>
                <c:ptCount val="8"/>
                <c:pt idx="0">
                  <c:v>0.64</c:v>
                </c:pt>
                <c:pt idx="1">
                  <c:v>0.63</c:v>
                </c:pt>
                <c:pt idx="2">
                  <c:v>0.57</c:v>
                </c:pt>
                <c:pt idx="3">
                  <c:v>0.54</c:v>
                </c:pt>
                <c:pt idx="4">
                  <c:v>0.54</c:v>
                </c:pt>
                <c:pt idx="5">
                  <c:v>0.51</c:v>
                </c:pt>
                <c:pt idx="6">
                  <c:v>0.37</c:v>
                </c:pt>
                <c:pt idx="7">
                  <c:v>0.21</c:v>
                </c:pt>
              </c:numCache>
            </c:numRef>
          </c:val>
          <c:extLst xmlns:c16r2="http://schemas.microsoft.com/office/drawing/2015/06/chart">
            <c:ext xmlns:c16="http://schemas.microsoft.com/office/drawing/2014/chart" uri="{C3380CC4-5D6E-409C-BE32-E72D297353CC}">
              <c16:uniqueId val="{00000008-57DD-4B27-AF67-907DF79BF720}"/>
            </c:ext>
          </c:extLst>
        </c:ser>
        <c:dLbls>
          <c:showLegendKey val="0"/>
          <c:showVal val="0"/>
          <c:showCatName val="0"/>
          <c:showSerName val="0"/>
          <c:showPercent val="0"/>
          <c:showBubbleSize val="0"/>
        </c:dLbls>
        <c:gapWidth val="100"/>
        <c:overlap val="-49"/>
        <c:axId val="-2089992488"/>
        <c:axId val="-2089989448"/>
      </c:barChart>
      <c:catAx>
        <c:axId val="-2089992488"/>
        <c:scaling>
          <c:orientation val="maxMin"/>
        </c:scaling>
        <c:delete val="1"/>
        <c:axPos val="l"/>
        <c:numFmt formatCode="General" sourceLinked="1"/>
        <c:majorTickMark val="out"/>
        <c:minorTickMark val="none"/>
        <c:tickLblPos val="nextTo"/>
        <c:crossAx val="-2089989448"/>
        <c:crosses val="autoZero"/>
        <c:auto val="1"/>
        <c:lblAlgn val="ctr"/>
        <c:lblOffset val="100"/>
        <c:noMultiLvlLbl val="0"/>
      </c:catAx>
      <c:valAx>
        <c:axId val="-2089989448"/>
        <c:scaling>
          <c:orientation val="minMax"/>
          <c:max val="1.0"/>
        </c:scaling>
        <c:delete val="1"/>
        <c:axPos val="t"/>
        <c:numFmt formatCode="0%" sourceLinked="1"/>
        <c:majorTickMark val="out"/>
        <c:minorTickMark val="none"/>
        <c:tickLblPos val="nextTo"/>
        <c:crossAx val="-208999248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Ventes</c:v>
                </c:pt>
              </c:strCache>
            </c:strRef>
          </c:tx>
          <c:dPt>
            <c:idx val="0"/>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6232-4099-A1F3-15523905A6FF}"/>
              </c:ext>
            </c:extLst>
          </c:dPt>
          <c:dPt>
            <c:idx val="1"/>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6232-4099-A1F3-15523905A6FF}"/>
              </c:ext>
            </c:extLst>
          </c:dPt>
          <c:dLbls>
            <c:dLbl>
              <c:idx val="0"/>
              <c:layout>
                <c:manualLayout>
                  <c:x val="0.109880791754133"/>
                  <c:y val="-0.0156281334956047"/>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2">
                          <a:lumMod val="75000"/>
                        </a:schemeClr>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232-4099-A1F3-15523905A6FF}"/>
                </c:ext>
                <c:ext xmlns:c15="http://schemas.microsoft.com/office/drawing/2012/chart" uri="{CE6537A1-D6FC-4f65-9D91-7224C49458BB}">
                  <c15:layout>
                    <c:manualLayout>
                      <c:w val="0.11648480148333194"/>
                      <c:h val="0.21422361467547835"/>
                    </c:manualLayout>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2">
                        <a:lumMod val="7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Feuil1!$A$2:$A$3</c:f>
              <c:strCache>
                <c:ptCount val="2"/>
                <c:pt idx="0">
                  <c:v>Constaté</c:v>
                </c:pt>
                <c:pt idx="1">
                  <c:v>Non</c:v>
                </c:pt>
              </c:strCache>
            </c:strRef>
          </c:cat>
          <c:val>
            <c:numRef>
              <c:f>Feuil1!$B$2:$B$3</c:f>
              <c:numCache>
                <c:formatCode>0%</c:formatCode>
                <c:ptCount val="2"/>
                <c:pt idx="0">
                  <c:v>0.28</c:v>
                </c:pt>
                <c:pt idx="1">
                  <c:v>0.72</c:v>
                </c:pt>
              </c:numCache>
            </c:numRef>
          </c:val>
          <c:extLst xmlns:c16r2="http://schemas.microsoft.com/office/drawing/2015/06/chart">
            <c:ext xmlns:c16="http://schemas.microsoft.com/office/drawing/2014/chart" uri="{C3380CC4-5D6E-409C-BE32-E72D297353CC}">
              <c16:uniqueId val="{00000004-6232-4099-A1F3-15523905A6FF}"/>
            </c:ext>
          </c:extLst>
        </c:ser>
        <c:dLbls>
          <c:showLegendKey val="0"/>
          <c:showVal val="0"/>
          <c:showCatName val="0"/>
          <c:showSerName val="0"/>
          <c:showPercent val="0"/>
          <c:showBubbleSize val="0"/>
          <c:showLeaderLines val="1"/>
        </c:dLbls>
        <c:firstSliceAng val="33"/>
        <c:holeSize val="55"/>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81493253782868"/>
          <c:y val="0.0317307668283793"/>
          <c:w val="0.823162133779882"/>
          <c:h val="0.936538466343241"/>
        </c:manualLayout>
      </c:layout>
      <c:barChart>
        <c:barDir val="bar"/>
        <c:grouping val="clustered"/>
        <c:varyColors val="0"/>
        <c:ser>
          <c:idx val="0"/>
          <c:order val="0"/>
          <c:tx>
            <c:strRef>
              <c:f>Feuil1!$B$1</c:f>
              <c:strCache>
                <c:ptCount val="1"/>
                <c:pt idx="0">
                  <c:v>Série 1</c:v>
                </c:pt>
              </c:strCache>
            </c:strRef>
          </c:tx>
          <c:spPr>
            <a:solidFill>
              <a:srgbClr val="990000"/>
            </a:solidFill>
            <a:ln w="25400" cap="flat" cmpd="sng" algn="ctr">
              <a:noFill/>
              <a:miter lim="800000"/>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Utilisation téléphone</c:v>
                </c:pt>
                <c:pt idx="1">
                  <c:v>Traversé hors passage protégé</c:v>
                </c:pt>
                <c:pt idx="2">
                  <c:v>Feu piéton rouge</c:v>
                </c:pt>
              </c:strCache>
            </c:strRef>
          </c:cat>
          <c:val>
            <c:numRef>
              <c:f>Feuil1!$B$2:$B$4</c:f>
              <c:numCache>
                <c:formatCode>0%</c:formatCode>
                <c:ptCount val="3"/>
                <c:pt idx="0">
                  <c:v>0.8</c:v>
                </c:pt>
                <c:pt idx="1">
                  <c:v>0.62</c:v>
                </c:pt>
                <c:pt idx="2">
                  <c:v>0.32</c:v>
                </c:pt>
              </c:numCache>
            </c:numRef>
          </c:val>
          <c:extLst xmlns:c16r2="http://schemas.microsoft.com/office/drawing/2015/06/chart">
            <c:ext xmlns:c16="http://schemas.microsoft.com/office/drawing/2014/chart" uri="{C3380CC4-5D6E-409C-BE32-E72D297353CC}">
              <c16:uniqueId val="{00000001-518F-42A6-9914-5EC74213E098}"/>
            </c:ext>
          </c:extLst>
        </c:ser>
        <c:dLbls>
          <c:showLegendKey val="0"/>
          <c:showVal val="0"/>
          <c:showCatName val="0"/>
          <c:showSerName val="0"/>
          <c:showPercent val="0"/>
          <c:showBubbleSize val="0"/>
        </c:dLbls>
        <c:gapWidth val="227"/>
        <c:overlap val="-48"/>
        <c:axId val="-2089860424"/>
        <c:axId val="-2089857384"/>
      </c:barChart>
      <c:catAx>
        <c:axId val="-2089860424"/>
        <c:scaling>
          <c:orientation val="maxMin"/>
        </c:scaling>
        <c:delete val="1"/>
        <c:axPos val="l"/>
        <c:numFmt formatCode="General" sourceLinked="1"/>
        <c:majorTickMark val="out"/>
        <c:minorTickMark val="none"/>
        <c:tickLblPos val="nextTo"/>
        <c:crossAx val="-2089857384"/>
        <c:crosses val="autoZero"/>
        <c:auto val="1"/>
        <c:lblAlgn val="ctr"/>
        <c:lblOffset val="100"/>
        <c:noMultiLvlLbl val="0"/>
      </c:catAx>
      <c:valAx>
        <c:axId val="-2089857384"/>
        <c:scaling>
          <c:orientation val="minMax"/>
          <c:max val="1.0"/>
        </c:scaling>
        <c:delete val="1"/>
        <c:axPos val="t"/>
        <c:numFmt formatCode="0%" sourceLinked="1"/>
        <c:majorTickMark val="out"/>
        <c:minorTickMark val="none"/>
        <c:tickLblPos val="nextTo"/>
        <c:crossAx val="-208986042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Ventes</c:v>
                </c:pt>
              </c:strCache>
            </c:strRef>
          </c:tx>
          <c:dPt>
            <c:idx val="0"/>
            <c:bubble3D val="0"/>
            <c:spPr>
              <a:solidFill>
                <a:srgbClr val="C00000"/>
              </a:solidFill>
              <a:ln w="19050">
                <a:solidFill>
                  <a:schemeClr val="lt1"/>
                </a:solidFill>
              </a:ln>
              <a:effectLst/>
            </c:spPr>
          </c:dPt>
          <c:dPt>
            <c:idx val="1"/>
            <c:bubble3D val="0"/>
            <c:spPr>
              <a:solidFill>
                <a:schemeClr val="bg1">
                  <a:lumMod val="85000"/>
                </a:schemeClr>
              </a:solidFill>
              <a:ln w="19050">
                <a:solidFill>
                  <a:schemeClr val="lt1"/>
                </a:solidFill>
              </a:ln>
              <a:effectLst/>
            </c:spPr>
          </c:dPt>
          <c:dLbls>
            <c:dLbl>
              <c:idx val="0"/>
              <c:layout>
                <c:manualLayout>
                  <c:x val="-0.092546584827147"/>
                  <c:y val="-0.0312563643310738"/>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C00000"/>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s>
          <c:cat>
            <c:strRef>
              <c:f>Feuil1!$A$2:$A$3</c:f>
              <c:strCache>
                <c:ptCount val="2"/>
                <c:pt idx="0">
                  <c:v>Constaté</c:v>
                </c:pt>
                <c:pt idx="1">
                  <c:v>Non</c:v>
                </c:pt>
              </c:strCache>
            </c:strRef>
          </c:cat>
          <c:val>
            <c:numRef>
              <c:f>Feuil1!$B$2:$B$3</c:f>
              <c:numCache>
                <c:formatCode>0%</c:formatCode>
                <c:ptCount val="2"/>
                <c:pt idx="0">
                  <c:v>0.9</c:v>
                </c:pt>
                <c:pt idx="1">
                  <c:v>0.1</c:v>
                </c:pt>
              </c:numCache>
            </c:numRef>
          </c:val>
        </c:ser>
        <c:dLbls>
          <c:showLegendKey val="0"/>
          <c:showVal val="0"/>
          <c:showCatName val="0"/>
          <c:showSerName val="0"/>
          <c:showPercent val="0"/>
          <c:showBubbleSize val="0"/>
          <c:showLeaderLines val="1"/>
        </c:dLbls>
        <c:firstSliceAng val="290"/>
        <c:holeSize val="55"/>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5908E00F-75FE-445B-80FF-BA7E1207D310}" type="datetimeFigureOut">
              <a:rPr lang="fr-FR" smtClean="0"/>
              <a:t>30/08/17</a:t>
            </a:fld>
            <a:endParaRPr lang="fr-FR"/>
          </a:p>
        </p:txBody>
      </p:sp>
      <p:sp>
        <p:nvSpPr>
          <p:cNvPr id="4" name="Espace réservé du pied de page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2DBF1DA1-D067-4961-9048-0A2ABA088450}" type="slidenum">
              <a:rPr lang="fr-FR" smtClean="0"/>
              <a:t>‹#›</a:t>
            </a:fld>
            <a:endParaRPr lang="fr-FR"/>
          </a:p>
        </p:txBody>
      </p:sp>
    </p:spTree>
    <p:extLst>
      <p:ext uri="{BB962C8B-B14F-4D97-AF65-F5344CB8AC3E}">
        <p14:creationId xmlns:p14="http://schemas.microsoft.com/office/powerpoint/2010/main" val="701865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FBFAF765-9B0E-4D7C-959A-9753CC92D238}" type="datetimeFigureOut">
              <a:rPr lang="fr-FR" smtClean="0"/>
              <a:t>30/08/17</a:t>
            </a:fld>
            <a:endParaRPr lang="fr-FR"/>
          </a:p>
        </p:txBody>
      </p:sp>
      <p:sp>
        <p:nvSpPr>
          <p:cNvPr id="4" name="Espace réservé de l'image des diapositives 3"/>
          <p:cNvSpPr>
            <a:spLocks noGrp="1" noRot="1" noChangeAspect="1"/>
          </p:cNvSpPr>
          <p:nvPr>
            <p:ph type="sldImg" idx="2"/>
          </p:nvPr>
        </p:nvSpPr>
        <p:spPr>
          <a:xfrm>
            <a:off x="711200" y="744538"/>
            <a:ext cx="5376863"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8929F0F3-E84F-42CA-B394-757610036C3D}" type="slidenum">
              <a:rPr lang="fr-FR" smtClean="0"/>
              <a:t>‹#›</a:t>
            </a:fld>
            <a:endParaRPr lang="fr-FR"/>
          </a:p>
        </p:txBody>
      </p:sp>
    </p:spTree>
    <p:extLst>
      <p:ext uri="{BB962C8B-B14F-4D97-AF65-F5344CB8AC3E}">
        <p14:creationId xmlns:p14="http://schemas.microsoft.com/office/powerpoint/2010/main" val="2590244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744538"/>
            <a:ext cx="5376863" cy="372427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BCB4A8E-662C-4B32-9C07-4C0A1271D84B}" type="slidenum">
              <a:rPr lang="fr-FR" smtClean="0"/>
              <a:pPr/>
              <a:t>1</a:t>
            </a:fld>
            <a:endParaRPr lang="fr-FR" dirty="0"/>
          </a:p>
        </p:txBody>
      </p:sp>
    </p:spTree>
    <p:extLst>
      <p:ext uri="{BB962C8B-B14F-4D97-AF65-F5344CB8AC3E}">
        <p14:creationId xmlns:p14="http://schemas.microsoft.com/office/powerpoint/2010/main" val="1551350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ère page RAPPORT">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32522" y="3717032"/>
            <a:ext cx="5453061" cy="583490"/>
          </a:xfrm>
          <a:prstGeom prst="rect">
            <a:avLst/>
          </a:prstGeom>
        </p:spPr>
        <p:txBody>
          <a:bodyPr anchor="b">
            <a:noAutofit/>
          </a:bodyPr>
          <a:lstStyle>
            <a:lvl1pPr algn="ctr">
              <a:defRPr sz="3033" b="1">
                <a:solidFill>
                  <a:schemeClr val="bg1"/>
                </a:solidFill>
                <a:latin typeface="Calibri" panose="020F0502020204030204" pitchFamily="34" charset="0"/>
              </a:defRPr>
            </a:lvl1pPr>
          </a:lstStyle>
          <a:p>
            <a:r>
              <a:rPr lang="fr-FR" dirty="0"/>
              <a:t>LE TITRE DE L’ÉTUDE</a:t>
            </a:r>
          </a:p>
        </p:txBody>
      </p:sp>
      <p:sp>
        <p:nvSpPr>
          <p:cNvPr id="4" name="Espace réservé de la date 3"/>
          <p:cNvSpPr>
            <a:spLocks noGrp="1"/>
          </p:cNvSpPr>
          <p:nvPr>
            <p:ph type="dt" sz="half" idx="10"/>
          </p:nvPr>
        </p:nvSpPr>
        <p:spPr>
          <a:xfrm>
            <a:off x="2254250" y="4293100"/>
            <a:ext cx="2228850" cy="365125"/>
          </a:xfrm>
          <a:prstGeom prst="rect">
            <a:avLst/>
          </a:prstGeom>
        </p:spPr>
        <p:txBody>
          <a:bodyPr/>
          <a:lstStyle>
            <a:lvl1pPr algn="ctr">
              <a:defRPr sz="1200">
                <a:solidFill>
                  <a:schemeClr val="bg1"/>
                </a:solidFill>
              </a:defRPr>
            </a:lvl1pPr>
          </a:lstStyle>
          <a:p>
            <a:fld id="{AB57F556-3CFC-4DE8-AE0B-096BC6BFA48B}" type="datetime4">
              <a:rPr lang="fr-FR" smtClean="0"/>
              <a:pPr/>
              <a:t>août 30, 2017</a:t>
            </a:fld>
            <a:endParaRPr lang="fr-FR" dirty="0"/>
          </a:p>
        </p:txBody>
      </p:sp>
      <p:sp>
        <p:nvSpPr>
          <p:cNvPr id="7" name="ZoneTexte 6"/>
          <p:cNvSpPr txBox="1"/>
          <p:nvPr userDrawn="1"/>
        </p:nvSpPr>
        <p:spPr>
          <a:xfrm>
            <a:off x="7763833" y="3284984"/>
            <a:ext cx="1309974" cy="492443"/>
          </a:xfrm>
          <a:prstGeom prst="rect">
            <a:avLst/>
          </a:prstGeom>
          <a:noFill/>
        </p:spPr>
        <p:txBody>
          <a:bodyPr wrap="none" rtlCol="0">
            <a:spAutoFit/>
          </a:bodyPr>
          <a:lstStyle/>
          <a:p>
            <a:r>
              <a:rPr lang="fr-FR" sz="2600" b="1" dirty="0"/>
              <a:t>Rapport</a:t>
            </a:r>
          </a:p>
        </p:txBody>
      </p:sp>
      <p:sp>
        <p:nvSpPr>
          <p:cNvPr id="10" name="Espace réservé pour une image  9"/>
          <p:cNvSpPr>
            <a:spLocks noGrp="1"/>
          </p:cNvSpPr>
          <p:nvPr>
            <p:ph type="pic" sz="quarter" idx="11" hasCustomPrompt="1"/>
          </p:nvPr>
        </p:nvSpPr>
        <p:spPr>
          <a:xfrm>
            <a:off x="7761420" y="4300522"/>
            <a:ext cx="1325959" cy="1000686"/>
          </a:xfrm>
          <a:prstGeom prst="rect">
            <a:avLst/>
          </a:prstGeom>
        </p:spPr>
        <p:txBody>
          <a:bodyPr>
            <a:normAutofit/>
          </a:bodyPr>
          <a:lstStyle>
            <a:lvl1pPr marL="0" indent="0">
              <a:buNone/>
              <a:defRPr sz="1300" baseline="0"/>
            </a:lvl1pPr>
          </a:lstStyle>
          <a:p>
            <a:r>
              <a:rPr lang="fr-FR" dirty="0"/>
              <a:t>LOGO du Client</a:t>
            </a:r>
          </a:p>
        </p:txBody>
      </p:sp>
      <p:sp>
        <p:nvSpPr>
          <p:cNvPr id="8" name="Sous-titre 2"/>
          <p:cNvSpPr>
            <a:spLocks noGrp="1"/>
          </p:cNvSpPr>
          <p:nvPr>
            <p:ph type="subTitle" idx="1" hasCustomPrompt="1"/>
          </p:nvPr>
        </p:nvSpPr>
        <p:spPr>
          <a:xfrm>
            <a:off x="7254557" y="6183400"/>
            <a:ext cx="2651445" cy="846000"/>
          </a:xfrm>
          <a:prstGeom prst="rect">
            <a:avLst/>
          </a:prstGeom>
        </p:spPr>
        <p:txBody>
          <a:bodyPr wrap="square">
            <a:noAutofit/>
          </a:bodyPr>
          <a:lstStyle>
            <a:lvl1pPr marL="0" indent="0" algn="l">
              <a:lnSpc>
                <a:spcPct val="100000"/>
              </a:lnSpc>
              <a:spcBef>
                <a:spcPts val="0"/>
              </a:spcBef>
              <a:buNone/>
              <a:defRPr sz="1100" baseline="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fr-FR" dirty="0"/>
              <a:t>Le nom du client</a:t>
            </a:r>
          </a:p>
          <a:p>
            <a:r>
              <a:rPr lang="fr-FR" dirty="0"/>
              <a:t>Votre nom + mail + tel</a:t>
            </a:r>
          </a:p>
        </p:txBody>
      </p:sp>
      <p:sp>
        <p:nvSpPr>
          <p:cNvPr id="9" name="ZoneTexte 8"/>
          <p:cNvSpPr txBox="1"/>
          <p:nvPr userDrawn="1"/>
        </p:nvSpPr>
        <p:spPr>
          <a:xfrm>
            <a:off x="6854037" y="5829317"/>
            <a:ext cx="547235" cy="552011"/>
          </a:xfrm>
          <a:prstGeom prst="rect">
            <a:avLst/>
          </a:prstGeom>
          <a:noFill/>
        </p:spPr>
        <p:txBody>
          <a:bodyPr wrap="square" rtlCol="0">
            <a:spAutoFit/>
          </a:bodyPr>
          <a:lstStyle/>
          <a:p>
            <a:pPr>
              <a:lnSpc>
                <a:spcPct val="150000"/>
              </a:lnSpc>
            </a:pPr>
            <a:r>
              <a:rPr lang="fr-FR" sz="1050" dirty="0"/>
              <a:t>À   :</a:t>
            </a:r>
          </a:p>
          <a:p>
            <a:pPr>
              <a:lnSpc>
                <a:spcPct val="150000"/>
              </a:lnSpc>
            </a:pPr>
            <a:r>
              <a:rPr lang="fr-FR" sz="1050" dirty="0"/>
              <a:t>De :</a:t>
            </a:r>
          </a:p>
        </p:txBody>
      </p:sp>
    </p:spTree>
    <p:extLst>
      <p:ext uri="{BB962C8B-B14F-4D97-AF65-F5344CB8AC3E}">
        <p14:creationId xmlns:p14="http://schemas.microsoft.com/office/powerpoint/2010/main" val="3193581876"/>
      </p:ext>
    </p:extLst>
  </p:cSld>
  <p:clrMapOvr>
    <a:masterClrMapping/>
  </p:clrMapOvr>
  <p:extLst mod="1">
    <p:ext uri="{DCECCB84-F9BA-43D5-87BE-67443E8EF086}">
      <p15:sldGuideLst xmlns="" xmlns:p15="http://schemas.microsoft.com/office/powerpoint/2012/main">
        <p15:guide id="1" orient="horz" pos="2568" userDrawn="1">
          <p15:clr>
            <a:srgbClr val="FBAE40"/>
          </p15:clr>
        </p15:guide>
        <p15:guide id="2" pos="5282" userDrawn="1">
          <p15:clr>
            <a:srgbClr val="FBAE40"/>
          </p15:clr>
        </p15:guide>
        <p15:guide id="3" pos="434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Tree>
    <p:extLst>
      <p:ext uri="{BB962C8B-B14F-4D97-AF65-F5344CB8AC3E}">
        <p14:creationId xmlns:p14="http://schemas.microsoft.com/office/powerpoint/2010/main" val="3794662608"/>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Quanti INDIVIDUS">
    <p:spTree>
      <p:nvGrpSpPr>
        <p:cNvPr id="1" name=""/>
        <p:cNvGrpSpPr/>
        <p:nvPr/>
      </p:nvGrpSpPr>
      <p:grpSpPr>
        <a:xfrm>
          <a:off x="0" y="0"/>
          <a:ext cx="0" cy="0"/>
          <a:chOff x="0" y="0"/>
          <a:chExt cx="0" cy="0"/>
        </a:xfrm>
      </p:grpSpPr>
      <p:grpSp>
        <p:nvGrpSpPr>
          <p:cNvPr id="7" name="Groupe 6"/>
          <p:cNvGrpSpPr/>
          <p:nvPr userDrawn="1"/>
        </p:nvGrpSpPr>
        <p:grpSpPr>
          <a:xfrm>
            <a:off x="8816541" y="920462"/>
            <a:ext cx="950260" cy="637880"/>
            <a:chOff x="8769424" y="705128"/>
            <a:chExt cx="950260" cy="637880"/>
          </a:xfrm>
        </p:grpSpPr>
        <p:pic>
          <p:nvPicPr>
            <p:cNvPr id="18" name="Espace réservé du contenu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7456" y="705128"/>
              <a:ext cx="523381" cy="491500"/>
            </a:xfrm>
            <a:prstGeom prst="rect">
              <a:avLst/>
            </a:prstGeom>
          </p:spPr>
        </p:pic>
        <p:sp>
          <p:nvSpPr>
            <p:cNvPr id="15" name="Rectangle 14"/>
            <p:cNvSpPr/>
            <p:nvPr userDrawn="1"/>
          </p:nvSpPr>
          <p:spPr>
            <a:xfrm>
              <a:off x="8841512" y="1052736"/>
              <a:ext cx="720000" cy="144000"/>
            </a:xfrm>
            <a:prstGeom prst="rect">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userDrawn="1"/>
          </p:nvSpPr>
          <p:spPr>
            <a:xfrm>
              <a:off x="8769424" y="1127564"/>
              <a:ext cx="950260" cy="215444"/>
            </a:xfrm>
            <a:prstGeom prst="rect">
              <a:avLst/>
            </a:prstGeom>
            <a:noFill/>
          </p:spPr>
          <p:txBody>
            <a:bodyPr wrap="none" rtlCol="0">
              <a:spAutoFit/>
            </a:bodyPr>
            <a:lstStyle/>
            <a:p>
              <a:r>
                <a:rPr lang="fr-FR" sz="800" b="1" spc="330" baseline="0" dirty="0">
                  <a:solidFill>
                    <a:srgbClr val="13AFB7"/>
                  </a:solidFill>
                </a:rPr>
                <a:t>individus</a:t>
              </a:r>
            </a:p>
          </p:txBody>
        </p:sp>
      </p:grpSp>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4" y="1700810"/>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rgbClr val="13AFB7"/>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Libellé de la question posée</a:t>
            </a:r>
          </a:p>
        </p:txBody>
      </p:sp>
      <p:sp>
        <p:nvSpPr>
          <p:cNvPr id="20" name="Espace réservé du texte 19"/>
          <p:cNvSpPr>
            <a:spLocks noGrp="1"/>
          </p:cNvSpPr>
          <p:nvPr>
            <p:ph type="body" sz="quarter" idx="15" hasCustomPrompt="1"/>
          </p:nvPr>
        </p:nvSpPr>
        <p:spPr>
          <a:xfrm>
            <a:off x="8882111" y="1270777"/>
            <a:ext cx="720725" cy="144462"/>
          </a:xfrm>
          <a:prstGeom prst="rect">
            <a:avLst/>
          </a:prstGeom>
        </p:spPr>
        <p:txBody>
          <a:bodyPr anchor="ctr"/>
          <a:lstStyle>
            <a:lvl1pPr marL="0" indent="0" algn="r">
              <a:buNone/>
              <a:defRPr sz="1000" b="1">
                <a:solidFill>
                  <a:schemeClr val="bg1"/>
                </a:solidFill>
              </a:defRPr>
            </a:lvl1pPr>
            <a:lvl2pPr>
              <a:defRPr sz="1000"/>
            </a:lvl2pPr>
            <a:lvl3pPr>
              <a:defRPr sz="1000"/>
            </a:lvl3pPr>
            <a:lvl4pPr>
              <a:defRPr sz="1000"/>
            </a:lvl4pPr>
            <a:lvl5pPr>
              <a:defRPr sz="1000"/>
            </a:lvl5pPr>
          </a:lstStyle>
          <a:p>
            <a:pPr lvl="0"/>
            <a:r>
              <a:rPr lang="fr-FR" dirty="0"/>
              <a:t>Base</a:t>
            </a:r>
          </a:p>
        </p:txBody>
      </p:sp>
    </p:spTree>
    <p:extLst>
      <p:ext uri="{BB962C8B-B14F-4D97-AF65-F5344CB8AC3E}">
        <p14:creationId xmlns:p14="http://schemas.microsoft.com/office/powerpoint/2010/main" val="4125314345"/>
      </p:ext>
    </p:extLst>
  </p:cSld>
  <p:clrMapOvr>
    <a:masterClrMapping/>
  </p:clrMapOvr>
  <p:timing>
    <p:tnLst>
      <p:par>
        <p:cTn xmlns:p14="http://schemas.microsoft.com/office/powerpoint/2010/main" id="1" dur="indefinite" restart="never" nodeType="tmRoot"/>
      </p:par>
    </p:tnLst>
  </p:timing>
  <p:hf hdr="0" ftr="0"/>
  <p:extLst mod="1">
    <p:ext uri="{DCECCB84-F9BA-43D5-87BE-67443E8EF086}">
      <p15:sldGuideLst xmlns="" xmlns:p15="http://schemas.microsoft.com/office/powerpoint/2012/main">
        <p15:guide id="1" orient="horz" pos="4247" userDrawn="1">
          <p15:clr>
            <a:srgbClr val="FBAE40"/>
          </p15:clr>
        </p15:guide>
        <p15:guide id="2" pos="39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u Quanti INDIVID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4" y="1700810"/>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rgbClr val="13AFB7"/>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Libellé de la question posée</a:t>
            </a:r>
          </a:p>
        </p:txBody>
      </p:sp>
      <p:sp>
        <p:nvSpPr>
          <p:cNvPr id="20" name="Espace réservé du texte 19"/>
          <p:cNvSpPr>
            <a:spLocks noGrp="1"/>
          </p:cNvSpPr>
          <p:nvPr>
            <p:ph type="body" sz="quarter" idx="15" hasCustomPrompt="1"/>
          </p:nvPr>
        </p:nvSpPr>
        <p:spPr>
          <a:xfrm>
            <a:off x="8840789" y="1052513"/>
            <a:ext cx="720725" cy="144462"/>
          </a:xfrm>
          <a:prstGeom prst="rect">
            <a:avLst/>
          </a:prstGeom>
        </p:spPr>
        <p:txBody>
          <a:bodyPr anchor="ctr"/>
          <a:lstStyle>
            <a:lvl1pPr marL="0" indent="0" algn="r">
              <a:buNone/>
              <a:defRPr sz="1000" b="1">
                <a:solidFill>
                  <a:schemeClr val="bg1"/>
                </a:solidFill>
              </a:defRPr>
            </a:lvl1pPr>
            <a:lvl2pPr>
              <a:defRPr sz="1000"/>
            </a:lvl2pPr>
            <a:lvl3pPr>
              <a:defRPr sz="1000"/>
            </a:lvl3pPr>
            <a:lvl4pPr>
              <a:defRPr sz="1000"/>
            </a:lvl4pPr>
            <a:lvl5pPr>
              <a:defRPr sz="1000"/>
            </a:lvl5pPr>
          </a:lstStyle>
          <a:p>
            <a:pPr lvl="0"/>
            <a:r>
              <a:rPr lang="fr-FR" dirty="0"/>
              <a:t>Base</a:t>
            </a:r>
          </a:p>
        </p:txBody>
      </p:sp>
    </p:spTree>
    <p:extLst>
      <p:ext uri="{BB962C8B-B14F-4D97-AF65-F5344CB8AC3E}">
        <p14:creationId xmlns:p14="http://schemas.microsoft.com/office/powerpoint/2010/main" val="63294717"/>
      </p:ext>
    </p:extLst>
  </p:cSld>
  <p:clrMapOvr>
    <a:masterClrMapping/>
  </p:clrMapOvr>
  <p:hf hdr="0" ftr="0"/>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u Quanti INDIVIDUS">
    <p:spTree>
      <p:nvGrpSpPr>
        <p:cNvPr id="1" name=""/>
        <p:cNvGrpSpPr/>
        <p:nvPr/>
      </p:nvGrpSpPr>
      <p:grpSpPr>
        <a:xfrm>
          <a:off x="0" y="0"/>
          <a:ext cx="0" cy="0"/>
          <a:chOff x="0" y="0"/>
          <a:chExt cx="0" cy="0"/>
        </a:xfrm>
      </p:grpSpPr>
      <p:grpSp>
        <p:nvGrpSpPr>
          <p:cNvPr id="7" name="Groupe 6"/>
          <p:cNvGrpSpPr/>
          <p:nvPr userDrawn="1"/>
        </p:nvGrpSpPr>
        <p:grpSpPr>
          <a:xfrm>
            <a:off x="8769425" y="705128"/>
            <a:ext cx="1006366" cy="637880"/>
            <a:chOff x="8769424" y="705128"/>
            <a:chExt cx="1006366" cy="637880"/>
          </a:xfrm>
        </p:grpSpPr>
        <p:pic>
          <p:nvPicPr>
            <p:cNvPr id="18" name="Espace réservé du contenu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7456" y="705128"/>
              <a:ext cx="523381" cy="491500"/>
            </a:xfrm>
            <a:prstGeom prst="rect">
              <a:avLst/>
            </a:prstGeom>
          </p:spPr>
        </p:pic>
        <p:sp>
          <p:nvSpPr>
            <p:cNvPr id="15" name="Rectangle 14"/>
            <p:cNvSpPr/>
            <p:nvPr userDrawn="1"/>
          </p:nvSpPr>
          <p:spPr>
            <a:xfrm>
              <a:off x="8841512" y="1052736"/>
              <a:ext cx="720000" cy="144000"/>
            </a:xfrm>
            <a:prstGeom prst="rect">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userDrawn="1"/>
          </p:nvSpPr>
          <p:spPr>
            <a:xfrm>
              <a:off x="8769424" y="1127564"/>
              <a:ext cx="1006366" cy="215444"/>
            </a:xfrm>
            <a:prstGeom prst="rect">
              <a:avLst/>
            </a:prstGeom>
            <a:noFill/>
          </p:spPr>
          <p:txBody>
            <a:bodyPr wrap="none" rtlCol="0">
              <a:spAutoFit/>
            </a:bodyPr>
            <a:lstStyle/>
            <a:p>
              <a:r>
                <a:rPr lang="fr-FR" sz="800" b="1" spc="330" baseline="0" dirty="0">
                  <a:solidFill>
                    <a:srgbClr val="13AFB7"/>
                  </a:solidFill>
                </a:rPr>
                <a:t>personnes</a:t>
              </a:r>
            </a:p>
          </p:txBody>
        </p:sp>
      </p:grpSp>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4" y="1700810"/>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rgbClr val="13AFB7"/>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Libellé de la question posée</a:t>
            </a:r>
          </a:p>
        </p:txBody>
      </p:sp>
      <p:sp>
        <p:nvSpPr>
          <p:cNvPr id="20" name="Espace réservé du texte 19"/>
          <p:cNvSpPr>
            <a:spLocks noGrp="1"/>
          </p:cNvSpPr>
          <p:nvPr>
            <p:ph type="body" sz="quarter" idx="15" hasCustomPrompt="1"/>
          </p:nvPr>
        </p:nvSpPr>
        <p:spPr>
          <a:xfrm>
            <a:off x="8840789" y="1052513"/>
            <a:ext cx="720725" cy="144462"/>
          </a:xfrm>
          <a:prstGeom prst="rect">
            <a:avLst/>
          </a:prstGeom>
        </p:spPr>
        <p:txBody>
          <a:bodyPr anchor="ctr"/>
          <a:lstStyle>
            <a:lvl1pPr marL="0" indent="0" algn="r">
              <a:buNone/>
              <a:defRPr sz="1000" b="1">
                <a:solidFill>
                  <a:schemeClr val="bg1"/>
                </a:solidFill>
              </a:defRPr>
            </a:lvl1pPr>
            <a:lvl2pPr>
              <a:defRPr sz="1000"/>
            </a:lvl2pPr>
            <a:lvl3pPr>
              <a:defRPr sz="1000"/>
            </a:lvl3pPr>
            <a:lvl4pPr>
              <a:defRPr sz="1000"/>
            </a:lvl4pPr>
            <a:lvl5pPr>
              <a:defRPr sz="1000"/>
            </a:lvl5pPr>
          </a:lstStyle>
          <a:p>
            <a:pPr lvl="0"/>
            <a:r>
              <a:rPr lang="fr-FR" dirty="0"/>
              <a:t>Base</a:t>
            </a:r>
          </a:p>
        </p:txBody>
      </p:sp>
    </p:spTree>
    <p:extLst>
      <p:ext uri="{BB962C8B-B14F-4D97-AF65-F5344CB8AC3E}">
        <p14:creationId xmlns:p14="http://schemas.microsoft.com/office/powerpoint/2010/main" val="2423138609"/>
      </p:ext>
    </p:extLst>
  </p:cSld>
  <p:clrMapOvr>
    <a:masterClrMapping/>
  </p:clrMapOvr>
  <p:hf hdr="0" ftr="0"/>
  <p:extLst mod="1">
    <p:ext uri="{DCECCB84-F9BA-43D5-87BE-67443E8EF086}">
      <p15:sldGuideLst xmlns="" xmlns:p15="http://schemas.microsoft.com/office/powerpoint/2012/main">
        <p15:guide id="1" orient="horz" pos="4247" userDrawn="1">
          <p15:clr>
            <a:srgbClr val="FBAE40"/>
          </p15:clr>
        </p15:guide>
        <p15:guide id="2" pos="39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Quanti ENTREPRISES">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8776" y="715523"/>
            <a:ext cx="372736" cy="380667"/>
          </a:xfrm>
          <a:prstGeom prst="rect">
            <a:avLst/>
          </a:prstGeom>
        </p:spPr>
      </p:pic>
      <p:grpSp>
        <p:nvGrpSpPr>
          <p:cNvPr id="7" name="Groupe 6"/>
          <p:cNvGrpSpPr/>
          <p:nvPr userDrawn="1"/>
        </p:nvGrpSpPr>
        <p:grpSpPr>
          <a:xfrm>
            <a:off x="8769422" y="1052736"/>
            <a:ext cx="933589" cy="290272"/>
            <a:chOff x="8769424" y="1052736"/>
            <a:chExt cx="933590" cy="290272"/>
          </a:xfrm>
        </p:grpSpPr>
        <p:sp>
          <p:nvSpPr>
            <p:cNvPr id="15" name="Rectangle 14"/>
            <p:cNvSpPr/>
            <p:nvPr userDrawn="1"/>
          </p:nvSpPr>
          <p:spPr>
            <a:xfrm>
              <a:off x="8841512" y="1052736"/>
              <a:ext cx="720000" cy="144000"/>
            </a:xfrm>
            <a:prstGeom prst="rect">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userDrawn="1"/>
          </p:nvSpPr>
          <p:spPr>
            <a:xfrm>
              <a:off x="8769424" y="1127564"/>
              <a:ext cx="933590" cy="215444"/>
            </a:xfrm>
            <a:prstGeom prst="rect">
              <a:avLst/>
            </a:prstGeom>
            <a:noFill/>
          </p:spPr>
          <p:txBody>
            <a:bodyPr wrap="none" rtlCol="0">
              <a:spAutoFit/>
            </a:bodyPr>
            <a:lstStyle/>
            <a:p>
              <a:r>
                <a:rPr lang="fr-FR" sz="800" b="1" spc="190" baseline="0" dirty="0">
                  <a:solidFill>
                    <a:srgbClr val="13AFB7"/>
                  </a:solidFill>
                </a:rPr>
                <a:t>entreprises</a:t>
              </a:r>
            </a:p>
          </p:txBody>
        </p:sp>
      </p:grpSp>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4" y="1700810"/>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rgbClr val="13AFB7"/>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Libellé de la question posée</a:t>
            </a:r>
          </a:p>
        </p:txBody>
      </p:sp>
      <p:sp>
        <p:nvSpPr>
          <p:cNvPr id="20" name="Espace réservé du texte 19"/>
          <p:cNvSpPr>
            <a:spLocks noGrp="1"/>
          </p:cNvSpPr>
          <p:nvPr>
            <p:ph type="body" sz="quarter" idx="15" hasCustomPrompt="1"/>
          </p:nvPr>
        </p:nvSpPr>
        <p:spPr>
          <a:xfrm>
            <a:off x="8840789" y="1052513"/>
            <a:ext cx="720725" cy="144462"/>
          </a:xfrm>
          <a:prstGeom prst="rect">
            <a:avLst/>
          </a:prstGeom>
        </p:spPr>
        <p:txBody>
          <a:bodyPr anchor="ctr"/>
          <a:lstStyle>
            <a:lvl1pPr marL="0" indent="0" algn="r">
              <a:buNone/>
              <a:defRPr sz="1000" b="1">
                <a:solidFill>
                  <a:schemeClr val="bg1"/>
                </a:solidFill>
              </a:defRPr>
            </a:lvl1pPr>
            <a:lvl2pPr>
              <a:defRPr sz="1000"/>
            </a:lvl2pPr>
            <a:lvl3pPr>
              <a:defRPr sz="1000"/>
            </a:lvl3pPr>
            <a:lvl4pPr>
              <a:defRPr sz="1000"/>
            </a:lvl4pPr>
            <a:lvl5pPr>
              <a:defRPr sz="1000"/>
            </a:lvl5pPr>
          </a:lstStyle>
          <a:p>
            <a:pPr lvl="0"/>
            <a:r>
              <a:rPr lang="fr-FR" dirty="0"/>
              <a:t>Base</a:t>
            </a:r>
          </a:p>
        </p:txBody>
      </p:sp>
    </p:spTree>
    <p:extLst>
      <p:ext uri="{BB962C8B-B14F-4D97-AF65-F5344CB8AC3E}">
        <p14:creationId xmlns:p14="http://schemas.microsoft.com/office/powerpoint/2010/main" val="2858949190"/>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 LIBR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4" y="1700810"/>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chemeClr val="tx1">
                    <a:lumMod val="65000"/>
                    <a:lumOff val="35000"/>
                  </a:schemeClr>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Sous-titre éventuel</a:t>
            </a:r>
          </a:p>
        </p:txBody>
      </p:sp>
    </p:spTree>
    <p:extLst>
      <p:ext uri="{BB962C8B-B14F-4D97-AF65-F5344CB8AC3E}">
        <p14:creationId xmlns:p14="http://schemas.microsoft.com/office/powerpoint/2010/main" val="486207693"/>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 LIBRE 2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4" y="1700810"/>
            <a:ext cx="4176465"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chemeClr val="tx1">
                    <a:lumMod val="65000"/>
                    <a:lumOff val="35000"/>
                  </a:schemeClr>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Sous-titre éventuel</a:t>
            </a:r>
          </a:p>
        </p:txBody>
      </p:sp>
      <p:sp>
        <p:nvSpPr>
          <p:cNvPr id="13" name="Espace réservé du contenu 2"/>
          <p:cNvSpPr>
            <a:spLocks noGrp="1"/>
          </p:cNvSpPr>
          <p:nvPr>
            <p:ph idx="15" hasCustomPrompt="1"/>
          </p:nvPr>
        </p:nvSpPr>
        <p:spPr>
          <a:xfrm>
            <a:off x="5264522" y="1700810"/>
            <a:ext cx="4176465"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4225889023"/>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sans disposi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chemeClr val="tx1">
                    <a:lumMod val="65000"/>
                    <a:lumOff val="35000"/>
                  </a:schemeClr>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Sous-titre éventuel</a:t>
            </a:r>
          </a:p>
        </p:txBody>
      </p:sp>
    </p:spTree>
    <p:extLst>
      <p:ext uri="{BB962C8B-B14F-4D97-AF65-F5344CB8AC3E}">
        <p14:creationId xmlns:p14="http://schemas.microsoft.com/office/powerpoint/2010/main" val="1661193804"/>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Tree>
    <p:extLst>
      <p:ext uri="{BB962C8B-B14F-4D97-AF65-F5344CB8AC3E}">
        <p14:creationId xmlns:p14="http://schemas.microsoft.com/office/powerpoint/2010/main" val="2251183769"/>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callaire ENJEUX">
    <p:spTree>
      <p:nvGrpSpPr>
        <p:cNvPr id="1" name=""/>
        <p:cNvGrpSpPr/>
        <p:nvPr/>
      </p:nvGrpSpPr>
      <p:grpSpPr>
        <a:xfrm>
          <a:off x="0" y="0"/>
          <a:ext cx="0" cy="0"/>
          <a:chOff x="0" y="0"/>
          <a:chExt cx="0" cy="0"/>
        </a:xfrm>
      </p:grpSpPr>
      <p:sp>
        <p:nvSpPr>
          <p:cNvPr id="10" name="ZoneTexte 9"/>
          <p:cNvSpPr txBox="1"/>
          <p:nvPr userDrawn="1"/>
        </p:nvSpPr>
        <p:spPr>
          <a:xfrm>
            <a:off x="3440832" y="3997513"/>
            <a:ext cx="2621230" cy="1015663"/>
          </a:xfrm>
          <a:prstGeom prst="rect">
            <a:avLst/>
          </a:prstGeom>
          <a:noFill/>
        </p:spPr>
        <p:txBody>
          <a:bodyPr wrap="none" rtlCol="0">
            <a:spAutoFit/>
          </a:bodyPr>
          <a:lstStyle/>
          <a:p>
            <a:r>
              <a:rPr lang="fr-FR" sz="6000" b="1" dirty="0">
                <a:solidFill>
                  <a:prstClr val="black">
                    <a:lumMod val="75000"/>
                    <a:lumOff val="25000"/>
                  </a:prstClr>
                </a:solidFill>
              </a:rPr>
              <a:t>ENJEUX</a:t>
            </a:r>
          </a:p>
        </p:txBody>
      </p:sp>
    </p:spTree>
    <p:extLst>
      <p:ext uri="{BB962C8B-B14F-4D97-AF65-F5344CB8AC3E}">
        <p14:creationId xmlns:p14="http://schemas.microsoft.com/office/powerpoint/2010/main" val="3733343855"/>
      </p:ext>
    </p:extLst>
  </p:cSld>
  <p:clrMapOvr>
    <a:masterClrMapping/>
  </p:clrMapOvr>
  <p:extLst mod="1">
    <p:ext uri="{DCECCB84-F9BA-43D5-87BE-67443E8EF086}">
      <p15:sldGuideLst xmlns="" xmlns:p15="http://schemas.microsoft.com/office/powerpoint/2012/main">
        <p15:guide id="1" orient="horz" pos="2840" userDrawn="1">
          <p15:clr>
            <a:srgbClr val="FBAE40"/>
          </p15:clr>
        </p15:guide>
        <p15:guide id="2" pos="225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ère page PROPOSITION">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32522" y="3717032"/>
            <a:ext cx="5453061" cy="583490"/>
          </a:xfrm>
          <a:prstGeom prst="rect">
            <a:avLst/>
          </a:prstGeom>
        </p:spPr>
        <p:txBody>
          <a:bodyPr anchor="b">
            <a:noAutofit/>
          </a:bodyPr>
          <a:lstStyle>
            <a:lvl1pPr algn="ctr">
              <a:defRPr sz="3033" b="1">
                <a:solidFill>
                  <a:schemeClr val="bg1"/>
                </a:solidFill>
                <a:latin typeface="Calibri" panose="020F0502020204030204" pitchFamily="34" charset="0"/>
              </a:defRPr>
            </a:lvl1pPr>
          </a:lstStyle>
          <a:p>
            <a:r>
              <a:rPr lang="fr-FR" dirty="0"/>
              <a:t>LE TITRE DE L’ÉTUDE</a:t>
            </a:r>
          </a:p>
        </p:txBody>
      </p:sp>
      <p:sp>
        <p:nvSpPr>
          <p:cNvPr id="4" name="Espace réservé de la date 3"/>
          <p:cNvSpPr>
            <a:spLocks noGrp="1"/>
          </p:cNvSpPr>
          <p:nvPr>
            <p:ph type="dt" sz="half" idx="10"/>
          </p:nvPr>
        </p:nvSpPr>
        <p:spPr>
          <a:xfrm>
            <a:off x="2226094" y="4293100"/>
            <a:ext cx="2228850" cy="365125"/>
          </a:xfrm>
          <a:prstGeom prst="rect">
            <a:avLst/>
          </a:prstGeom>
        </p:spPr>
        <p:txBody>
          <a:bodyPr/>
          <a:lstStyle>
            <a:lvl1pPr algn="ctr">
              <a:defRPr sz="1200">
                <a:solidFill>
                  <a:schemeClr val="bg1"/>
                </a:solidFill>
              </a:defRPr>
            </a:lvl1pPr>
          </a:lstStyle>
          <a:p>
            <a:fld id="{2FBFE5E9-78F9-4C1B-80C3-5A0D79BD0E0C}" type="datetime4">
              <a:rPr lang="fr-FR" smtClean="0"/>
              <a:pPr/>
              <a:t>août 30, 2017</a:t>
            </a:fld>
            <a:endParaRPr lang="fr-FR" dirty="0"/>
          </a:p>
        </p:txBody>
      </p:sp>
      <p:sp>
        <p:nvSpPr>
          <p:cNvPr id="7" name="ZoneTexte 6"/>
          <p:cNvSpPr txBox="1"/>
          <p:nvPr userDrawn="1"/>
        </p:nvSpPr>
        <p:spPr>
          <a:xfrm>
            <a:off x="7532230" y="3831436"/>
            <a:ext cx="1786836" cy="492443"/>
          </a:xfrm>
          <a:prstGeom prst="rect">
            <a:avLst/>
          </a:prstGeom>
          <a:noFill/>
        </p:spPr>
        <p:txBody>
          <a:bodyPr wrap="none" rtlCol="0">
            <a:spAutoFit/>
          </a:bodyPr>
          <a:lstStyle/>
          <a:p>
            <a:pPr algn="ctr"/>
            <a:r>
              <a:rPr lang="fr-FR" sz="2600" b="1" dirty="0"/>
              <a:t>Proposition</a:t>
            </a:r>
          </a:p>
        </p:txBody>
      </p:sp>
      <p:sp>
        <p:nvSpPr>
          <p:cNvPr id="10" name="Espace réservé pour une image  9"/>
          <p:cNvSpPr>
            <a:spLocks noGrp="1"/>
          </p:cNvSpPr>
          <p:nvPr>
            <p:ph type="pic" sz="quarter" idx="11" hasCustomPrompt="1"/>
          </p:nvPr>
        </p:nvSpPr>
        <p:spPr>
          <a:xfrm>
            <a:off x="7761420" y="4300522"/>
            <a:ext cx="1325959" cy="1000686"/>
          </a:xfrm>
          <a:prstGeom prst="rect">
            <a:avLst/>
          </a:prstGeom>
        </p:spPr>
        <p:txBody>
          <a:bodyPr>
            <a:normAutofit/>
          </a:bodyPr>
          <a:lstStyle>
            <a:lvl1pPr marL="0" indent="0">
              <a:buNone/>
              <a:defRPr sz="1300" baseline="0"/>
            </a:lvl1pPr>
          </a:lstStyle>
          <a:p>
            <a:r>
              <a:rPr lang="fr-FR" dirty="0"/>
              <a:t>Logo du client</a:t>
            </a:r>
          </a:p>
        </p:txBody>
      </p:sp>
      <p:sp>
        <p:nvSpPr>
          <p:cNvPr id="11" name="Sous-titre 2"/>
          <p:cNvSpPr>
            <a:spLocks noGrp="1"/>
          </p:cNvSpPr>
          <p:nvPr>
            <p:ph type="subTitle" idx="1" hasCustomPrompt="1"/>
          </p:nvPr>
        </p:nvSpPr>
        <p:spPr>
          <a:xfrm>
            <a:off x="7254557" y="6183400"/>
            <a:ext cx="2651445" cy="846000"/>
          </a:xfrm>
          <a:prstGeom prst="rect">
            <a:avLst/>
          </a:prstGeom>
        </p:spPr>
        <p:txBody>
          <a:bodyPr wrap="square">
            <a:noAutofit/>
          </a:bodyPr>
          <a:lstStyle>
            <a:lvl1pPr marL="0" indent="0" algn="l">
              <a:lnSpc>
                <a:spcPct val="100000"/>
              </a:lnSpc>
              <a:spcBef>
                <a:spcPts val="0"/>
              </a:spcBef>
              <a:buNone/>
              <a:defRPr sz="1100" baseline="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fr-FR" dirty="0"/>
              <a:t>Le nom du client</a:t>
            </a:r>
          </a:p>
          <a:p>
            <a:r>
              <a:rPr lang="fr-FR" dirty="0"/>
              <a:t>Votre nom + mail + tel</a:t>
            </a:r>
          </a:p>
        </p:txBody>
      </p:sp>
      <p:sp>
        <p:nvSpPr>
          <p:cNvPr id="12" name="ZoneTexte 11"/>
          <p:cNvSpPr txBox="1"/>
          <p:nvPr userDrawn="1"/>
        </p:nvSpPr>
        <p:spPr>
          <a:xfrm>
            <a:off x="6903000" y="6183405"/>
            <a:ext cx="547235" cy="430887"/>
          </a:xfrm>
          <a:prstGeom prst="rect">
            <a:avLst/>
          </a:prstGeom>
          <a:noFill/>
        </p:spPr>
        <p:txBody>
          <a:bodyPr wrap="square" rtlCol="0">
            <a:spAutoFit/>
          </a:bodyPr>
          <a:lstStyle/>
          <a:p>
            <a:r>
              <a:rPr lang="fr-FR" sz="1100" dirty="0"/>
              <a:t>À   :</a:t>
            </a:r>
          </a:p>
          <a:p>
            <a:r>
              <a:rPr lang="fr-FR" sz="1100" dirty="0"/>
              <a:t>De :</a:t>
            </a:r>
          </a:p>
        </p:txBody>
      </p:sp>
    </p:spTree>
    <p:extLst>
      <p:ext uri="{BB962C8B-B14F-4D97-AF65-F5344CB8AC3E}">
        <p14:creationId xmlns:p14="http://schemas.microsoft.com/office/powerpoint/2010/main" val="2419111081"/>
      </p:ext>
    </p:extLst>
  </p:cSld>
  <p:clrMapOvr>
    <a:masterClrMapping/>
  </p:clrMapOvr>
  <p:extLst mod="1">
    <p:ext uri="{DCECCB84-F9BA-43D5-87BE-67443E8EF086}">
      <p15:sldGuideLst xmlns="" xmlns:p15="http://schemas.microsoft.com/office/powerpoint/2012/main">
        <p15:guide id="1" orient="horz" pos="2568" userDrawn="1">
          <p15:clr>
            <a:srgbClr val="FBAE40"/>
          </p15:clr>
        </p15:guide>
        <p15:guide id="2" pos="5282" userDrawn="1">
          <p15:clr>
            <a:srgbClr val="FBAE40"/>
          </p15:clr>
        </p15:guide>
        <p15:guide id="3" pos="21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callaire METHODOLOGIE">
    <p:spTree>
      <p:nvGrpSpPr>
        <p:cNvPr id="1" name=""/>
        <p:cNvGrpSpPr/>
        <p:nvPr/>
      </p:nvGrpSpPr>
      <p:grpSpPr>
        <a:xfrm>
          <a:off x="0" y="0"/>
          <a:ext cx="0" cy="0"/>
          <a:chOff x="0" y="0"/>
          <a:chExt cx="0" cy="0"/>
        </a:xfrm>
      </p:grpSpPr>
      <p:sp>
        <p:nvSpPr>
          <p:cNvPr id="10" name="ZoneTexte 9"/>
          <p:cNvSpPr txBox="1"/>
          <p:nvPr userDrawn="1"/>
        </p:nvSpPr>
        <p:spPr>
          <a:xfrm>
            <a:off x="3440832" y="3997513"/>
            <a:ext cx="5531579" cy="1015663"/>
          </a:xfrm>
          <a:prstGeom prst="rect">
            <a:avLst/>
          </a:prstGeom>
          <a:noFill/>
        </p:spPr>
        <p:txBody>
          <a:bodyPr wrap="none" rtlCol="0">
            <a:spAutoFit/>
          </a:bodyPr>
          <a:lstStyle/>
          <a:p>
            <a:r>
              <a:rPr lang="fr-FR" sz="6000" b="1" dirty="0">
                <a:solidFill>
                  <a:prstClr val="black">
                    <a:lumMod val="75000"/>
                    <a:lumOff val="25000"/>
                  </a:prstClr>
                </a:solidFill>
              </a:rPr>
              <a:t>MÉTHODOLOGIE</a:t>
            </a:r>
          </a:p>
        </p:txBody>
      </p:sp>
    </p:spTree>
    <p:extLst>
      <p:ext uri="{BB962C8B-B14F-4D97-AF65-F5344CB8AC3E}">
        <p14:creationId xmlns:p14="http://schemas.microsoft.com/office/powerpoint/2010/main" val="2848974954"/>
      </p:ext>
    </p:extLst>
  </p:cSld>
  <p:clrMapOvr>
    <a:masterClrMapping/>
  </p:clrMapOvr>
  <p:extLst mod="1">
    <p:ext uri="{DCECCB84-F9BA-43D5-87BE-67443E8EF086}">
      <p15:sldGuideLst xmlns="" xmlns:p15="http://schemas.microsoft.com/office/powerpoint/2012/main">
        <p15:guide id="1" orient="horz" pos="799" userDrawn="1">
          <p15:clr>
            <a:srgbClr val="FBAE40"/>
          </p15:clr>
        </p15:guide>
        <p15:guide id="2" pos="225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callaire ANALYSE">
    <p:spTree>
      <p:nvGrpSpPr>
        <p:cNvPr id="1" name=""/>
        <p:cNvGrpSpPr/>
        <p:nvPr/>
      </p:nvGrpSpPr>
      <p:grpSpPr>
        <a:xfrm>
          <a:off x="0" y="0"/>
          <a:ext cx="0" cy="0"/>
          <a:chOff x="0" y="0"/>
          <a:chExt cx="0" cy="0"/>
        </a:xfrm>
      </p:grpSpPr>
      <p:sp>
        <p:nvSpPr>
          <p:cNvPr id="10" name="ZoneTexte 9"/>
          <p:cNvSpPr txBox="1"/>
          <p:nvPr userDrawn="1"/>
        </p:nvSpPr>
        <p:spPr>
          <a:xfrm>
            <a:off x="3512840" y="3997513"/>
            <a:ext cx="3008772" cy="1015663"/>
          </a:xfrm>
          <a:prstGeom prst="rect">
            <a:avLst/>
          </a:prstGeom>
          <a:noFill/>
        </p:spPr>
        <p:txBody>
          <a:bodyPr wrap="none" rtlCol="0">
            <a:spAutoFit/>
          </a:bodyPr>
          <a:lstStyle/>
          <a:p>
            <a:r>
              <a:rPr lang="fr-FR" sz="6000" b="1" dirty="0">
                <a:solidFill>
                  <a:prstClr val="black">
                    <a:lumMod val="75000"/>
                    <a:lumOff val="25000"/>
                  </a:prstClr>
                </a:solidFill>
              </a:rPr>
              <a:t>ANALYSE</a:t>
            </a:r>
          </a:p>
        </p:txBody>
      </p:sp>
    </p:spTree>
    <p:extLst>
      <p:ext uri="{BB962C8B-B14F-4D97-AF65-F5344CB8AC3E}">
        <p14:creationId xmlns:p14="http://schemas.microsoft.com/office/powerpoint/2010/main" val="3954181071"/>
      </p:ext>
    </p:extLst>
  </p:cSld>
  <p:clrMapOvr>
    <a:masterClrMapping/>
  </p:clrMapOvr>
  <p:extLst mod="1">
    <p:ext uri="{DCECCB84-F9BA-43D5-87BE-67443E8EF086}">
      <p15:sldGuideLst xmlns="" xmlns:p15="http://schemas.microsoft.com/office/powerpoint/2012/main">
        <p15:guide id="1" orient="horz" pos="799" userDrawn="1">
          <p15:clr>
            <a:srgbClr val="FBAE40"/>
          </p15:clr>
        </p15:guide>
        <p15:guide id="2" pos="225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ercallaire SYNTHESE">
    <p:spTree>
      <p:nvGrpSpPr>
        <p:cNvPr id="1" name=""/>
        <p:cNvGrpSpPr/>
        <p:nvPr/>
      </p:nvGrpSpPr>
      <p:grpSpPr>
        <a:xfrm>
          <a:off x="0" y="0"/>
          <a:ext cx="0" cy="0"/>
          <a:chOff x="0" y="0"/>
          <a:chExt cx="0" cy="0"/>
        </a:xfrm>
      </p:grpSpPr>
      <p:sp>
        <p:nvSpPr>
          <p:cNvPr id="10" name="ZoneTexte 9"/>
          <p:cNvSpPr txBox="1"/>
          <p:nvPr userDrawn="1"/>
        </p:nvSpPr>
        <p:spPr>
          <a:xfrm>
            <a:off x="3483846" y="3997513"/>
            <a:ext cx="3413370" cy="1015663"/>
          </a:xfrm>
          <a:prstGeom prst="rect">
            <a:avLst/>
          </a:prstGeom>
          <a:noFill/>
        </p:spPr>
        <p:txBody>
          <a:bodyPr wrap="none" rtlCol="0">
            <a:spAutoFit/>
          </a:bodyPr>
          <a:lstStyle/>
          <a:p>
            <a:r>
              <a:rPr lang="fr-FR" sz="6000" b="1" dirty="0">
                <a:solidFill>
                  <a:prstClr val="black">
                    <a:lumMod val="75000"/>
                    <a:lumOff val="25000"/>
                  </a:prstClr>
                </a:solidFill>
              </a:rPr>
              <a:t>SYNTHÈSE</a:t>
            </a:r>
          </a:p>
        </p:txBody>
      </p:sp>
    </p:spTree>
    <p:extLst>
      <p:ext uri="{BB962C8B-B14F-4D97-AF65-F5344CB8AC3E}">
        <p14:creationId xmlns:p14="http://schemas.microsoft.com/office/powerpoint/2010/main" val="713417687"/>
      </p:ext>
    </p:extLst>
  </p:cSld>
  <p:clrMapOvr>
    <a:masterClrMapping/>
  </p:clrMapOvr>
  <p:extLst mod="1">
    <p:ext uri="{DCECCB84-F9BA-43D5-87BE-67443E8EF086}">
      <p15:sldGuideLst xmlns="" xmlns:p15="http://schemas.microsoft.com/office/powerpoint/2012/main">
        <p15:guide id="1" orient="horz" pos="799" userDrawn="1">
          <p15:clr>
            <a:srgbClr val="FBAE40"/>
          </p15:clr>
        </p15:guide>
        <p15:guide id="2" pos="225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ercallaire ANNEXES">
    <p:spTree>
      <p:nvGrpSpPr>
        <p:cNvPr id="1" name=""/>
        <p:cNvGrpSpPr/>
        <p:nvPr/>
      </p:nvGrpSpPr>
      <p:grpSpPr>
        <a:xfrm>
          <a:off x="0" y="0"/>
          <a:ext cx="0" cy="0"/>
          <a:chOff x="0" y="0"/>
          <a:chExt cx="0" cy="0"/>
        </a:xfrm>
      </p:grpSpPr>
      <p:sp>
        <p:nvSpPr>
          <p:cNvPr id="4" name="ZoneTexte 3"/>
          <p:cNvSpPr txBox="1"/>
          <p:nvPr userDrawn="1"/>
        </p:nvSpPr>
        <p:spPr>
          <a:xfrm>
            <a:off x="3483846" y="3997513"/>
            <a:ext cx="3194016" cy="1015663"/>
          </a:xfrm>
          <a:prstGeom prst="rect">
            <a:avLst/>
          </a:prstGeom>
          <a:noFill/>
        </p:spPr>
        <p:txBody>
          <a:bodyPr wrap="none" rtlCol="0">
            <a:spAutoFit/>
          </a:bodyPr>
          <a:lstStyle/>
          <a:p>
            <a:r>
              <a:rPr lang="fr-FR" sz="6000" b="1" dirty="0">
                <a:solidFill>
                  <a:prstClr val="black">
                    <a:lumMod val="75000"/>
                    <a:lumOff val="25000"/>
                  </a:prstClr>
                </a:solidFill>
              </a:rPr>
              <a:t>ANNEXES</a:t>
            </a:r>
          </a:p>
        </p:txBody>
      </p:sp>
    </p:spTree>
    <p:extLst>
      <p:ext uri="{BB962C8B-B14F-4D97-AF65-F5344CB8AC3E}">
        <p14:creationId xmlns:p14="http://schemas.microsoft.com/office/powerpoint/2010/main" val="611472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callaire LIB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3564816" y="4171593"/>
            <a:ext cx="6341183" cy="648072"/>
          </a:xfrm>
          <a:prstGeom prst="rect">
            <a:avLst/>
          </a:prstGeom>
        </p:spPr>
        <p:txBody>
          <a:bodyPr anchor="ctr"/>
          <a:lstStyle>
            <a:lvl1pPr marL="0" indent="0" algn="l">
              <a:buNone/>
              <a:defRPr sz="6000" b="1" baseline="0">
                <a:solidFill>
                  <a:schemeClr val="tx1">
                    <a:lumMod val="75000"/>
                    <a:lumOff val="25000"/>
                  </a:schemeClr>
                </a:solidFill>
              </a:defRPr>
            </a:lvl1pPr>
          </a:lstStyle>
          <a:p>
            <a:pPr lvl="0"/>
            <a:r>
              <a:rPr lang="fr-FR" dirty="0"/>
              <a:t>TITRE DE LA PARTIE</a:t>
            </a:r>
          </a:p>
        </p:txBody>
      </p:sp>
    </p:spTree>
    <p:extLst>
      <p:ext uri="{BB962C8B-B14F-4D97-AF65-F5344CB8AC3E}">
        <p14:creationId xmlns:p14="http://schemas.microsoft.com/office/powerpoint/2010/main" val="962712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u Quanti INDIVIDUS">
    <p:spTree>
      <p:nvGrpSpPr>
        <p:cNvPr id="1" name=""/>
        <p:cNvGrpSpPr/>
        <p:nvPr/>
      </p:nvGrpSpPr>
      <p:grpSpPr>
        <a:xfrm>
          <a:off x="0" y="0"/>
          <a:ext cx="0" cy="0"/>
          <a:chOff x="0" y="0"/>
          <a:chExt cx="0" cy="0"/>
        </a:xfrm>
      </p:grpSpPr>
      <p:grpSp>
        <p:nvGrpSpPr>
          <p:cNvPr id="7" name="Groupe 6"/>
          <p:cNvGrpSpPr/>
          <p:nvPr userDrawn="1"/>
        </p:nvGrpSpPr>
        <p:grpSpPr>
          <a:xfrm>
            <a:off x="8769422" y="705128"/>
            <a:ext cx="950260" cy="637880"/>
            <a:chOff x="8769424" y="705128"/>
            <a:chExt cx="950260" cy="637880"/>
          </a:xfrm>
        </p:grpSpPr>
        <p:pic>
          <p:nvPicPr>
            <p:cNvPr id="18" name="Espace réservé du contenu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7456" y="705128"/>
              <a:ext cx="523381" cy="491500"/>
            </a:xfrm>
            <a:prstGeom prst="rect">
              <a:avLst/>
            </a:prstGeom>
          </p:spPr>
        </p:pic>
        <p:sp>
          <p:nvSpPr>
            <p:cNvPr id="15" name="Rectangle 14"/>
            <p:cNvSpPr/>
            <p:nvPr userDrawn="1"/>
          </p:nvSpPr>
          <p:spPr>
            <a:xfrm>
              <a:off x="8841512" y="1052736"/>
              <a:ext cx="720000" cy="144000"/>
            </a:xfrm>
            <a:prstGeom prst="rect">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userDrawn="1"/>
          </p:nvSpPr>
          <p:spPr>
            <a:xfrm>
              <a:off x="8769424" y="1127564"/>
              <a:ext cx="950260" cy="215444"/>
            </a:xfrm>
            <a:prstGeom prst="rect">
              <a:avLst/>
            </a:prstGeom>
            <a:noFill/>
          </p:spPr>
          <p:txBody>
            <a:bodyPr wrap="none" rtlCol="0">
              <a:spAutoFit/>
            </a:bodyPr>
            <a:lstStyle/>
            <a:p>
              <a:r>
                <a:rPr lang="fr-FR" sz="800" b="1" spc="330" baseline="0" dirty="0">
                  <a:solidFill>
                    <a:srgbClr val="13AFB7"/>
                  </a:solidFill>
                </a:rPr>
                <a:t>individus</a:t>
              </a:r>
            </a:p>
          </p:txBody>
        </p:sp>
      </p:grpSp>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4" y="1700810"/>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rgbClr val="13AFB7"/>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Libellé de la question posée</a:t>
            </a:r>
          </a:p>
        </p:txBody>
      </p:sp>
      <p:sp>
        <p:nvSpPr>
          <p:cNvPr id="20" name="Espace réservé du texte 19"/>
          <p:cNvSpPr>
            <a:spLocks noGrp="1"/>
          </p:cNvSpPr>
          <p:nvPr>
            <p:ph type="body" sz="quarter" idx="15" hasCustomPrompt="1"/>
          </p:nvPr>
        </p:nvSpPr>
        <p:spPr>
          <a:xfrm>
            <a:off x="8840789" y="1052513"/>
            <a:ext cx="720725" cy="144462"/>
          </a:xfrm>
          <a:prstGeom prst="rect">
            <a:avLst/>
          </a:prstGeom>
        </p:spPr>
        <p:txBody>
          <a:bodyPr anchor="ctr"/>
          <a:lstStyle>
            <a:lvl1pPr marL="0" indent="0" algn="r">
              <a:buNone/>
              <a:defRPr sz="1000" b="1">
                <a:solidFill>
                  <a:schemeClr val="bg1"/>
                </a:solidFill>
              </a:defRPr>
            </a:lvl1pPr>
            <a:lvl2pPr>
              <a:defRPr sz="1000"/>
            </a:lvl2pPr>
            <a:lvl3pPr>
              <a:defRPr sz="1000"/>
            </a:lvl3pPr>
            <a:lvl4pPr>
              <a:defRPr sz="1000"/>
            </a:lvl4pPr>
            <a:lvl5pPr>
              <a:defRPr sz="1000"/>
            </a:lvl5pPr>
          </a:lstStyle>
          <a:p>
            <a:pPr lvl="0"/>
            <a:r>
              <a:rPr lang="fr-FR" dirty="0"/>
              <a:t>Base</a:t>
            </a:r>
          </a:p>
        </p:txBody>
      </p:sp>
    </p:spTree>
    <p:extLst>
      <p:ext uri="{BB962C8B-B14F-4D97-AF65-F5344CB8AC3E}">
        <p14:creationId xmlns:p14="http://schemas.microsoft.com/office/powerpoint/2010/main" val="1926579694"/>
      </p:ext>
    </p:extLst>
  </p:cSld>
  <p:clrMapOvr>
    <a:masterClrMapping/>
  </p:clrMapOvr>
  <p:hf hdr="0" ftr="0"/>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ntenu Quanti INDIVID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4" y="1700810"/>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rgbClr val="13AFB7"/>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Libellé de la question posée</a:t>
            </a:r>
          </a:p>
        </p:txBody>
      </p:sp>
      <p:sp>
        <p:nvSpPr>
          <p:cNvPr id="20" name="Espace réservé du texte 19"/>
          <p:cNvSpPr>
            <a:spLocks noGrp="1"/>
          </p:cNvSpPr>
          <p:nvPr>
            <p:ph type="body" sz="quarter" idx="15" hasCustomPrompt="1"/>
          </p:nvPr>
        </p:nvSpPr>
        <p:spPr>
          <a:xfrm>
            <a:off x="8840789" y="1052513"/>
            <a:ext cx="720725" cy="144462"/>
          </a:xfrm>
          <a:prstGeom prst="rect">
            <a:avLst/>
          </a:prstGeom>
        </p:spPr>
        <p:txBody>
          <a:bodyPr anchor="ctr"/>
          <a:lstStyle>
            <a:lvl1pPr marL="0" indent="0" algn="r">
              <a:buNone/>
              <a:defRPr sz="1000" b="1">
                <a:solidFill>
                  <a:schemeClr val="bg1"/>
                </a:solidFill>
              </a:defRPr>
            </a:lvl1pPr>
            <a:lvl2pPr>
              <a:defRPr sz="1000"/>
            </a:lvl2pPr>
            <a:lvl3pPr>
              <a:defRPr sz="1000"/>
            </a:lvl3pPr>
            <a:lvl4pPr>
              <a:defRPr sz="1000"/>
            </a:lvl4pPr>
            <a:lvl5pPr>
              <a:defRPr sz="1000"/>
            </a:lvl5pPr>
          </a:lstStyle>
          <a:p>
            <a:pPr lvl="0"/>
            <a:r>
              <a:rPr lang="fr-FR" dirty="0"/>
              <a:t>Base</a:t>
            </a:r>
          </a:p>
        </p:txBody>
      </p:sp>
    </p:spTree>
    <p:extLst>
      <p:ext uri="{BB962C8B-B14F-4D97-AF65-F5344CB8AC3E}">
        <p14:creationId xmlns:p14="http://schemas.microsoft.com/office/powerpoint/2010/main" val="1835669623"/>
      </p:ext>
    </p:extLst>
  </p:cSld>
  <p:clrMapOvr>
    <a:masterClrMapping/>
  </p:clrMapOvr>
  <p:hf hdr="0" ftr="0"/>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u Quanti INDIVID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4" y="1700810"/>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rgbClr val="13AFB7"/>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Libellé de la question posée</a:t>
            </a:r>
          </a:p>
        </p:txBody>
      </p:sp>
      <p:sp>
        <p:nvSpPr>
          <p:cNvPr id="21" name="Espace réservé du texte 19"/>
          <p:cNvSpPr>
            <a:spLocks noGrp="1"/>
          </p:cNvSpPr>
          <p:nvPr>
            <p:ph type="body" sz="quarter" idx="15" hasCustomPrompt="1"/>
          </p:nvPr>
        </p:nvSpPr>
        <p:spPr>
          <a:xfrm>
            <a:off x="8840789" y="1052513"/>
            <a:ext cx="720725" cy="144462"/>
          </a:xfrm>
          <a:prstGeom prst="rect">
            <a:avLst/>
          </a:prstGeom>
        </p:spPr>
        <p:txBody>
          <a:bodyPr anchor="ctr"/>
          <a:lstStyle>
            <a:lvl1pPr marL="0" indent="0" algn="r">
              <a:buNone/>
              <a:defRPr sz="1000" b="1">
                <a:solidFill>
                  <a:schemeClr val="bg1"/>
                </a:solidFill>
              </a:defRPr>
            </a:lvl1pPr>
            <a:lvl2pPr>
              <a:defRPr sz="1000"/>
            </a:lvl2pPr>
            <a:lvl3pPr>
              <a:defRPr sz="1000"/>
            </a:lvl3pPr>
            <a:lvl4pPr>
              <a:defRPr sz="1000"/>
            </a:lvl4pPr>
            <a:lvl5pPr>
              <a:defRPr sz="1000"/>
            </a:lvl5pPr>
          </a:lstStyle>
          <a:p>
            <a:pPr lvl="0"/>
            <a:r>
              <a:rPr lang="fr-FR" dirty="0"/>
              <a:t>Base</a:t>
            </a:r>
          </a:p>
        </p:txBody>
      </p:sp>
    </p:spTree>
    <p:extLst>
      <p:ext uri="{BB962C8B-B14F-4D97-AF65-F5344CB8AC3E}">
        <p14:creationId xmlns:p14="http://schemas.microsoft.com/office/powerpoint/2010/main" val="1309161718"/>
      </p:ext>
    </p:extLst>
  </p:cSld>
  <p:clrMapOvr>
    <a:masterClrMapping/>
  </p:clrMapOvr>
  <p:hf hdr="0" ftr="0"/>
  <p:extLst mod="1">
    <p:ext uri="{DCECCB84-F9BA-43D5-87BE-67443E8EF086}">
      <p15:sldGuideLst xmlns="" xmlns:p15="http://schemas.microsoft.com/office/powerpoint/2012/main">
        <p15:guide id="1" orient="horz" pos="4247" userDrawn="1">
          <p15:clr>
            <a:srgbClr val="FBAE40"/>
          </p15:clr>
        </p15:guide>
        <p15:guide id="2" pos="39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u Quanti INDIVID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4" y="1700810"/>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rgbClr val="13AFB7"/>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Libellé de la question posée</a:t>
            </a:r>
          </a:p>
        </p:txBody>
      </p:sp>
    </p:spTree>
    <p:extLst>
      <p:ext uri="{BB962C8B-B14F-4D97-AF65-F5344CB8AC3E}">
        <p14:creationId xmlns:p14="http://schemas.microsoft.com/office/powerpoint/2010/main" val="306363673"/>
      </p:ext>
    </p:extLst>
  </p:cSld>
  <p:clrMapOvr>
    <a:masterClrMapping/>
  </p:clrMapOvr>
  <p:hf hdr="0" ftr="0"/>
  <p:extLst mod="1">
    <p:ext uri="{DCECCB84-F9BA-43D5-87BE-67443E8EF086}">
      <p15:sldGuideLst xmlns="" xmlns:p15="http://schemas.microsoft.com/office/powerpoint/2012/main">
        <p15:guide id="1" orient="horz" pos="4247" userDrawn="1">
          <p15:clr>
            <a:srgbClr val="FBAE40"/>
          </p15:clr>
        </p15:guide>
        <p15:guide id="2" pos="39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u Quanti ENTREPRIS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4" y="1700810"/>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rgbClr val="13AFB7"/>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Libellé de la question posée</a:t>
            </a:r>
          </a:p>
        </p:txBody>
      </p:sp>
    </p:spTree>
    <p:extLst>
      <p:ext uri="{BB962C8B-B14F-4D97-AF65-F5344CB8AC3E}">
        <p14:creationId xmlns:p14="http://schemas.microsoft.com/office/powerpoint/2010/main" val="1009593196"/>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ère page PRESENTATION">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32522" y="3717032"/>
            <a:ext cx="5453061" cy="583490"/>
          </a:xfrm>
          <a:prstGeom prst="rect">
            <a:avLst/>
          </a:prstGeom>
        </p:spPr>
        <p:txBody>
          <a:bodyPr anchor="b">
            <a:noAutofit/>
          </a:bodyPr>
          <a:lstStyle>
            <a:lvl1pPr algn="ctr">
              <a:defRPr sz="3033" b="1">
                <a:solidFill>
                  <a:schemeClr val="bg1"/>
                </a:solidFill>
                <a:latin typeface="Calibri" panose="020F0502020204030204" pitchFamily="34" charset="0"/>
              </a:defRPr>
            </a:lvl1pPr>
          </a:lstStyle>
          <a:p>
            <a:r>
              <a:rPr lang="fr-FR" dirty="0"/>
              <a:t>LE TITRE DE L’ÉTUDE</a:t>
            </a:r>
          </a:p>
        </p:txBody>
      </p:sp>
      <p:sp>
        <p:nvSpPr>
          <p:cNvPr id="4" name="Espace réservé de la date 3"/>
          <p:cNvSpPr>
            <a:spLocks noGrp="1"/>
          </p:cNvSpPr>
          <p:nvPr>
            <p:ph type="dt" sz="half" idx="10"/>
          </p:nvPr>
        </p:nvSpPr>
        <p:spPr>
          <a:xfrm>
            <a:off x="2226094" y="4293100"/>
            <a:ext cx="2228850" cy="365125"/>
          </a:xfrm>
          <a:prstGeom prst="rect">
            <a:avLst/>
          </a:prstGeom>
        </p:spPr>
        <p:txBody>
          <a:bodyPr/>
          <a:lstStyle>
            <a:lvl1pPr algn="ctr">
              <a:defRPr sz="1200">
                <a:solidFill>
                  <a:schemeClr val="bg1"/>
                </a:solidFill>
              </a:defRPr>
            </a:lvl1pPr>
          </a:lstStyle>
          <a:p>
            <a:fld id="{C4A27FE3-B460-4833-97AB-6C1ECEA2E137}" type="datetime4">
              <a:rPr lang="fr-FR" smtClean="0"/>
              <a:pPr/>
              <a:t>août 30, 2017</a:t>
            </a:fld>
            <a:endParaRPr lang="fr-FR" dirty="0"/>
          </a:p>
        </p:txBody>
      </p:sp>
      <p:sp>
        <p:nvSpPr>
          <p:cNvPr id="7" name="ZoneTexte 6"/>
          <p:cNvSpPr txBox="1"/>
          <p:nvPr userDrawn="1"/>
        </p:nvSpPr>
        <p:spPr>
          <a:xfrm>
            <a:off x="7448625" y="3831436"/>
            <a:ext cx="1954060" cy="492443"/>
          </a:xfrm>
          <a:prstGeom prst="rect">
            <a:avLst/>
          </a:prstGeom>
          <a:noFill/>
        </p:spPr>
        <p:txBody>
          <a:bodyPr wrap="none" rtlCol="0">
            <a:spAutoFit/>
          </a:bodyPr>
          <a:lstStyle/>
          <a:p>
            <a:pPr algn="ctr"/>
            <a:r>
              <a:rPr lang="fr-FR" sz="2600" b="1" dirty="0"/>
              <a:t>Présentation</a:t>
            </a:r>
          </a:p>
        </p:txBody>
      </p:sp>
      <p:sp>
        <p:nvSpPr>
          <p:cNvPr id="10" name="Espace réservé pour une image  9"/>
          <p:cNvSpPr>
            <a:spLocks noGrp="1"/>
          </p:cNvSpPr>
          <p:nvPr>
            <p:ph type="pic" sz="quarter" idx="11" hasCustomPrompt="1"/>
          </p:nvPr>
        </p:nvSpPr>
        <p:spPr>
          <a:xfrm>
            <a:off x="7761420" y="4300522"/>
            <a:ext cx="1325959" cy="1000686"/>
          </a:xfrm>
          <a:prstGeom prst="rect">
            <a:avLst/>
          </a:prstGeom>
        </p:spPr>
        <p:txBody>
          <a:bodyPr>
            <a:normAutofit/>
          </a:bodyPr>
          <a:lstStyle>
            <a:lvl1pPr marL="0" indent="0">
              <a:buNone/>
              <a:defRPr sz="1300" baseline="0"/>
            </a:lvl1pPr>
          </a:lstStyle>
          <a:p>
            <a:r>
              <a:rPr lang="fr-FR" dirty="0"/>
              <a:t>Logo du client</a:t>
            </a:r>
          </a:p>
        </p:txBody>
      </p:sp>
      <p:sp>
        <p:nvSpPr>
          <p:cNvPr id="13" name="Sous-titre 2"/>
          <p:cNvSpPr>
            <a:spLocks noGrp="1"/>
          </p:cNvSpPr>
          <p:nvPr>
            <p:ph type="subTitle" idx="1" hasCustomPrompt="1"/>
          </p:nvPr>
        </p:nvSpPr>
        <p:spPr>
          <a:xfrm>
            <a:off x="7254557" y="6183400"/>
            <a:ext cx="2651445" cy="846000"/>
          </a:xfrm>
          <a:prstGeom prst="rect">
            <a:avLst/>
          </a:prstGeom>
        </p:spPr>
        <p:txBody>
          <a:bodyPr wrap="square">
            <a:noAutofit/>
          </a:bodyPr>
          <a:lstStyle>
            <a:lvl1pPr marL="0" indent="0" algn="l">
              <a:lnSpc>
                <a:spcPct val="100000"/>
              </a:lnSpc>
              <a:spcBef>
                <a:spcPts val="0"/>
              </a:spcBef>
              <a:buNone/>
              <a:defRPr sz="1100" baseline="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fr-FR" dirty="0"/>
              <a:t>Le nom du client</a:t>
            </a:r>
          </a:p>
          <a:p>
            <a:r>
              <a:rPr lang="fr-FR" dirty="0"/>
              <a:t>Votre nom + mail + tel</a:t>
            </a:r>
          </a:p>
        </p:txBody>
      </p:sp>
      <p:sp>
        <p:nvSpPr>
          <p:cNvPr id="14" name="ZoneTexte 13"/>
          <p:cNvSpPr txBox="1"/>
          <p:nvPr userDrawn="1"/>
        </p:nvSpPr>
        <p:spPr>
          <a:xfrm>
            <a:off x="6903000" y="6183405"/>
            <a:ext cx="547235" cy="430887"/>
          </a:xfrm>
          <a:prstGeom prst="rect">
            <a:avLst/>
          </a:prstGeom>
          <a:noFill/>
        </p:spPr>
        <p:txBody>
          <a:bodyPr wrap="square" rtlCol="0">
            <a:spAutoFit/>
          </a:bodyPr>
          <a:lstStyle/>
          <a:p>
            <a:r>
              <a:rPr lang="fr-FR" sz="1100" dirty="0"/>
              <a:t>À   :</a:t>
            </a:r>
          </a:p>
          <a:p>
            <a:r>
              <a:rPr lang="fr-FR" sz="1100" dirty="0"/>
              <a:t>De :</a:t>
            </a:r>
          </a:p>
        </p:txBody>
      </p:sp>
    </p:spTree>
    <p:extLst>
      <p:ext uri="{BB962C8B-B14F-4D97-AF65-F5344CB8AC3E}">
        <p14:creationId xmlns:p14="http://schemas.microsoft.com/office/powerpoint/2010/main" val="2190982172"/>
      </p:ext>
    </p:extLst>
  </p:cSld>
  <p:clrMapOvr>
    <a:masterClrMapping/>
  </p:clrMapOvr>
  <p:extLst mod="1">
    <p:ext uri="{DCECCB84-F9BA-43D5-87BE-67443E8EF086}">
      <p15:sldGuideLst xmlns="" xmlns:p15="http://schemas.microsoft.com/office/powerpoint/2012/main">
        <p15:guide id="1" orient="horz" pos="2568" userDrawn="1">
          <p15:clr>
            <a:srgbClr val="FBAE40"/>
          </p15:clr>
        </p15:guide>
        <p15:guide id="2" pos="5282" userDrawn="1">
          <p15:clr>
            <a:srgbClr val="FBAE40"/>
          </p15:clr>
        </p15:guide>
        <p15:guide id="3" pos="218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u LIBR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4" y="1700810"/>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chemeClr val="tx1">
                    <a:lumMod val="65000"/>
                    <a:lumOff val="35000"/>
                  </a:schemeClr>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Sous-titre éventuel</a:t>
            </a:r>
          </a:p>
        </p:txBody>
      </p:sp>
    </p:spTree>
    <p:extLst>
      <p:ext uri="{BB962C8B-B14F-4D97-AF65-F5344CB8AC3E}">
        <p14:creationId xmlns:p14="http://schemas.microsoft.com/office/powerpoint/2010/main" val="160283590"/>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u LIBRE 2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4" y="1700810"/>
            <a:ext cx="4176465"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chemeClr val="tx1">
                    <a:lumMod val="65000"/>
                    <a:lumOff val="35000"/>
                  </a:schemeClr>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Sous-titre éventuel</a:t>
            </a:r>
          </a:p>
        </p:txBody>
      </p:sp>
      <p:sp>
        <p:nvSpPr>
          <p:cNvPr id="13" name="Espace réservé du contenu 2"/>
          <p:cNvSpPr>
            <a:spLocks noGrp="1"/>
          </p:cNvSpPr>
          <p:nvPr>
            <p:ph idx="15" hasCustomPrompt="1"/>
          </p:nvPr>
        </p:nvSpPr>
        <p:spPr>
          <a:xfrm>
            <a:off x="5264522" y="1700810"/>
            <a:ext cx="4176465"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1809344199"/>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u sans disposi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chemeClr val="tx1">
                    <a:lumMod val="65000"/>
                    <a:lumOff val="35000"/>
                  </a:schemeClr>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Sous-titre éventuel</a:t>
            </a:r>
          </a:p>
        </p:txBody>
      </p:sp>
    </p:spTree>
    <p:extLst>
      <p:ext uri="{BB962C8B-B14F-4D97-AF65-F5344CB8AC3E}">
        <p14:creationId xmlns:p14="http://schemas.microsoft.com/office/powerpoint/2010/main" val="3963270348"/>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Tree>
    <p:extLst>
      <p:ext uri="{BB962C8B-B14F-4D97-AF65-F5344CB8AC3E}">
        <p14:creationId xmlns:p14="http://schemas.microsoft.com/office/powerpoint/2010/main" val="3845481829"/>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81039" y="365126"/>
            <a:ext cx="8543925" cy="1325563"/>
          </a:xfrm>
          <a:prstGeom prst="rect">
            <a:avLst/>
          </a:prstGeom>
        </p:spPr>
        <p:txBody>
          <a:bodyPr/>
          <a:lstStyle/>
          <a:p>
            <a:r>
              <a:rPr lang="fr-FR"/>
              <a:t>Modifiez le style du titre</a:t>
            </a:r>
          </a:p>
        </p:txBody>
      </p:sp>
      <p:sp>
        <p:nvSpPr>
          <p:cNvPr id="3" name="Rectangle 2"/>
          <p:cNvSpPr/>
          <p:nvPr userDrawn="1"/>
        </p:nvSpPr>
        <p:spPr>
          <a:xfrm flipH="1">
            <a:off x="3152801" y="1934096"/>
            <a:ext cx="2965292" cy="3356992"/>
          </a:xfrm>
          <a:prstGeom prst="rect">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315" tIns="53657" rIns="107315" bIns="53657" numCol="1" spcCol="0" rtlCol="0" fromWordArt="0" anchor="ctr" anchorCtr="0" forceAA="0" compatLnSpc="1">
            <a:prstTxWarp prst="textNoShape">
              <a:avLst/>
            </a:prstTxWarp>
            <a:noAutofit/>
          </a:bodyPr>
          <a:lstStyle/>
          <a:p>
            <a:pPr algn="ctr"/>
            <a:endParaRPr lang="fr-FR" sz="2112" dirty="0">
              <a:solidFill>
                <a:prstClr val="white"/>
              </a:solidFill>
            </a:endParaRPr>
          </a:p>
        </p:txBody>
      </p:sp>
      <p:sp>
        <p:nvSpPr>
          <p:cNvPr id="4" name="Rectangle 3"/>
          <p:cNvSpPr/>
          <p:nvPr userDrawn="1"/>
        </p:nvSpPr>
        <p:spPr>
          <a:xfrm>
            <a:off x="1384147" y="2565120"/>
            <a:ext cx="1512168" cy="432048"/>
          </a:xfrm>
          <a:prstGeom prst="rect">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Rectangle 4"/>
          <p:cNvSpPr/>
          <p:nvPr userDrawn="1"/>
        </p:nvSpPr>
        <p:spPr>
          <a:xfrm>
            <a:off x="6321153" y="2520280"/>
            <a:ext cx="1512168" cy="4320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p:cNvSpPr/>
          <p:nvPr userDrawn="1"/>
        </p:nvSpPr>
        <p:spPr>
          <a:xfrm>
            <a:off x="6374577" y="4228016"/>
            <a:ext cx="1512168" cy="432048"/>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userDrawn="1"/>
        </p:nvSpPr>
        <p:spPr>
          <a:xfrm>
            <a:off x="6360313" y="4811291"/>
            <a:ext cx="1512168" cy="432048"/>
          </a:xfrm>
          <a:prstGeom prst="rect">
            <a:avLst/>
          </a:prstGeom>
          <a:solidFill>
            <a:srgbClr val="D11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userDrawn="1"/>
        </p:nvSpPr>
        <p:spPr>
          <a:xfrm>
            <a:off x="1384147" y="1934096"/>
            <a:ext cx="1512168"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userDrawn="1"/>
        </p:nvSpPr>
        <p:spPr>
          <a:xfrm>
            <a:off x="6321153" y="1966528"/>
            <a:ext cx="1512168" cy="432048"/>
          </a:xfrm>
          <a:prstGeom prst="rect">
            <a:avLst/>
          </a:prstGeom>
          <a:solidFill>
            <a:srgbClr val="00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userDrawn="1"/>
        </p:nvSpPr>
        <p:spPr>
          <a:xfrm>
            <a:off x="1354585" y="4859040"/>
            <a:ext cx="1512168" cy="432048"/>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p:cNvSpPr/>
          <p:nvPr userDrawn="1"/>
        </p:nvSpPr>
        <p:spPr>
          <a:xfrm>
            <a:off x="1384147" y="4228016"/>
            <a:ext cx="1512168" cy="432048"/>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35983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u Quanti INDIVID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0"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3" y="1700808"/>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rgbClr val="13AFB7"/>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Libellé de la question posée</a:t>
            </a:r>
          </a:p>
        </p:txBody>
      </p:sp>
    </p:spTree>
    <p:extLst>
      <p:ext uri="{BB962C8B-B14F-4D97-AF65-F5344CB8AC3E}">
        <p14:creationId xmlns:p14="http://schemas.microsoft.com/office/powerpoint/2010/main" val="194330722"/>
      </p:ext>
    </p:extLst>
  </p:cSld>
  <p:clrMapOvr>
    <a:masterClrMapping/>
  </p:clrMapOvr>
  <p:hf hdr="0" ftr="0"/>
  <p:extLst mod="1">
    <p:ext uri="{DCECCB84-F9BA-43D5-87BE-67443E8EF086}">
      <p15:sldGuideLst xmlns="" xmlns:p15="http://schemas.microsoft.com/office/powerpoint/2012/main">
        <p15:guide id="1" orient="horz" pos="4247" userDrawn="1">
          <p15:clr>
            <a:srgbClr val="FBAE40"/>
          </p15:clr>
        </p15:guide>
        <p15:guide id="2" pos="39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u Quanti ENTREPRIS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0"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3" y="1700808"/>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rgbClr val="13AFB7"/>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Libellé de la question posée</a:t>
            </a:r>
          </a:p>
        </p:txBody>
      </p:sp>
    </p:spTree>
    <p:extLst>
      <p:ext uri="{BB962C8B-B14F-4D97-AF65-F5344CB8AC3E}">
        <p14:creationId xmlns:p14="http://schemas.microsoft.com/office/powerpoint/2010/main" val="699606591"/>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u LIBR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0"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3" y="1700808"/>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chemeClr val="tx1">
                    <a:lumMod val="65000"/>
                    <a:lumOff val="35000"/>
                  </a:schemeClr>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Sous-titre éventuel</a:t>
            </a:r>
          </a:p>
        </p:txBody>
      </p:sp>
    </p:spTree>
    <p:extLst>
      <p:ext uri="{BB962C8B-B14F-4D97-AF65-F5344CB8AC3E}">
        <p14:creationId xmlns:p14="http://schemas.microsoft.com/office/powerpoint/2010/main" val="13893168"/>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u LIBRE 2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0"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3" y="1700808"/>
            <a:ext cx="4176465"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chemeClr val="tx1">
                    <a:lumMod val="65000"/>
                    <a:lumOff val="35000"/>
                  </a:schemeClr>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Sous-titre éventuel</a:t>
            </a:r>
          </a:p>
        </p:txBody>
      </p:sp>
      <p:sp>
        <p:nvSpPr>
          <p:cNvPr id="9" name="ZoneTexte 8"/>
          <p:cNvSpPr txBox="1"/>
          <p:nvPr userDrawn="1"/>
        </p:nvSpPr>
        <p:spPr>
          <a:xfrm>
            <a:off x="1165840" y="6597107"/>
            <a:ext cx="473206" cy="288000"/>
          </a:xfrm>
          <a:prstGeom prst="rect">
            <a:avLst/>
          </a:prstGeom>
          <a:noFill/>
        </p:spPr>
        <p:txBody>
          <a:bodyPr wrap="none" rtlCol="0">
            <a:spAutoFit/>
          </a:bodyPr>
          <a:lstStyle/>
          <a:p>
            <a:r>
              <a:rPr lang="fr-FR" sz="1200" i="1" dirty="0">
                <a:solidFill>
                  <a:prstClr val="white"/>
                </a:solidFill>
              </a:rPr>
              <a:t>pour</a:t>
            </a:r>
          </a:p>
        </p:txBody>
      </p:sp>
      <p:sp>
        <p:nvSpPr>
          <p:cNvPr id="13" name="Espace réservé du contenu 2"/>
          <p:cNvSpPr>
            <a:spLocks noGrp="1"/>
          </p:cNvSpPr>
          <p:nvPr>
            <p:ph idx="15" hasCustomPrompt="1"/>
          </p:nvPr>
        </p:nvSpPr>
        <p:spPr>
          <a:xfrm>
            <a:off x="5264522" y="1700808"/>
            <a:ext cx="4176465"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961547519"/>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u sans disposi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0"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chemeClr val="tx1">
                    <a:lumMod val="65000"/>
                    <a:lumOff val="35000"/>
                  </a:schemeClr>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Sous-titre éventuel</a:t>
            </a:r>
          </a:p>
        </p:txBody>
      </p:sp>
    </p:spTree>
    <p:extLst>
      <p:ext uri="{BB962C8B-B14F-4D97-AF65-F5344CB8AC3E}">
        <p14:creationId xmlns:p14="http://schemas.microsoft.com/office/powerpoint/2010/main" val="1188528285"/>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ère page LIB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32522" y="3717032"/>
            <a:ext cx="5453061" cy="583490"/>
          </a:xfrm>
          <a:prstGeom prst="rect">
            <a:avLst/>
          </a:prstGeom>
        </p:spPr>
        <p:txBody>
          <a:bodyPr anchor="b">
            <a:noAutofit/>
          </a:bodyPr>
          <a:lstStyle>
            <a:lvl1pPr algn="ctr">
              <a:defRPr sz="3033" b="1">
                <a:solidFill>
                  <a:schemeClr val="bg1"/>
                </a:solidFill>
                <a:latin typeface="Calibri" panose="020F0502020204030204" pitchFamily="34" charset="0"/>
              </a:defRPr>
            </a:lvl1pPr>
          </a:lstStyle>
          <a:p>
            <a:r>
              <a:rPr lang="fr-FR" dirty="0"/>
              <a:t>LE TITRE DE L’ÉTUDE</a:t>
            </a:r>
          </a:p>
        </p:txBody>
      </p:sp>
      <p:sp>
        <p:nvSpPr>
          <p:cNvPr id="4" name="Espace réservé de la date 3"/>
          <p:cNvSpPr>
            <a:spLocks noGrp="1"/>
          </p:cNvSpPr>
          <p:nvPr>
            <p:ph type="dt" sz="half" idx="10"/>
          </p:nvPr>
        </p:nvSpPr>
        <p:spPr>
          <a:xfrm>
            <a:off x="2226094" y="4437117"/>
            <a:ext cx="2228850" cy="365125"/>
          </a:xfrm>
          <a:prstGeom prst="rect">
            <a:avLst/>
          </a:prstGeom>
        </p:spPr>
        <p:txBody>
          <a:bodyPr/>
          <a:lstStyle>
            <a:lvl1pPr algn="ctr">
              <a:defRPr>
                <a:solidFill>
                  <a:schemeClr val="bg1"/>
                </a:solidFill>
              </a:defRPr>
            </a:lvl1pPr>
          </a:lstStyle>
          <a:p>
            <a:fld id="{FBFBFA4D-9BCE-4B05-918A-87C100BB9DEE}" type="datetime4">
              <a:rPr lang="fr-FR" smtClean="0"/>
              <a:pPr/>
              <a:t>août 30, 2017</a:t>
            </a:fld>
            <a:endParaRPr lang="fr-FR" dirty="0"/>
          </a:p>
        </p:txBody>
      </p:sp>
      <p:sp>
        <p:nvSpPr>
          <p:cNvPr id="10" name="Espace réservé pour une image  9"/>
          <p:cNvSpPr>
            <a:spLocks noGrp="1"/>
          </p:cNvSpPr>
          <p:nvPr>
            <p:ph type="pic" sz="quarter" idx="11" hasCustomPrompt="1"/>
          </p:nvPr>
        </p:nvSpPr>
        <p:spPr>
          <a:xfrm>
            <a:off x="7761420" y="4300522"/>
            <a:ext cx="1325959" cy="1000686"/>
          </a:xfrm>
          <a:prstGeom prst="rect">
            <a:avLst/>
          </a:prstGeom>
        </p:spPr>
        <p:txBody>
          <a:bodyPr>
            <a:normAutofit/>
          </a:bodyPr>
          <a:lstStyle>
            <a:lvl1pPr>
              <a:defRPr sz="1300"/>
            </a:lvl1pPr>
          </a:lstStyle>
          <a:p>
            <a:r>
              <a:rPr lang="fr-FR" dirty="0"/>
              <a:t>Logo du client</a:t>
            </a:r>
          </a:p>
          <a:p>
            <a:endParaRPr lang="fr-FR" dirty="0"/>
          </a:p>
        </p:txBody>
      </p:sp>
      <p:sp>
        <p:nvSpPr>
          <p:cNvPr id="9" name="Espace réservé du texte 8"/>
          <p:cNvSpPr>
            <a:spLocks noGrp="1"/>
          </p:cNvSpPr>
          <p:nvPr>
            <p:ph type="body" sz="quarter" idx="12" hasCustomPrompt="1"/>
          </p:nvPr>
        </p:nvSpPr>
        <p:spPr>
          <a:xfrm>
            <a:off x="7419655" y="3861049"/>
            <a:ext cx="1879732" cy="460375"/>
          </a:xfrm>
          <a:prstGeom prst="rect">
            <a:avLst/>
          </a:prstGeom>
        </p:spPr>
        <p:txBody>
          <a:bodyPr>
            <a:noAutofit/>
          </a:bodyPr>
          <a:lstStyle>
            <a:lvl1pPr marL="0" indent="0" algn="ctr">
              <a:buNone/>
              <a:defRPr sz="2600" b="1" baseline="0"/>
            </a:lvl1pPr>
          </a:lstStyle>
          <a:p>
            <a:pPr lvl="0"/>
            <a:r>
              <a:rPr lang="fr-FR" dirty="0"/>
              <a:t>Nature du doc</a:t>
            </a:r>
          </a:p>
        </p:txBody>
      </p:sp>
      <p:sp>
        <p:nvSpPr>
          <p:cNvPr id="7" name="Sous-titre 2"/>
          <p:cNvSpPr>
            <a:spLocks noGrp="1"/>
          </p:cNvSpPr>
          <p:nvPr>
            <p:ph type="subTitle" idx="1" hasCustomPrompt="1"/>
          </p:nvPr>
        </p:nvSpPr>
        <p:spPr>
          <a:xfrm>
            <a:off x="7254557" y="6183400"/>
            <a:ext cx="2651445" cy="846000"/>
          </a:xfrm>
          <a:prstGeom prst="rect">
            <a:avLst/>
          </a:prstGeom>
        </p:spPr>
        <p:txBody>
          <a:bodyPr wrap="square">
            <a:noAutofit/>
          </a:bodyPr>
          <a:lstStyle>
            <a:lvl1pPr marL="0" indent="0" algn="l">
              <a:lnSpc>
                <a:spcPct val="100000"/>
              </a:lnSpc>
              <a:spcBef>
                <a:spcPts val="0"/>
              </a:spcBef>
              <a:buNone/>
              <a:defRPr sz="1100" baseline="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fr-FR" dirty="0"/>
              <a:t>Le nom du client</a:t>
            </a:r>
          </a:p>
          <a:p>
            <a:r>
              <a:rPr lang="fr-FR" dirty="0"/>
              <a:t>Votre nom + mail + tel</a:t>
            </a:r>
          </a:p>
        </p:txBody>
      </p:sp>
      <p:sp>
        <p:nvSpPr>
          <p:cNvPr id="8" name="ZoneTexte 7"/>
          <p:cNvSpPr txBox="1"/>
          <p:nvPr userDrawn="1"/>
        </p:nvSpPr>
        <p:spPr>
          <a:xfrm>
            <a:off x="6903000" y="6183405"/>
            <a:ext cx="547235" cy="430887"/>
          </a:xfrm>
          <a:prstGeom prst="rect">
            <a:avLst/>
          </a:prstGeom>
          <a:noFill/>
        </p:spPr>
        <p:txBody>
          <a:bodyPr wrap="square" rtlCol="0">
            <a:spAutoFit/>
          </a:bodyPr>
          <a:lstStyle/>
          <a:p>
            <a:r>
              <a:rPr lang="fr-FR" sz="1100" dirty="0"/>
              <a:t>À   :</a:t>
            </a:r>
          </a:p>
          <a:p>
            <a:r>
              <a:rPr lang="fr-FR" sz="1100" dirty="0"/>
              <a:t>De :</a:t>
            </a:r>
          </a:p>
        </p:txBody>
      </p:sp>
    </p:spTree>
    <p:extLst>
      <p:ext uri="{BB962C8B-B14F-4D97-AF65-F5344CB8AC3E}">
        <p14:creationId xmlns:p14="http://schemas.microsoft.com/office/powerpoint/2010/main" val="2890145327"/>
      </p:ext>
    </p:extLst>
  </p:cSld>
  <p:clrMapOvr>
    <a:masterClrMapping/>
  </p:clrMapOvr>
  <p:extLst mod="1">
    <p:ext uri="{DCECCB84-F9BA-43D5-87BE-67443E8EF086}">
      <p15:sldGuideLst xmlns="" xmlns:p15="http://schemas.microsoft.com/office/powerpoint/2012/main">
        <p15:guide id="1" orient="horz" pos="2568" userDrawn="1">
          <p15:clr>
            <a:srgbClr val="FBAE40"/>
          </p15:clr>
        </p15:guide>
        <p15:guide id="2" pos="5282" userDrawn="1">
          <p15:clr>
            <a:srgbClr val="FBAE40"/>
          </p15:clr>
        </p15:guide>
        <p15:guide id="3" pos="218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81038" y="365125"/>
            <a:ext cx="8543925" cy="1325563"/>
          </a:xfrm>
          <a:prstGeom prst="rect">
            <a:avLst/>
          </a:prstGeom>
        </p:spPr>
        <p:txBody>
          <a:bodyPr/>
          <a:lstStyle/>
          <a:p>
            <a:r>
              <a:rPr lang="fr-FR"/>
              <a:t>Modifiez le style du titre</a:t>
            </a:r>
          </a:p>
        </p:txBody>
      </p:sp>
      <p:sp>
        <p:nvSpPr>
          <p:cNvPr id="3" name="Rectangle 2"/>
          <p:cNvSpPr/>
          <p:nvPr userDrawn="1"/>
        </p:nvSpPr>
        <p:spPr>
          <a:xfrm flipH="1">
            <a:off x="3152800" y="1934096"/>
            <a:ext cx="2965292" cy="3356992"/>
          </a:xfrm>
          <a:prstGeom prst="rect">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315" tIns="53657" rIns="107315" bIns="53657" numCol="1" spcCol="0" rtlCol="0" fromWordArt="0" anchor="ctr" anchorCtr="0" forceAA="0" compatLnSpc="1">
            <a:prstTxWarp prst="textNoShape">
              <a:avLst/>
            </a:prstTxWarp>
            <a:noAutofit/>
          </a:bodyPr>
          <a:lstStyle/>
          <a:p>
            <a:pPr algn="ctr"/>
            <a:endParaRPr lang="fr-FR" sz="2112" dirty="0">
              <a:solidFill>
                <a:prstClr val="white"/>
              </a:solidFill>
            </a:endParaRPr>
          </a:p>
        </p:txBody>
      </p:sp>
      <p:sp>
        <p:nvSpPr>
          <p:cNvPr id="4" name="Rectangle 3"/>
          <p:cNvSpPr/>
          <p:nvPr userDrawn="1"/>
        </p:nvSpPr>
        <p:spPr>
          <a:xfrm>
            <a:off x="1384147" y="2565120"/>
            <a:ext cx="1512168" cy="432048"/>
          </a:xfrm>
          <a:prstGeom prst="rect">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Rectangle 4"/>
          <p:cNvSpPr/>
          <p:nvPr userDrawn="1"/>
        </p:nvSpPr>
        <p:spPr>
          <a:xfrm>
            <a:off x="6321152" y="2520280"/>
            <a:ext cx="1512168" cy="4320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p:cNvSpPr/>
          <p:nvPr userDrawn="1"/>
        </p:nvSpPr>
        <p:spPr>
          <a:xfrm>
            <a:off x="6374577" y="4228016"/>
            <a:ext cx="1512168" cy="432048"/>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userDrawn="1"/>
        </p:nvSpPr>
        <p:spPr>
          <a:xfrm>
            <a:off x="6360313" y="4811291"/>
            <a:ext cx="1512168" cy="432048"/>
          </a:xfrm>
          <a:prstGeom prst="rect">
            <a:avLst/>
          </a:prstGeom>
          <a:solidFill>
            <a:srgbClr val="D11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userDrawn="1"/>
        </p:nvSpPr>
        <p:spPr>
          <a:xfrm>
            <a:off x="1384147" y="1934096"/>
            <a:ext cx="1512168"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userDrawn="1"/>
        </p:nvSpPr>
        <p:spPr>
          <a:xfrm>
            <a:off x="6321152" y="1966528"/>
            <a:ext cx="1512168" cy="432048"/>
          </a:xfrm>
          <a:prstGeom prst="rect">
            <a:avLst/>
          </a:prstGeom>
          <a:solidFill>
            <a:srgbClr val="00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userDrawn="1"/>
        </p:nvSpPr>
        <p:spPr>
          <a:xfrm>
            <a:off x="1354585" y="4859040"/>
            <a:ext cx="1512168" cy="432048"/>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p:cNvSpPr/>
          <p:nvPr userDrawn="1"/>
        </p:nvSpPr>
        <p:spPr>
          <a:xfrm>
            <a:off x="1384147" y="4228016"/>
            <a:ext cx="1512168" cy="432048"/>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497313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75127" y="165125"/>
            <a:ext cx="8187928" cy="739775"/>
          </a:xfrm>
          <a:prstGeom prst="rect">
            <a:avLst/>
          </a:prstGeom>
        </p:spPr>
        <p:txBody>
          <a:bodyPr anchor="ctr" anchorCtr="0"/>
          <a:lstStyle>
            <a:lvl1pPr>
              <a:defRPr sz="2400" b="1">
                <a:solidFill>
                  <a:schemeClr val="bg2">
                    <a:lumMod val="75000"/>
                  </a:schemeClr>
                </a:solidFill>
              </a:defRPr>
            </a:lvl1pPr>
          </a:lstStyle>
          <a:p>
            <a:r>
              <a:rPr lang="fr-FR" dirty="0"/>
              <a:t>Cliquez pour modifier le style du titre</a:t>
            </a:r>
          </a:p>
        </p:txBody>
      </p:sp>
      <p:sp>
        <p:nvSpPr>
          <p:cNvPr id="3" name="Espace réservé du contenu 2"/>
          <p:cNvSpPr>
            <a:spLocks noGrp="1"/>
          </p:cNvSpPr>
          <p:nvPr>
            <p:ph idx="1"/>
          </p:nvPr>
        </p:nvSpPr>
        <p:spPr>
          <a:xfrm>
            <a:off x="662121" y="1082675"/>
            <a:ext cx="8581760" cy="5013325"/>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1817456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u Quanti INDIVID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0"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3" y="1700808"/>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rgbClr val="13AFB7"/>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Libellé de la question posée</a:t>
            </a:r>
          </a:p>
        </p:txBody>
      </p:sp>
    </p:spTree>
    <p:extLst>
      <p:ext uri="{BB962C8B-B14F-4D97-AF65-F5344CB8AC3E}">
        <p14:creationId xmlns:p14="http://schemas.microsoft.com/office/powerpoint/2010/main" val="863093352"/>
      </p:ext>
    </p:extLst>
  </p:cSld>
  <p:clrMapOvr>
    <a:masterClrMapping/>
  </p:clrMapOvr>
  <p:hf hdr="0" ftr="0"/>
  <p:extLst mod="1">
    <p:ext uri="{DCECCB84-F9BA-43D5-87BE-67443E8EF086}">
      <p15:sldGuideLst xmlns="" xmlns:p15="http://schemas.microsoft.com/office/powerpoint/2012/main">
        <p15:guide id="1" orient="horz" pos="4247" userDrawn="1">
          <p15:clr>
            <a:srgbClr val="FBAE40"/>
          </p15:clr>
        </p15:guide>
        <p15:guide id="2" pos="398"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u Quanti ENTREPRIS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0"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3" y="1700808"/>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rgbClr val="13AFB7"/>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Libellé de la question posée</a:t>
            </a:r>
          </a:p>
        </p:txBody>
      </p:sp>
    </p:spTree>
    <p:extLst>
      <p:ext uri="{BB962C8B-B14F-4D97-AF65-F5344CB8AC3E}">
        <p14:creationId xmlns:p14="http://schemas.microsoft.com/office/powerpoint/2010/main" val="3076231181"/>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u LIBR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0"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3" y="1700808"/>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chemeClr val="tx1">
                    <a:lumMod val="65000"/>
                    <a:lumOff val="35000"/>
                  </a:schemeClr>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Sous-titre éventuel</a:t>
            </a:r>
          </a:p>
        </p:txBody>
      </p:sp>
    </p:spTree>
    <p:extLst>
      <p:ext uri="{BB962C8B-B14F-4D97-AF65-F5344CB8AC3E}">
        <p14:creationId xmlns:p14="http://schemas.microsoft.com/office/powerpoint/2010/main" val="2395399717"/>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u LIBRE 2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0"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3" y="1700808"/>
            <a:ext cx="4176465"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chemeClr val="tx1">
                    <a:lumMod val="65000"/>
                    <a:lumOff val="35000"/>
                  </a:schemeClr>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Sous-titre éventuel</a:t>
            </a:r>
          </a:p>
        </p:txBody>
      </p:sp>
      <p:sp>
        <p:nvSpPr>
          <p:cNvPr id="9" name="ZoneTexte 8"/>
          <p:cNvSpPr txBox="1"/>
          <p:nvPr userDrawn="1"/>
        </p:nvSpPr>
        <p:spPr>
          <a:xfrm>
            <a:off x="1165840" y="6597107"/>
            <a:ext cx="473206" cy="288000"/>
          </a:xfrm>
          <a:prstGeom prst="rect">
            <a:avLst/>
          </a:prstGeom>
          <a:noFill/>
        </p:spPr>
        <p:txBody>
          <a:bodyPr wrap="none" rtlCol="0">
            <a:spAutoFit/>
          </a:bodyPr>
          <a:lstStyle/>
          <a:p>
            <a:r>
              <a:rPr lang="fr-FR" sz="1200" i="1" dirty="0">
                <a:solidFill>
                  <a:prstClr val="white"/>
                </a:solidFill>
              </a:rPr>
              <a:t>pour</a:t>
            </a:r>
          </a:p>
        </p:txBody>
      </p:sp>
      <p:sp>
        <p:nvSpPr>
          <p:cNvPr id="13" name="Espace réservé du contenu 2"/>
          <p:cNvSpPr>
            <a:spLocks noGrp="1"/>
          </p:cNvSpPr>
          <p:nvPr>
            <p:ph idx="15" hasCustomPrompt="1"/>
          </p:nvPr>
        </p:nvSpPr>
        <p:spPr>
          <a:xfrm>
            <a:off x="5264522" y="1700808"/>
            <a:ext cx="4176465"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806244094"/>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u sans disposi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0"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chemeClr val="tx1">
                    <a:lumMod val="65000"/>
                    <a:lumOff val="35000"/>
                  </a:schemeClr>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Sous-titre éventuel</a:t>
            </a:r>
          </a:p>
        </p:txBody>
      </p:sp>
    </p:spTree>
    <p:extLst>
      <p:ext uri="{BB962C8B-B14F-4D97-AF65-F5344CB8AC3E}">
        <p14:creationId xmlns:p14="http://schemas.microsoft.com/office/powerpoint/2010/main" val="3221962425"/>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81038" y="365125"/>
            <a:ext cx="8543925" cy="1325563"/>
          </a:xfrm>
          <a:prstGeom prst="rect">
            <a:avLst/>
          </a:prstGeom>
        </p:spPr>
        <p:txBody>
          <a:bodyPr/>
          <a:lstStyle/>
          <a:p>
            <a:r>
              <a:rPr lang="fr-FR"/>
              <a:t>Modifiez le style du titre</a:t>
            </a:r>
          </a:p>
        </p:txBody>
      </p:sp>
      <p:sp>
        <p:nvSpPr>
          <p:cNvPr id="3" name="Rectangle 2"/>
          <p:cNvSpPr/>
          <p:nvPr userDrawn="1"/>
        </p:nvSpPr>
        <p:spPr>
          <a:xfrm flipH="1">
            <a:off x="3152800" y="1934096"/>
            <a:ext cx="2965292" cy="3356992"/>
          </a:xfrm>
          <a:prstGeom prst="rect">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315" tIns="53657" rIns="107315" bIns="53657" numCol="1" spcCol="0" rtlCol="0" fromWordArt="0" anchor="ctr" anchorCtr="0" forceAA="0" compatLnSpc="1">
            <a:prstTxWarp prst="textNoShape">
              <a:avLst/>
            </a:prstTxWarp>
            <a:noAutofit/>
          </a:bodyPr>
          <a:lstStyle/>
          <a:p>
            <a:pPr algn="ctr"/>
            <a:endParaRPr lang="fr-FR" sz="2112" dirty="0">
              <a:solidFill>
                <a:prstClr val="white"/>
              </a:solidFill>
            </a:endParaRPr>
          </a:p>
        </p:txBody>
      </p:sp>
      <p:sp>
        <p:nvSpPr>
          <p:cNvPr id="4" name="Rectangle 3"/>
          <p:cNvSpPr/>
          <p:nvPr userDrawn="1"/>
        </p:nvSpPr>
        <p:spPr>
          <a:xfrm>
            <a:off x="1384147" y="2565120"/>
            <a:ext cx="1512168" cy="432048"/>
          </a:xfrm>
          <a:prstGeom prst="rect">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Rectangle 4"/>
          <p:cNvSpPr/>
          <p:nvPr userDrawn="1"/>
        </p:nvSpPr>
        <p:spPr>
          <a:xfrm>
            <a:off x="6321152" y="2520280"/>
            <a:ext cx="1512168" cy="4320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p:cNvSpPr/>
          <p:nvPr userDrawn="1"/>
        </p:nvSpPr>
        <p:spPr>
          <a:xfrm>
            <a:off x="6374577" y="4228016"/>
            <a:ext cx="1512168" cy="432048"/>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userDrawn="1"/>
        </p:nvSpPr>
        <p:spPr>
          <a:xfrm>
            <a:off x="6360313" y="4811291"/>
            <a:ext cx="1512168" cy="432048"/>
          </a:xfrm>
          <a:prstGeom prst="rect">
            <a:avLst/>
          </a:prstGeom>
          <a:solidFill>
            <a:srgbClr val="D11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userDrawn="1"/>
        </p:nvSpPr>
        <p:spPr>
          <a:xfrm>
            <a:off x="1384147" y="1934096"/>
            <a:ext cx="1512168"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userDrawn="1"/>
        </p:nvSpPr>
        <p:spPr>
          <a:xfrm>
            <a:off x="6321152" y="1966528"/>
            <a:ext cx="1512168" cy="432048"/>
          </a:xfrm>
          <a:prstGeom prst="rect">
            <a:avLst/>
          </a:prstGeom>
          <a:solidFill>
            <a:srgbClr val="00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userDrawn="1"/>
        </p:nvSpPr>
        <p:spPr>
          <a:xfrm>
            <a:off x="1354585" y="4859040"/>
            <a:ext cx="1512168" cy="432048"/>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p:cNvSpPr/>
          <p:nvPr userDrawn="1"/>
        </p:nvSpPr>
        <p:spPr>
          <a:xfrm>
            <a:off x="1384147" y="4228016"/>
            <a:ext cx="1512168" cy="432048"/>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5315638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75127" y="165125"/>
            <a:ext cx="8187928" cy="739775"/>
          </a:xfrm>
          <a:prstGeom prst="rect">
            <a:avLst/>
          </a:prstGeom>
        </p:spPr>
        <p:txBody>
          <a:bodyPr anchor="ctr" anchorCtr="0"/>
          <a:lstStyle>
            <a:lvl1pPr>
              <a:defRPr sz="2400" b="1">
                <a:solidFill>
                  <a:schemeClr val="bg2">
                    <a:lumMod val="75000"/>
                  </a:schemeClr>
                </a:solidFill>
              </a:defRPr>
            </a:lvl1pPr>
          </a:lstStyle>
          <a:p>
            <a:r>
              <a:rPr lang="fr-FR" dirty="0"/>
              <a:t>Cliquez pour modifier le style du titre</a:t>
            </a:r>
          </a:p>
        </p:txBody>
      </p:sp>
      <p:sp>
        <p:nvSpPr>
          <p:cNvPr id="3" name="Espace réservé du contenu 2"/>
          <p:cNvSpPr>
            <a:spLocks noGrp="1"/>
          </p:cNvSpPr>
          <p:nvPr>
            <p:ph idx="1"/>
          </p:nvPr>
        </p:nvSpPr>
        <p:spPr>
          <a:xfrm>
            <a:off x="662121" y="1082675"/>
            <a:ext cx="8581760" cy="5013325"/>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6718251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u Quanti INDIVIDUS">
    <p:spTree>
      <p:nvGrpSpPr>
        <p:cNvPr id="1" name=""/>
        <p:cNvGrpSpPr/>
        <p:nvPr/>
      </p:nvGrpSpPr>
      <p:grpSpPr>
        <a:xfrm>
          <a:off x="0" y="0"/>
          <a:ext cx="0" cy="0"/>
          <a:chOff x="0" y="0"/>
          <a:chExt cx="0" cy="0"/>
        </a:xfrm>
      </p:grpSpPr>
      <p:grpSp>
        <p:nvGrpSpPr>
          <p:cNvPr id="7" name="Groupe 6"/>
          <p:cNvGrpSpPr/>
          <p:nvPr userDrawn="1"/>
        </p:nvGrpSpPr>
        <p:grpSpPr>
          <a:xfrm>
            <a:off x="8769424" y="705128"/>
            <a:ext cx="942246" cy="637880"/>
            <a:chOff x="8769424" y="705128"/>
            <a:chExt cx="942246" cy="637880"/>
          </a:xfrm>
        </p:grpSpPr>
        <p:pic>
          <p:nvPicPr>
            <p:cNvPr id="18" name="Espace réservé du contenu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7456" y="705128"/>
              <a:ext cx="523381" cy="491500"/>
            </a:xfrm>
            <a:prstGeom prst="rect">
              <a:avLst/>
            </a:prstGeom>
          </p:spPr>
        </p:pic>
        <p:sp>
          <p:nvSpPr>
            <p:cNvPr id="15" name="Rectangle 14"/>
            <p:cNvSpPr/>
            <p:nvPr userDrawn="1"/>
          </p:nvSpPr>
          <p:spPr>
            <a:xfrm>
              <a:off x="8841512" y="1052736"/>
              <a:ext cx="720000" cy="144000"/>
            </a:xfrm>
            <a:prstGeom prst="rect">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ZoneTexte 3"/>
            <p:cNvSpPr txBox="1"/>
            <p:nvPr userDrawn="1"/>
          </p:nvSpPr>
          <p:spPr>
            <a:xfrm>
              <a:off x="8769424" y="1127564"/>
              <a:ext cx="942246" cy="215444"/>
            </a:xfrm>
            <a:prstGeom prst="rect">
              <a:avLst/>
            </a:prstGeom>
            <a:noFill/>
          </p:spPr>
          <p:txBody>
            <a:bodyPr wrap="none" rtlCol="0">
              <a:spAutoFit/>
            </a:bodyPr>
            <a:lstStyle/>
            <a:p>
              <a:r>
                <a:rPr lang="fr-FR" sz="800" b="1" spc="330" dirty="0">
                  <a:solidFill>
                    <a:srgbClr val="13AFB7"/>
                  </a:solidFill>
                </a:rPr>
                <a:t>individus</a:t>
              </a:r>
            </a:p>
          </p:txBody>
        </p:sp>
      </p:grpSp>
      <p:sp>
        <p:nvSpPr>
          <p:cNvPr id="2" name="Titre 1"/>
          <p:cNvSpPr>
            <a:spLocks noGrp="1"/>
          </p:cNvSpPr>
          <p:nvPr>
            <p:ph type="title" hasCustomPrompt="1"/>
          </p:nvPr>
        </p:nvSpPr>
        <p:spPr>
          <a:xfrm>
            <a:off x="992560"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3" y="1700808"/>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rgbClr val="13AFB7"/>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Libellé de la question posée</a:t>
            </a:r>
          </a:p>
        </p:txBody>
      </p:sp>
      <p:sp>
        <p:nvSpPr>
          <p:cNvPr id="20" name="Espace réservé du texte 19"/>
          <p:cNvSpPr>
            <a:spLocks noGrp="1"/>
          </p:cNvSpPr>
          <p:nvPr>
            <p:ph type="body" sz="quarter" idx="15" hasCustomPrompt="1"/>
          </p:nvPr>
        </p:nvSpPr>
        <p:spPr>
          <a:xfrm>
            <a:off x="8840788" y="1052513"/>
            <a:ext cx="720725" cy="144462"/>
          </a:xfrm>
          <a:prstGeom prst="rect">
            <a:avLst/>
          </a:prstGeom>
        </p:spPr>
        <p:txBody>
          <a:bodyPr anchor="ctr"/>
          <a:lstStyle>
            <a:lvl1pPr marL="0" indent="0" algn="r">
              <a:buNone/>
              <a:defRPr sz="1000" b="1">
                <a:solidFill>
                  <a:schemeClr val="bg1"/>
                </a:solidFill>
              </a:defRPr>
            </a:lvl1pPr>
            <a:lvl2pPr>
              <a:defRPr sz="1000"/>
            </a:lvl2pPr>
            <a:lvl3pPr>
              <a:defRPr sz="1000"/>
            </a:lvl3pPr>
            <a:lvl4pPr>
              <a:defRPr sz="1000"/>
            </a:lvl4pPr>
            <a:lvl5pPr>
              <a:defRPr sz="1000"/>
            </a:lvl5pPr>
          </a:lstStyle>
          <a:p>
            <a:pPr lvl="0"/>
            <a:r>
              <a:rPr lang="fr-FR" dirty="0"/>
              <a:t>Base</a:t>
            </a:r>
          </a:p>
        </p:txBody>
      </p:sp>
    </p:spTree>
    <p:extLst>
      <p:ext uri="{BB962C8B-B14F-4D97-AF65-F5344CB8AC3E}">
        <p14:creationId xmlns:p14="http://schemas.microsoft.com/office/powerpoint/2010/main" val="677219480"/>
      </p:ext>
    </p:extLst>
  </p:cSld>
  <p:clrMapOvr>
    <a:masterClrMapping/>
  </p:clrMapOvr>
  <p:hf hdr="0" ftr="0"/>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ère page 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7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u Quanti ENTREPRISES">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8776" y="715521"/>
            <a:ext cx="372736" cy="380667"/>
          </a:xfrm>
          <a:prstGeom prst="rect">
            <a:avLst/>
          </a:prstGeom>
        </p:spPr>
      </p:pic>
      <p:grpSp>
        <p:nvGrpSpPr>
          <p:cNvPr id="7" name="Groupe 6"/>
          <p:cNvGrpSpPr/>
          <p:nvPr userDrawn="1"/>
        </p:nvGrpSpPr>
        <p:grpSpPr>
          <a:xfrm>
            <a:off x="8769424" y="1052736"/>
            <a:ext cx="933589" cy="290272"/>
            <a:chOff x="8769424" y="1052736"/>
            <a:chExt cx="933589" cy="290272"/>
          </a:xfrm>
        </p:grpSpPr>
        <p:sp>
          <p:nvSpPr>
            <p:cNvPr id="15" name="Rectangle 14"/>
            <p:cNvSpPr/>
            <p:nvPr userDrawn="1"/>
          </p:nvSpPr>
          <p:spPr>
            <a:xfrm>
              <a:off x="8841512" y="1052736"/>
              <a:ext cx="720000" cy="144000"/>
            </a:xfrm>
            <a:prstGeom prst="rect">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ZoneTexte 3"/>
            <p:cNvSpPr txBox="1"/>
            <p:nvPr userDrawn="1"/>
          </p:nvSpPr>
          <p:spPr>
            <a:xfrm>
              <a:off x="8769424" y="1127564"/>
              <a:ext cx="933589" cy="215444"/>
            </a:xfrm>
            <a:prstGeom prst="rect">
              <a:avLst/>
            </a:prstGeom>
            <a:noFill/>
          </p:spPr>
          <p:txBody>
            <a:bodyPr wrap="none" rtlCol="0">
              <a:spAutoFit/>
            </a:bodyPr>
            <a:lstStyle/>
            <a:p>
              <a:r>
                <a:rPr lang="fr-FR" sz="800" b="1" spc="190" dirty="0">
                  <a:solidFill>
                    <a:srgbClr val="13AFB7"/>
                  </a:solidFill>
                </a:rPr>
                <a:t>entreprises</a:t>
              </a:r>
            </a:p>
          </p:txBody>
        </p:sp>
      </p:grpSp>
      <p:sp>
        <p:nvSpPr>
          <p:cNvPr id="2" name="Titre 1"/>
          <p:cNvSpPr>
            <a:spLocks noGrp="1"/>
          </p:cNvSpPr>
          <p:nvPr>
            <p:ph type="title" hasCustomPrompt="1"/>
          </p:nvPr>
        </p:nvSpPr>
        <p:spPr>
          <a:xfrm>
            <a:off x="992560"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3" y="1700808"/>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rgbClr val="13AFB7"/>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Libellé de la question posée</a:t>
            </a:r>
          </a:p>
        </p:txBody>
      </p:sp>
      <p:sp>
        <p:nvSpPr>
          <p:cNvPr id="20" name="Espace réservé du texte 19"/>
          <p:cNvSpPr>
            <a:spLocks noGrp="1"/>
          </p:cNvSpPr>
          <p:nvPr>
            <p:ph type="body" sz="quarter" idx="15" hasCustomPrompt="1"/>
          </p:nvPr>
        </p:nvSpPr>
        <p:spPr>
          <a:xfrm>
            <a:off x="8840788" y="1052513"/>
            <a:ext cx="720725" cy="144462"/>
          </a:xfrm>
          <a:prstGeom prst="rect">
            <a:avLst/>
          </a:prstGeom>
        </p:spPr>
        <p:txBody>
          <a:bodyPr anchor="ctr"/>
          <a:lstStyle>
            <a:lvl1pPr marL="0" indent="0" algn="r">
              <a:buNone/>
              <a:defRPr sz="1000" b="1">
                <a:solidFill>
                  <a:schemeClr val="bg1"/>
                </a:solidFill>
              </a:defRPr>
            </a:lvl1pPr>
            <a:lvl2pPr>
              <a:defRPr sz="1000"/>
            </a:lvl2pPr>
            <a:lvl3pPr>
              <a:defRPr sz="1000"/>
            </a:lvl3pPr>
            <a:lvl4pPr>
              <a:defRPr sz="1000"/>
            </a:lvl4pPr>
            <a:lvl5pPr>
              <a:defRPr sz="1000"/>
            </a:lvl5pPr>
          </a:lstStyle>
          <a:p>
            <a:pPr lvl="0"/>
            <a:r>
              <a:rPr lang="fr-FR" dirty="0"/>
              <a:t>Base</a:t>
            </a:r>
          </a:p>
        </p:txBody>
      </p:sp>
    </p:spTree>
    <p:extLst>
      <p:ext uri="{BB962C8B-B14F-4D97-AF65-F5344CB8AC3E}">
        <p14:creationId xmlns:p14="http://schemas.microsoft.com/office/powerpoint/2010/main" val="262854373"/>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u LIBR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0"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3" y="1700808"/>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chemeClr val="tx1">
                    <a:lumMod val="65000"/>
                    <a:lumOff val="35000"/>
                  </a:schemeClr>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Sous-titre éventuel</a:t>
            </a:r>
          </a:p>
        </p:txBody>
      </p:sp>
    </p:spTree>
    <p:extLst>
      <p:ext uri="{BB962C8B-B14F-4D97-AF65-F5344CB8AC3E}">
        <p14:creationId xmlns:p14="http://schemas.microsoft.com/office/powerpoint/2010/main" val="3779376453"/>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u LIBRE 2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0"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3" y="1700808"/>
            <a:ext cx="4176465"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chemeClr val="tx1">
                    <a:lumMod val="65000"/>
                    <a:lumOff val="35000"/>
                  </a:schemeClr>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Sous-titre éventuel</a:t>
            </a:r>
          </a:p>
        </p:txBody>
      </p:sp>
      <p:sp>
        <p:nvSpPr>
          <p:cNvPr id="9" name="ZoneTexte 8"/>
          <p:cNvSpPr txBox="1"/>
          <p:nvPr userDrawn="1"/>
        </p:nvSpPr>
        <p:spPr>
          <a:xfrm>
            <a:off x="1165840" y="6597107"/>
            <a:ext cx="473206" cy="288000"/>
          </a:xfrm>
          <a:prstGeom prst="rect">
            <a:avLst/>
          </a:prstGeom>
          <a:noFill/>
        </p:spPr>
        <p:txBody>
          <a:bodyPr wrap="none" rtlCol="0">
            <a:spAutoFit/>
          </a:bodyPr>
          <a:lstStyle/>
          <a:p>
            <a:r>
              <a:rPr lang="fr-FR" sz="1200" i="1" dirty="0">
                <a:solidFill>
                  <a:prstClr val="white"/>
                </a:solidFill>
              </a:rPr>
              <a:t>pour</a:t>
            </a:r>
          </a:p>
        </p:txBody>
      </p:sp>
      <p:sp>
        <p:nvSpPr>
          <p:cNvPr id="13" name="Espace réservé du contenu 2"/>
          <p:cNvSpPr>
            <a:spLocks noGrp="1"/>
          </p:cNvSpPr>
          <p:nvPr>
            <p:ph idx="15" hasCustomPrompt="1"/>
          </p:nvPr>
        </p:nvSpPr>
        <p:spPr>
          <a:xfrm>
            <a:off x="5264522" y="1700808"/>
            <a:ext cx="4176465"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063415309"/>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u sans disposi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0"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chemeClr val="tx1">
                    <a:lumMod val="65000"/>
                    <a:lumOff val="35000"/>
                  </a:schemeClr>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Sous-titre éventuel</a:t>
            </a:r>
          </a:p>
        </p:txBody>
      </p:sp>
    </p:spTree>
    <p:extLst>
      <p:ext uri="{BB962C8B-B14F-4D97-AF65-F5344CB8AC3E}">
        <p14:creationId xmlns:p14="http://schemas.microsoft.com/office/powerpoint/2010/main" val="2164527328"/>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81038" y="365125"/>
            <a:ext cx="8543925" cy="1325563"/>
          </a:xfrm>
          <a:prstGeom prst="rect">
            <a:avLst/>
          </a:prstGeom>
        </p:spPr>
        <p:txBody>
          <a:bodyPr/>
          <a:lstStyle/>
          <a:p>
            <a:r>
              <a:rPr lang="fr-FR"/>
              <a:t>Modifiez le style du titre</a:t>
            </a:r>
          </a:p>
        </p:txBody>
      </p:sp>
      <p:sp>
        <p:nvSpPr>
          <p:cNvPr id="3" name="Rectangle 2"/>
          <p:cNvSpPr/>
          <p:nvPr userDrawn="1"/>
        </p:nvSpPr>
        <p:spPr>
          <a:xfrm flipH="1">
            <a:off x="3152800" y="1934096"/>
            <a:ext cx="2965292" cy="3356992"/>
          </a:xfrm>
          <a:prstGeom prst="rect">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315" tIns="53657" rIns="107315" bIns="53657" numCol="1" spcCol="0" rtlCol="0" fromWordArt="0" anchor="ctr" anchorCtr="0" forceAA="0" compatLnSpc="1">
            <a:prstTxWarp prst="textNoShape">
              <a:avLst/>
            </a:prstTxWarp>
            <a:noAutofit/>
          </a:bodyPr>
          <a:lstStyle/>
          <a:p>
            <a:pPr algn="ctr"/>
            <a:endParaRPr lang="fr-FR" sz="2112" dirty="0">
              <a:solidFill>
                <a:prstClr val="white"/>
              </a:solidFill>
            </a:endParaRPr>
          </a:p>
        </p:txBody>
      </p:sp>
      <p:sp>
        <p:nvSpPr>
          <p:cNvPr id="4" name="Rectangle 3"/>
          <p:cNvSpPr/>
          <p:nvPr userDrawn="1"/>
        </p:nvSpPr>
        <p:spPr>
          <a:xfrm>
            <a:off x="1384147" y="2565120"/>
            <a:ext cx="1512168" cy="432048"/>
          </a:xfrm>
          <a:prstGeom prst="rect">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Rectangle 4"/>
          <p:cNvSpPr/>
          <p:nvPr userDrawn="1"/>
        </p:nvSpPr>
        <p:spPr>
          <a:xfrm>
            <a:off x="6321152" y="2520280"/>
            <a:ext cx="1512168" cy="4320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Rectangle 5"/>
          <p:cNvSpPr/>
          <p:nvPr userDrawn="1"/>
        </p:nvSpPr>
        <p:spPr>
          <a:xfrm>
            <a:off x="6374577" y="4228016"/>
            <a:ext cx="1512168" cy="432048"/>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userDrawn="1"/>
        </p:nvSpPr>
        <p:spPr>
          <a:xfrm>
            <a:off x="6360313" y="4811291"/>
            <a:ext cx="1512168" cy="432048"/>
          </a:xfrm>
          <a:prstGeom prst="rect">
            <a:avLst/>
          </a:prstGeom>
          <a:solidFill>
            <a:srgbClr val="D11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userDrawn="1"/>
        </p:nvSpPr>
        <p:spPr>
          <a:xfrm>
            <a:off x="1384147" y="1934096"/>
            <a:ext cx="1512168"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userDrawn="1"/>
        </p:nvSpPr>
        <p:spPr>
          <a:xfrm>
            <a:off x="6321152" y="1966528"/>
            <a:ext cx="1512168" cy="432048"/>
          </a:xfrm>
          <a:prstGeom prst="rect">
            <a:avLst/>
          </a:prstGeom>
          <a:solidFill>
            <a:srgbClr val="00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userDrawn="1"/>
        </p:nvSpPr>
        <p:spPr>
          <a:xfrm>
            <a:off x="1354585" y="4859040"/>
            <a:ext cx="1512168" cy="432048"/>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p:cNvSpPr/>
          <p:nvPr userDrawn="1"/>
        </p:nvSpPr>
        <p:spPr>
          <a:xfrm>
            <a:off x="1384147" y="4228016"/>
            <a:ext cx="1512168" cy="432048"/>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7659994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u Quanti INDIVIDUS">
    <p:spTree>
      <p:nvGrpSpPr>
        <p:cNvPr id="1" name=""/>
        <p:cNvGrpSpPr/>
        <p:nvPr/>
      </p:nvGrpSpPr>
      <p:grpSpPr>
        <a:xfrm>
          <a:off x="0" y="0"/>
          <a:ext cx="0" cy="0"/>
          <a:chOff x="0" y="0"/>
          <a:chExt cx="0" cy="0"/>
        </a:xfrm>
      </p:grpSpPr>
      <p:grpSp>
        <p:nvGrpSpPr>
          <p:cNvPr id="7" name="Groupe 6"/>
          <p:cNvGrpSpPr/>
          <p:nvPr userDrawn="1"/>
        </p:nvGrpSpPr>
        <p:grpSpPr>
          <a:xfrm>
            <a:off x="8769422" y="705128"/>
            <a:ext cx="950260" cy="637880"/>
            <a:chOff x="8769424" y="705128"/>
            <a:chExt cx="950260" cy="637880"/>
          </a:xfrm>
        </p:grpSpPr>
        <p:pic>
          <p:nvPicPr>
            <p:cNvPr id="18" name="Espace réservé du contenu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7456" y="705128"/>
              <a:ext cx="523381" cy="491500"/>
            </a:xfrm>
            <a:prstGeom prst="rect">
              <a:avLst/>
            </a:prstGeom>
          </p:spPr>
        </p:pic>
        <p:sp>
          <p:nvSpPr>
            <p:cNvPr id="15" name="Rectangle 14"/>
            <p:cNvSpPr/>
            <p:nvPr userDrawn="1"/>
          </p:nvSpPr>
          <p:spPr>
            <a:xfrm>
              <a:off x="8841512" y="1052736"/>
              <a:ext cx="720000" cy="144000"/>
            </a:xfrm>
            <a:prstGeom prst="rect">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ZoneTexte 3"/>
            <p:cNvSpPr txBox="1"/>
            <p:nvPr userDrawn="1"/>
          </p:nvSpPr>
          <p:spPr>
            <a:xfrm>
              <a:off x="8769424" y="1127564"/>
              <a:ext cx="950260" cy="215444"/>
            </a:xfrm>
            <a:prstGeom prst="rect">
              <a:avLst/>
            </a:prstGeom>
            <a:noFill/>
          </p:spPr>
          <p:txBody>
            <a:bodyPr wrap="none" rtlCol="0">
              <a:spAutoFit/>
            </a:bodyPr>
            <a:lstStyle/>
            <a:p>
              <a:r>
                <a:rPr lang="fr-FR" sz="800" b="1" spc="330" dirty="0">
                  <a:solidFill>
                    <a:srgbClr val="13AFB7"/>
                  </a:solidFill>
                </a:rPr>
                <a:t>individus</a:t>
              </a:r>
            </a:p>
          </p:txBody>
        </p:sp>
      </p:grpSp>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4" y="1700810"/>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rgbClr val="13AFB7"/>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Libellé de la question posée</a:t>
            </a:r>
          </a:p>
        </p:txBody>
      </p:sp>
      <p:sp>
        <p:nvSpPr>
          <p:cNvPr id="20" name="Espace réservé du texte 19"/>
          <p:cNvSpPr>
            <a:spLocks noGrp="1"/>
          </p:cNvSpPr>
          <p:nvPr>
            <p:ph type="body" sz="quarter" idx="15" hasCustomPrompt="1"/>
          </p:nvPr>
        </p:nvSpPr>
        <p:spPr>
          <a:xfrm>
            <a:off x="8840789" y="1052513"/>
            <a:ext cx="720725" cy="144462"/>
          </a:xfrm>
          <a:prstGeom prst="rect">
            <a:avLst/>
          </a:prstGeom>
        </p:spPr>
        <p:txBody>
          <a:bodyPr anchor="ctr"/>
          <a:lstStyle>
            <a:lvl1pPr marL="0" indent="0" algn="r">
              <a:buNone/>
              <a:defRPr sz="1000" b="1">
                <a:solidFill>
                  <a:schemeClr val="bg1"/>
                </a:solidFill>
              </a:defRPr>
            </a:lvl1pPr>
            <a:lvl2pPr>
              <a:defRPr sz="1000"/>
            </a:lvl2pPr>
            <a:lvl3pPr>
              <a:defRPr sz="1000"/>
            </a:lvl3pPr>
            <a:lvl4pPr>
              <a:defRPr sz="1000"/>
            </a:lvl4pPr>
            <a:lvl5pPr>
              <a:defRPr sz="1000"/>
            </a:lvl5pPr>
          </a:lstStyle>
          <a:p>
            <a:pPr lvl="0"/>
            <a:r>
              <a:rPr lang="fr-FR" dirty="0"/>
              <a:t>Base</a:t>
            </a:r>
          </a:p>
        </p:txBody>
      </p:sp>
    </p:spTree>
    <p:extLst>
      <p:ext uri="{BB962C8B-B14F-4D97-AF65-F5344CB8AC3E}">
        <p14:creationId xmlns:p14="http://schemas.microsoft.com/office/powerpoint/2010/main" val="2626469386"/>
      </p:ext>
    </p:extLst>
  </p:cSld>
  <p:clrMapOvr>
    <a:masterClrMapping/>
  </p:clrMapOvr>
  <p:hf hdr="0" ftr="0"/>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ntenu Quanti INDIVID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4" y="1700810"/>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rgbClr val="13AFB7"/>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Libellé de la question posée</a:t>
            </a:r>
          </a:p>
        </p:txBody>
      </p:sp>
      <p:sp>
        <p:nvSpPr>
          <p:cNvPr id="20" name="Espace réservé du texte 19"/>
          <p:cNvSpPr>
            <a:spLocks noGrp="1"/>
          </p:cNvSpPr>
          <p:nvPr>
            <p:ph type="body" sz="quarter" idx="15" hasCustomPrompt="1"/>
          </p:nvPr>
        </p:nvSpPr>
        <p:spPr>
          <a:xfrm>
            <a:off x="8840789" y="1052513"/>
            <a:ext cx="720725" cy="144462"/>
          </a:xfrm>
          <a:prstGeom prst="rect">
            <a:avLst/>
          </a:prstGeom>
        </p:spPr>
        <p:txBody>
          <a:bodyPr anchor="ctr"/>
          <a:lstStyle>
            <a:lvl1pPr marL="0" indent="0" algn="r">
              <a:buNone/>
              <a:defRPr sz="1000" b="1">
                <a:solidFill>
                  <a:schemeClr val="bg1"/>
                </a:solidFill>
              </a:defRPr>
            </a:lvl1pPr>
            <a:lvl2pPr>
              <a:defRPr sz="1000"/>
            </a:lvl2pPr>
            <a:lvl3pPr>
              <a:defRPr sz="1000"/>
            </a:lvl3pPr>
            <a:lvl4pPr>
              <a:defRPr sz="1000"/>
            </a:lvl4pPr>
            <a:lvl5pPr>
              <a:defRPr sz="1000"/>
            </a:lvl5pPr>
          </a:lstStyle>
          <a:p>
            <a:pPr lvl="0"/>
            <a:r>
              <a:rPr lang="fr-FR" dirty="0"/>
              <a:t>Base</a:t>
            </a:r>
          </a:p>
        </p:txBody>
      </p:sp>
    </p:spTree>
    <p:extLst>
      <p:ext uri="{BB962C8B-B14F-4D97-AF65-F5344CB8AC3E}">
        <p14:creationId xmlns:p14="http://schemas.microsoft.com/office/powerpoint/2010/main" val="2154691076"/>
      </p:ext>
    </p:extLst>
  </p:cSld>
  <p:clrMapOvr>
    <a:masterClrMapping/>
  </p:clrMapOvr>
  <p:hf hdr="0" ftr="0"/>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ntenu Quanti INDIVIDUS">
    <p:spTree>
      <p:nvGrpSpPr>
        <p:cNvPr id="1" name=""/>
        <p:cNvGrpSpPr/>
        <p:nvPr/>
      </p:nvGrpSpPr>
      <p:grpSpPr>
        <a:xfrm>
          <a:off x="0" y="0"/>
          <a:ext cx="0" cy="0"/>
          <a:chOff x="0" y="0"/>
          <a:chExt cx="0" cy="0"/>
        </a:xfrm>
      </p:grpSpPr>
      <p:grpSp>
        <p:nvGrpSpPr>
          <p:cNvPr id="7" name="Groupe 6"/>
          <p:cNvGrpSpPr/>
          <p:nvPr userDrawn="1"/>
        </p:nvGrpSpPr>
        <p:grpSpPr>
          <a:xfrm>
            <a:off x="8769425" y="705128"/>
            <a:ext cx="1006366" cy="637880"/>
            <a:chOff x="8769424" y="705128"/>
            <a:chExt cx="1006366" cy="637880"/>
          </a:xfrm>
        </p:grpSpPr>
        <p:pic>
          <p:nvPicPr>
            <p:cNvPr id="18" name="Espace réservé du contenu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7456" y="705128"/>
              <a:ext cx="523381" cy="491500"/>
            </a:xfrm>
            <a:prstGeom prst="rect">
              <a:avLst/>
            </a:prstGeom>
          </p:spPr>
        </p:pic>
        <p:sp>
          <p:nvSpPr>
            <p:cNvPr id="15" name="Rectangle 14"/>
            <p:cNvSpPr/>
            <p:nvPr userDrawn="1"/>
          </p:nvSpPr>
          <p:spPr>
            <a:xfrm>
              <a:off x="8841512" y="1052736"/>
              <a:ext cx="720000" cy="144000"/>
            </a:xfrm>
            <a:prstGeom prst="rect">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ZoneTexte 3"/>
            <p:cNvSpPr txBox="1"/>
            <p:nvPr userDrawn="1"/>
          </p:nvSpPr>
          <p:spPr>
            <a:xfrm>
              <a:off x="8769424" y="1127564"/>
              <a:ext cx="1006366" cy="215444"/>
            </a:xfrm>
            <a:prstGeom prst="rect">
              <a:avLst/>
            </a:prstGeom>
            <a:noFill/>
          </p:spPr>
          <p:txBody>
            <a:bodyPr wrap="none" rtlCol="0">
              <a:spAutoFit/>
            </a:bodyPr>
            <a:lstStyle/>
            <a:p>
              <a:r>
                <a:rPr lang="fr-FR" sz="800" b="1" spc="330" dirty="0">
                  <a:solidFill>
                    <a:srgbClr val="13AFB7"/>
                  </a:solidFill>
                </a:rPr>
                <a:t>personnes</a:t>
              </a:r>
            </a:p>
          </p:txBody>
        </p:sp>
      </p:grpSp>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4" y="1700810"/>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rgbClr val="13AFB7"/>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Libellé de la question posée</a:t>
            </a:r>
          </a:p>
        </p:txBody>
      </p:sp>
      <p:sp>
        <p:nvSpPr>
          <p:cNvPr id="20" name="Espace réservé du texte 19"/>
          <p:cNvSpPr>
            <a:spLocks noGrp="1"/>
          </p:cNvSpPr>
          <p:nvPr>
            <p:ph type="body" sz="quarter" idx="15" hasCustomPrompt="1"/>
          </p:nvPr>
        </p:nvSpPr>
        <p:spPr>
          <a:xfrm>
            <a:off x="8840789" y="1052513"/>
            <a:ext cx="720725" cy="144462"/>
          </a:xfrm>
          <a:prstGeom prst="rect">
            <a:avLst/>
          </a:prstGeom>
        </p:spPr>
        <p:txBody>
          <a:bodyPr anchor="ctr"/>
          <a:lstStyle>
            <a:lvl1pPr marL="0" indent="0" algn="r">
              <a:buNone/>
              <a:defRPr sz="1000" b="1">
                <a:solidFill>
                  <a:schemeClr val="bg1"/>
                </a:solidFill>
              </a:defRPr>
            </a:lvl1pPr>
            <a:lvl2pPr>
              <a:defRPr sz="1000"/>
            </a:lvl2pPr>
            <a:lvl3pPr>
              <a:defRPr sz="1000"/>
            </a:lvl3pPr>
            <a:lvl4pPr>
              <a:defRPr sz="1000"/>
            </a:lvl4pPr>
            <a:lvl5pPr>
              <a:defRPr sz="1000"/>
            </a:lvl5pPr>
          </a:lstStyle>
          <a:p>
            <a:pPr lvl="0"/>
            <a:r>
              <a:rPr lang="fr-FR" dirty="0"/>
              <a:t>Base</a:t>
            </a:r>
          </a:p>
        </p:txBody>
      </p:sp>
    </p:spTree>
    <p:extLst>
      <p:ext uri="{BB962C8B-B14F-4D97-AF65-F5344CB8AC3E}">
        <p14:creationId xmlns:p14="http://schemas.microsoft.com/office/powerpoint/2010/main" val="4046319229"/>
      </p:ext>
    </p:extLst>
  </p:cSld>
  <p:clrMapOvr>
    <a:masterClrMapping/>
  </p:clrMapOvr>
  <p:hf hdr="0" ftr="0"/>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u Quanti ENTREPRISES">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8776" y="715523"/>
            <a:ext cx="372736" cy="380667"/>
          </a:xfrm>
          <a:prstGeom prst="rect">
            <a:avLst/>
          </a:prstGeom>
        </p:spPr>
      </p:pic>
      <p:grpSp>
        <p:nvGrpSpPr>
          <p:cNvPr id="7" name="Groupe 6"/>
          <p:cNvGrpSpPr/>
          <p:nvPr userDrawn="1"/>
        </p:nvGrpSpPr>
        <p:grpSpPr>
          <a:xfrm>
            <a:off x="8769422" y="1052736"/>
            <a:ext cx="933589" cy="290272"/>
            <a:chOff x="8769424" y="1052736"/>
            <a:chExt cx="933590" cy="290272"/>
          </a:xfrm>
        </p:grpSpPr>
        <p:sp>
          <p:nvSpPr>
            <p:cNvPr id="15" name="Rectangle 14"/>
            <p:cNvSpPr/>
            <p:nvPr userDrawn="1"/>
          </p:nvSpPr>
          <p:spPr>
            <a:xfrm>
              <a:off x="8841512" y="1052736"/>
              <a:ext cx="720000" cy="144000"/>
            </a:xfrm>
            <a:prstGeom prst="rect">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ZoneTexte 3"/>
            <p:cNvSpPr txBox="1"/>
            <p:nvPr userDrawn="1"/>
          </p:nvSpPr>
          <p:spPr>
            <a:xfrm>
              <a:off x="8769424" y="1127564"/>
              <a:ext cx="933590" cy="215444"/>
            </a:xfrm>
            <a:prstGeom prst="rect">
              <a:avLst/>
            </a:prstGeom>
            <a:noFill/>
          </p:spPr>
          <p:txBody>
            <a:bodyPr wrap="none" rtlCol="0">
              <a:spAutoFit/>
            </a:bodyPr>
            <a:lstStyle/>
            <a:p>
              <a:r>
                <a:rPr lang="fr-FR" sz="800" b="1" spc="190" dirty="0">
                  <a:solidFill>
                    <a:srgbClr val="13AFB7"/>
                  </a:solidFill>
                </a:rPr>
                <a:t>entreprises</a:t>
              </a:r>
            </a:p>
          </p:txBody>
        </p:sp>
      </p:grpSp>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4" y="1700810"/>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rgbClr val="13AFB7"/>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Libellé de la question posée</a:t>
            </a:r>
          </a:p>
        </p:txBody>
      </p:sp>
      <p:sp>
        <p:nvSpPr>
          <p:cNvPr id="20" name="Espace réservé du texte 19"/>
          <p:cNvSpPr>
            <a:spLocks noGrp="1"/>
          </p:cNvSpPr>
          <p:nvPr>
            <p:ph type="body" sz="quarter" idx="15" hasCustomPrompt="1"/>
          </p:nvPr>
        </p:nvSpPr>
        <p:spPr>
          <a:xfrm>
            <a:off x="8840789" y="1052513"/>
            <a:ext cx="720725" cy="144462"/>
          </a:xfrm>
          <a:prstGeom prst="rect">
            <a:avLst/>
          </a:prstGeom>
        </p:spPr>
        <p:txBody>
          <a:bodyPr anchor="ctr"/>
          <a:lstStyle>
            <a:lvl1pPr marL="0" indent="0" algn="r">
              <a:buNone/>
              <a:defRPr sz="1000" b="1">
                <a:solidFill>
                  <a:schemeClr val="bg1"/>
                </a:solidFill>
              </a:defRPr>
            </a:lvl1pPr>
            <a:lvl2pPr>
              <a:defRPr sz="1000"/>
            </a:lvl2pPr>
            <a:lvl3pPr>
              <a:defRPr sz="1000"/>
            </a:lvl3pPr>
            <a:lvl4pPr>
              <a:defRPr sz="1000"/>
            </a:lvl4pPr>
            <a:lvl5pPr>
              <a:defRPr sz="1000"/>
            </a:lvl5pPr>
          </a:lstStyle>
          <a:p>
            <a:pPr lvl="0"/>
            <a:r>
              <a:rPr lang="fr-FR" dirty="0"/>
              <a:t>Base</a:t>
            </a:r>
          </a:p>
        </p:txBody>
      </p:sp>
    </p:spTree>
    <p:extLst>
      <p:ext uri="{BB962C8B-B14F-4D97-AF65-F5344CB8AC3E}">
        <p14:creationId xmlns:p14="http://schemas.microsoft.com/office/powerpoint/2010/main" val="2350781701"/>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u LIBR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4" y="1700810"/>
            <a:ext cx="9047609"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chemeClr val="tx1">
                    <a:lumMod val="65000"/>
                    <a:lumOff val="35000"/>
                  </a:schemeClr>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Sous-titre éventuel</a:t>
            </a:r>
          </a:p>
        </p:txBody>
      </p:sp>
    </p:spTree>
    <p:extLst>
      <p:ext uri="{BB962C8B-B14F-4D97-AF65-F5344CB8AC3E}">
        <p14:creationId xmlns:p14="http://schemas.microsoft.com/office/powerpoint/2010/main" val="833364671"/>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callaire METHODOLOGIE">
    <p:spTree>
      <p:nvGrpSpPr>
        <p:cNvPr id="1" name=""/>
        <p:cNvGrpSpPr/>
        <p:nvPr/>
      </p:nvGrpSpPr>
      <p:grpSpPr>
        <a:xfrm>
          <a:off x="0" y="0"/>
          <a:ext cx="0" cy="0"/>
          <a:chOff x="0" y="0"/>
          <a:chExt cx="0" cy="0"/>
        </a:xfrm>
      </p:grpSpPr>
      <p:sp>
        <p:nvSpPr>
          <p:cNvPr id="10" name="ZoneTexte 9"/>
          <p:cNvSpPr txBox="1"/>
          <p:nvPr userDrawn="1"/>
        </p:nvSpPr>
        <p:spPr>
          <a:xfrm>
            <a:off x="3440834" y="3997516"/>
            <a:ext cx="5531579" cy="1015663"/>
          </a:xfrm>
          <a:prstGeom prst="rect">
            <a:avLst/>
          </a:prstGeom>
          <a:noFill/>
        </p:spPr>
        <p:txBody>
          <a:bodyPr wrap="none" rtlCol="0">
            <a:spAutoFit/>
          </a:bodyPr>
          <a:lstStyle/>
          <a:p>
            <a:r>
              <a:rPr lang="fr-FR" sz="6000" b="1" dirty="0">
                <a:solidFill>
                  <a:schemeClr val="tx1">
                    <a:lumMod val="75000"/>
                    <a:lumOff val="25000"/>
                  </a:schemeClr>
                </a:solidFill>
              </a:rPr>
              <a:t>MÉTHODOLOGIE</a:t>
            </a:r>
          </a:p>
        </p:txBody>
      </p:sp>
    </p:spTree>
    <p:extLst>
      <p:ext uri="{BB962C8B-B14F-4D97-AF65-F5344CB8AC3E}">
        <p14:creationId xmlns:p14="http://schemas.microsoft.com/office/powerpoint/2010/main" val="2967474366"/>
      </p:ext>
    </p:extLst>
  </p:cSld>
  <p:clrMapOvr>
    <a:masterClrMapping/>
  </p:clrMapOvr>
  <p:extLst mod="1">
    <p:ext uri="{DCECCB84-F9BA-43D5-87BE-67443E8EF086}">
      <p15:sldGuideLst xmlns="" xmlns:p15="http://schemas.microsoft.com/office/powerpoint/2012/main">
        <p15:guide id="1" orient="horz" pos="799" userDrawn="1">
          <p15:clr>
            <a:srgbClr val="FBAE40"/>
          </p15:clr>
        </p15:guide>
        <p15:guide id="2" pos="225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u LIBRE 2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3" name="Espace réservé du contenu 2"/>
          <p:cNvSpPr>
            <a:spLocks noGrp="1"/>
          </p:cNvSpPr>
          <p:nvPr>
            <p:ph idx="1" hasCustomPrompt="1"/>
          </p:nvPr>
        </p:nvSpPr>
        <p:spPr>
          <a:xfrm>
            <a:off x="488504" y="1700810"/>
            <a:ext cx="4176465"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chemeClr val="tx1">
                    <a:lumMod val="65000"/>
                    <a:lumOff val="35000"/>
                  </a:schemeClr>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Sous-titre éventuel</a:t>
            </a:r>
          </a:p>
        </p:txBody>
      </p:sp>
      <p:sp>
        <p:nvSpPr>
          <p:cNvPr id="13" name="Espace réservé du contenu 2"/>
          <p:cNvSpPr>
            <a:spLocks noGrp="1"/>
          </p:cNvSpPr>
          <p:nvPr>
            <p:ph idx="15" hasCustomPrompt="1"/>
          </p:nvPr>
        </p:nvSpPr>
        <p:spPr>
          <a:xfrm>
            <a:off x="5264522" y="1700810"/>
            <a:ext cx="4176465" cy="4476155"/>
          </a:xfrm>
          <a:prstGeom prst="rect">
            <a:avLst/>
          </a:prstGeom>
        </p:spPr>
        <p:txBody>
          <a:bodyPr/>
          <a:lstStyle>
            <a:lvl1pPr algn="just">
              <a:buClr>
                <a:srgbClr val="C00000"/>
              </a:buClr>
              <a:buSzPct val="115000"/>
              <a:defRPr sz="1800" baseline="0"/>
            </a:lvl1pPr>
            <a:lvl2pPr marL="450850" indent="-228600" algn="just">
              <a:buClr>
                <a:srgbClr val="C00000"/>
              </a:buClr>
              <a:buSzPct val="80000"/>
              <a:buFont typeface="Champagne &amp; Limousines" panose="020B0502020202020204" pitchFamily="34" charset="0"/>
              <a:buChar char="►"/>
              <a:defRPr sz="1600"/>
            </a:lvl2pPr>
            <a:lvl3pPr marL="715963" indent="-228600" algn="just">
              <a:buClr>
                <a:srgbClr val="F17D77"/>
              </a:buClr>
              <a:buSzPct val="80000"/>
              <a:buFont typeface="Webdings" panose="05030102010509060703" pitchFamily="18" charset="2"/>
              <a:buChar char="8"/>
              <a:defRPr sz="1400"/>
            </a:lvl3pPr>
            <a:lvl4pPr marL="981075" indent="-228600" algn="just" defTabSz="981075">
              <a:buClr>
                <a:srgbClr val="C00000"/>
              </a:buClr>
              <a:buFont typeface="Calibri" panose="020F0502020204030204" pitchFamily="34" charset="0"/>
              <a:buChar char="-"/>
              <a:defRPr sz="1200"/>
            </a:lvl4pPr>
            <a:lvl5pPr algn="just">
              <a:defRPr/>
            </a:lvl5pPr>
          </a:lstStyle>
          <a:p>
            <a:pPr lvl="0"/>
            <a:r>
              <a:rPr lang="fr-FR" dirty="0"/>
              <a:t>Texte premier niveau</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812774131"/>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u sans disposi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
        <p:nvSpPr>
          <p:cNvPr id="8" name="Espace réservé du texte 7"/>
          <p:cNvSpPr>
            <a:spLocks noGrp="1"/>
          </p:cNvSpPr>
          <p:nvPr>
            <p:ph type="body" sz="quarter" idx="13" hasCustomPrompt="1"/>
          </p:nvPr>
        </p:nvSpPr>
        <p:spPr>
          <a:xfrm>
            <a:off x="992189" y="980728"/>
            <a:ext cx="7705228" cy="431800"/>
          </a:xfrm>
          <a:prstGeom prst="rect">
            <a:avLst/>
          </a:prstGeom>
        </p:spPr>
        <p:txBody>
          <a:bodyPr wrap="square"/>
          <a:lstStyle>
            <a:lvl1pPr marL="0" indent="0">
              <a:buNone/>
              <a:defRPr sz="1600" baseline="0">
                <a:solidFill>
                  <a:schemeClr val="tx1">
                    <a:lumMod val="65000"/>
                    <a:lumOff val="35000"/>
                  </a:schemeClr>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a:t>Sous-titre éventuel</a:t>
            </a:r>
          </a:p>
        </p:txBody>
      </p:sp>
    </p:spTree>
    <p:extLst>
      <p:ext uri="{BB962C8B-B14F-4D97-AF65-F5344CB8AC3E}">
        <p14:creationId xmlns:p14="http://schemas.microsoft.com/office/powerpoint/2010/main" val="1693641749"/>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92561" y="286152"/>
            <a:ext cx="8543925" cy="566706"/>
          </a:xfrm>
          <a:prstGeom prst="rect">
            <a:avLst/>
          </a:prstGeom>
        </p:spPr>
        <p:txBody>
          <a:bodyPr wrap="square" anchor="ctr"/>
          <a:lstStyle>
            <a:lvl1pPr>
              <a:defRPr sz="2800" b="1" baseline="0">
                <a:latin typeface="+mn-lt"/>
              </a:defRPr>
            </a:lvl1pPr>
          </a:lstStyle>
          <a:p>
            <a:r>
              <a:rPr lang="fr-FR" dirty="0"/>
              <a:t>Titre </a:t>
            </a:r>
            <a:r>
              <a:rPr lang="fr-FR" dirty="0" err="1"/>
              <a:t>storytelling</a:t>
            </a:r>
            <a:r>
              <a:rPr lang="fr-FR" dirty="0"/>
              <a:t> du slide</a:t>
            </a:r>
          </a:p>
        </p:txBody>
      </p:sp>
    </p:spTree>
    <p:extLst>
      <p:ext uri="{BB962C8B-B14F-4D97-AF65-F5344CB8AC3E}">
        <p14:creationId xmlns:p14="http://schemas.microsoft.com/office/powerpoint/2010/main" val="3568103182"/>
      </p:ext>
    </p:extLst>
  </p:cSld>
  <p:clrMapOvr>
    <a:masterClrMapping/>
  </p:clrMapOvr>
  <p:extLst mod="1">
    <p:ext uri="{DCECCB84-F9BA-43D5-87BE-67443E8EF086}">
      <p15:sldGuideLst xmlns="" xmlns:p15="http://schemas.microsoft.com/office/powerpoint/2012/main">
        <p15:guide id="1" orient="horz" pos="4247">
          <p15:clr>
            <a:srgbClr val="FBAE40"/>
          </p15:clr>
        </p15:guide>
        <p15:guide id="2" pos="3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erniere page">
    <p:spTree>
      <p:nvGrpSpPr>
        <p:cNvPr id="1" name=""/>
        <p:cNvGrpSpPr/>
        <p:nvPr/>
      </p:nvGrpSpPr>
      <p:grpSpPr>
        <a:xfrm>
          <a:off x="0" y="0"/>
          <a:ext cx="0" cy="0"/>
          <a:chOff x="0" y="0"/>
          <a:chExt cx="0" cy="0"/>
        </a:xfrm>
      </p:grpSpPr>
      <p:sp>
        <p:nvSpPr>
          <p:cNvPr id="3" name="Rectangle 2"/>
          <p:cNvSpPr/>
          <p:nvPr userDrawn="1"/>
        </p:nvSpPr>
        <p:spPr>
          <a:xfrm>
            <a:off x="632521" y="5570076"/>
            <a:ext cx="8640960" cy="523220"/>
          </a:xfrm>
          <a:prstGeom prst="rect">
            <a:avLst/>
          </a:prstGeom>
        </p:spPr>
        <p:txBody>
          <a:bodyPr wrap="square">
            <a:spAutoFit/>
          </a:bodyPr>
          <a:lstStyle/>
          <a:p>
            <a:pPr algn="ctr"/>
            <a:r>
              <a:rPr lang="fr-FR" sz="1400" i="1" dirty="0">
                <a:solidFill>
                  <a:schemeClr val="bg1"/>
                </a:solidFill>
                <a:latin typeface="Georgia" panose="02040502050405020303" pitchFamily="18" charset="0"/>
              </a:rPr>
              <a:t>« Permettre à nos clients de comprendre de manière simple et rapide leur environnement actuel et futur, pour mieux décider aujourd’hui, agir demain et imaginer après-demain. » </a:t>
            </a:r>
          </a:p>
        </p:txBody>
      </p:sp>
    </p:spTree>
    <p:extLst>
      <p:ext uri="{BB962C8B-B14F-4D97-AF65-F5344CB8AC3E}">
        <p14:creationId xmlns:p14="http://schemas.microsoft.com/office/powerpoint/2010/main" val="170165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1ère page RAPPORT">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32522" y="3717032"/>
            <a:ext cx="5453061" cy="583490"/>
          </a:xfrm>
          <a:prstGeom prst="rect">
            <a:avLst/>
          </a:prstGeom>
        </p:spPr>
        <p:txBody>
          <a:bodyPr anchor="b">
            <a:noAutofit/>
          </a:bodyPr>
          <a:lstStyle>
            <a:lvl1pPr algn="ctr">
              <a:defRPr sz="3033" b="1">
                <a:solidFill>
                  <a:schemeClr val="bg1"/>
                </a:solidFill>
                <a:latin typeface="Calibri" panose="020F0502020204030204" pitchFamily="34" charset="0"/>
              </a:defRPr>
            </a:lvl1pPr>
          </a:lstStyle>
          <a:p>
            <a:r>
              <a:rPr lang="fr-FR" dirty="0"/>
              <a:t>LE TITRE DE L’ÉTUDE</a:t>
            </a:r>
          </a:p>
        </p:txBody>
      </p:sp>
      <p:sp>
        <p:nvSpPr>
          <p:cNvPr id="4" name="Espace réservé de la date 3"/>
          <p:cNvSpPr>
            <a:spLocks noGrp="1"/>
          </p:cNvSpPr>
          <p:nvPr>
            <p:ph type="dt" sz="half" idx="10"/>
          </p:nvPr>
        </p:nvSpPr>
        <p:spPr>
          <a:xfrm>
            <a:off x="2254250" y="4293100"/>
            <a:ext cx="2228850" cy="365125"/>
          </a:xfrm>
          <a:prstGeom prst="rect">
            <a:avLst/>
          </a:prstGeom>
        </p:spPr>
        <p:txBody>
          <a:bodyPr/>
          <a:lstStyle>
            <a:lvl1pPr algn="ctr">
              <a:defRPr sz="1200">
                <a:solidFill>
                  <a:schemeClr val="bg1"/>
                </a:solidFill>
              </a:defRPr>
            </a:lvl1pPr>
          </a:lstStyle>
          <a:p>
            <a:fld id="{AB57F556-3CFC-4DE8-AE0B-096BC6BFA48B}" type="datetime4">
              <a:rPr lang="fr-FR" smtClean="0"/>
              <a:pPr/>
              <a:t>août 30, 2017</a:t>
            </a:fld>
            <a:endParaRPr lang="fr-FR" dirty="0"/>
          </a:p>
        </p:txBody>
      </p:sp>
      <p:sp>
        <p:nvSpPr>
          <p:cNvPr id="7" name="ZoneTexte 6"/>
          <p:cNvSpPr txBox="1"/>
          <p:nvPr userDrawn="1"/>
        </p:nvSpPr>
        <p:spPr>
          <a:xfrm>
            <a:off x="7763833" y="3284984"/>
            <a:ext cx="1309974" cy="492443"/>
          </a:xfrm>
          <a:prstGeom prst="rect">
            <a:avLst/>
          </a:prstGeom>
          <a:noFill/>
        </p:spPr>
        <p:txBody>
          <a:bodyPr wrap="none" rtlCol="0">
            <a:spAutoFit/>
          </a:bodyPr>
          <a:lstStyle/>
          <a:p>
            <a:r>
              <a:rPr lang="fr-FR" sz="2600" b="1" dirty="0"/>
              <a:t>Rapport</a:t>
            </a:r>
          </a:p>
        </p:txBody>
      </p:sp>
      <p:sp>
        <p:nvSpPr>
          <p:cNvPr id="10" name="Espace réservé pour une image  9"/>
          <p:cNvSpPr>
            <a:spLocks noGrp="1"/>
          </p:cNvSpPr>
          <p:nvPr>
            <p:ph type="pic" sz="quarter" idx="11" hasCustomPrompt="1"/>
          </p:nvPr>
        </p:nvSpPr>
        <p:spPr>
          <a:xfrm>
            <a:off x="7761420" y="4300522"/>
            <a:ext cx="1325959" cy="1000686"/>
          </a:xfrm>
          <a:prstGeom prst="rect">
            <a:avLst/>
          </a:prstGeom>
        </p:spPr>
        <p:txBody>
          <a:bodyPr>
            <a:normAutofit/>
          </a:bodyPr>
          <a:lstStyle>
            <a:lvl1pPr marL="0" indent="0">
              <a:buNone/>
              <a:defRPr sz="1300" baseline="0"/>
            </a:lvl1pPr>
          </a:lstStyle>
          <a:p>
            <a:r>
              <a:rPr lang="fr-FR" dirty="0"/>
              <a:t>LOGO du Client</a:t>
            </a:r>
          </a:p>
        </p:txBody>
      </p:sp>
    </p:spTree>
    <p:extLst>
      <p:ext uri="{BB962C8B-B14F-4D97-AF65-F5344CB8AC3E}">
        <p14:creationId xmlns:p14="http://schemas.microsoft.com/office/powerpoint/2010/main" val="2014252795"/>
      </p:ext>
    </p:extLst>
  </p:cSld>
  <p:clrMapOvr>
    <a:masterClrMapping/>
  </p:clrMapOvr>
  <p:extLst mod="1">
    <p:ext uri="{DCECCB84-F9BA-43D5-87BE-67443E8EF086}">
      <p15:sldGuideLst xmlns="" xmlns:p15="http://schemas.microsoft.com/office/powerpoint/2012/main">
        <p15:guide id="1" orient="horz" pos="2568">
          <p15:clr>
            <a:srgbClr val="FBAE40"/>
          </p15:clr>
        </p15:guide>
        <p15:guide id="2" pos="5282">
          <p15:clr>
            <a:srgbClr val="FBAE40"/>
          </p15:clr>
        </p15:guide>
        <p15:guide id="3" pos="434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rniere page">
    <p:spTree>
      <p:nvGrpSpPr>
        <p:cNvPr id="1" name=""/>
        <p:cNvGrpSpPr/>
        <p:nvPr/>
      </p:nvGrpSpPr>
      <p:grpSpPr>
        <a:xfrm>
          <a:off x="0" y="0"/>
          <a:ext cx="0" cy="0"/>
          <a:chOff x="0" y="0"/>
          <a:chExt cx="0" cy="0"/>
        </a:xfrm>
      </p:grpSpPr>
      <p:sp>
        <p:nvSpPr>
          <p:cNvPr id="3" name="Rectangle 2"/>
          <p:cNvSpPr/>
          <p:nvPr userDrawn="1"/>
        </p:nvSpPr>
        <p:spPr>
          <a:xfrm>
            <a:off x="632521" y="5570076"/>
            <a:ext cx="8640960" cy="523220"/>
          </a:xfrm>
          <a:prstGeom prst="rect">
            <a:avLst/>
          </a:prstGeom>
        </p:spPr>
        <p:txBody>
          <a:bodyPr wrap="square">
            <a:spAutoFit/>
          </a:bodyPr>
          <a:lstStyle/>
          <a:p>
            <a:pPr algn="ctr"/>
            <a:r>
              <a:rPr lang="fr-FR" sz="1400" i="1" dirty="0">
                <a:solidFill>
                  <a:schemeClr val="bg1"/>
                </a:solidFill>
                <a:latin typeface="Georgia" panose="02040502050405020303" pitchFamily="18" charset="0"/>
              </a:rPr>
              <a:t>« Permettre à nos clients de comprendre de manière simple et rapide leur environnement actuel et futur, pour mieux décider aujourd’hui, agir demain et imaginer après-demain. » </a:t>
            </a:r>
          </a:p>
        </p:txBody>
      </p:sp>
    </p:spTree>
    <p:extLst>
      <p:ext uri="{BB962C8B-B14F-4D97-AF65-F5344CB8AC3E}">
        <p14:creationId xmlns:p14="http://schemas.microsoft.com/office/powerpoint/2010/main" val="30025781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media/image3.png"/><Relationship Id="rId13"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theme" Target="../theme/theme3.xml"/><Relationship Id="rId10" Type="http://schemas.openxmlformats.org/officeDocument/2006/relationships/image" Target="../media/image5.png"/><Relationship Id="rId11" Type="http://schemas.openxmlformats.org/officeDocument/2006/relationships/image" Target="../media/image6.pn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theme" Target="../theme/theme4.xml"/><Relationship Id="rId10" Type="http://schemas.openxmlformats.org/officeDocument/2006/relationships/image" Target="../media/image6.png"/><Relationship Id="rId11" Type="http://schemas.openxmlformats.org/officeDocument/2006/relationships/image" Target="../media/image4.png"/><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11" Type="http://schemas.openxmlformats.org/officeDocument/2006/relationships/image" Target="../media/image6.png"/><Relationship Id="rId12" Type="http://schemas.openxmlformats.org/officeDocument/2006/relationships/image" Target="../media/image9.jpe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theme" Target="../theme/theme5.xml"/><Relationship Id="rId10"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theme" Target="../theme/theme6.xml"/><Relationship Id="rId9" Type="http://schemas.openxmlformats.org/officeDocument/2006/relationships/image" Target="../media/image5.png"/><Relationship Id="rId10" Type="http://schemas.openxmlformats.org/officeDocument/2006/relationships/image" Target="../media/image6.png"/><Relationship Id="rId1" Type="http://schemas.openxmlformats.org/officeDocument/2006/relationships/slideLayout" Target="../slideLayouts/slideLayout35.xml"/><Relationship Id="rId2"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theme" Target="../theme/theme7.xml"/><Relationship Id="rId9" Type="http://schemas.openxmlformats.org/officeDocument/2006/relationships/image" Target="../media/image6.png"/><Relationship Id="rId10" Type="http://schemas.openxmlformats.org/officeDocument/2006/relationships/image" Target="../media/image5.png"/><Relationship Id="rId11" Type="http://schemas.openxmlformats.org/officeDocument/2006/relationships/image" Target="../media/image10.png"/><Relationship Id="rId1" Type="http://schemas.openxmlformats.org/officeDocument/2006/relationships/slideLayout" Target="../slideLayouts/slideLayout42.xml"/><Relationship Id="rId2"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theme" Target="../theme/theme8.xml"/><Relationship Id="rId8" Type="http://schemas.openxmlformats.org/officeDocument/2006/relationships/image" Target="../media/image5.png"/><Relationship Id="rId9" Type="http://schemas.openxmlformats.org/officeDocument/2006/relationships/image" Target="../media/image6.png"/><Relationship Id="rId1" Type="http://schemas.openxmlformats.org/officeDocument/2006/relationships/slideLayout" Target="../slideLayouts/slideLayout49.xml"/><Relationship Id="rId2"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theme" Target="../theme/theme9.xml"/><Relationship Id="rId10" Type="http://schemas.openxmlformats.org/officeDocument/2006/relationships/image" Target="../media/image5.png"/><Relationship Id="rId11" Type="http://schemas.openxmlformats.org/officeDocument/2006/relationships/image" Target="../media/image6.png"/><Relationship Id="rId1" Type="http://schemas.openxmlformats.org/officeDocument/2006/relationships/slideLayout" Target="../slideLayouts/slideLayout55.xml"/><Relationship Id="rId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flipH="1">
            <a:off x="-28517" y="0"/>
            <a:ext cx="6858001" cy="6858000"/>
          </a:xfrm>
          <a:prstGeom prst="rect">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315" tIns="53657" rIns="107315" bIns="53657" numCol="1" spcCol="0" rtlCol="0" fromWordArt="0" anchor="ctr" anchorCtr="0" forceAA="0" compatLnSpc="1">
            <a:prstTxWarp prst="textNoShape">
              <a:avLst/>
            </a:prstTxWarp>
            <a:noAutofit/>
          </a:bodyPr>
          <a:lstStyle/>
          <a:p>
            <a:pPr algn="ctr"/>
            <a:endParaRPr lang="fr-FR" sz="2112" dirty="0"/>
          </a:p>
        </p:txBody>
      </p:sp>
      <p:sp>
        <p:nvSpPr>
          <p:cNvPr id="22" name="Text Box 1064"/>
          <p:cNvSpPr txBox="1">
            <a:spLocks noChangeArrowheads="1"/>
          </p:cNvSpPr>
          <p:nvPr/>
        </p:nvSpPr>
        <p:spPr bwMode="gray">
          <a:xfrm>
            <a:off x="1996328" y="5871940"/>
            <a:ext cx="280831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u="sng">
                <a:solidFill>
                  <a:schemeClr val="tx1"/>
                </a:solidFill>
                <a:latin typeface="Tahoma" pitchFamily="34" charset="0"/>
              </a:defRPr>
            </a:lvl1pPr>
            <a:lvl2pPr marL="742950" indent="-285750" eaLnBrk="0" hangingPunct="0">
              <a:defRPr sz="1000" b="1" u="sng">
                <a:solidFill>
                  <a:schemeClr val="tx1"/>
                </a:solidFill>
                <a:latin typeface="Tahoma" pitchFamily="34" charset="0"/>
              </a:defRPr>
            </a:lvl2pPr>
            <a:lvl3pPr marL="1143000" indent="-228600" eaLnBrk="0" hangingPunct="0">
              <a:defRPr sz="1000" b="1" u="sng">
                <a:solidFill>
                  <a:schemeClr val="tx1"/>
                </a:solidFill>
                <a:latin typeface="Tahoma" pitchFamily="34" charset="0"/>
              </a:defRPr>
            </a:lvl3pPr>
            <a:lvl4pPr marL="1600200" indent="-228600" eaLnBrk="0" hangingPunct="0">
              <a:defRPr sz="1000" b="1" u="sng">
                <a:solidFill>
                  <a:schemeClr val="tx1"/>
                </a:solidFill>
                <a:latin typeface="Tahoma" pitchFamily="34" charset="0"/>
              </a:defRPr>
            </a:lvl4pPr>
            <a:lvl5pPr marL="2057400" indent="-228600" eaLnBrk="0" hangingPunct="0">
              <a:defRPr sz="1000" b="1" u="sng">
                <a:solidFill>
                  <a:schemeClr val="tx1"/>
                </a:solidFill>
                <a:latin typeface="Tahoma" pitchFamily="34" charset="0"/>
              </a:defRPr>
            </a:lvl5pPr>
            <a:lvl6pPr marL="2514600" indent="-228600" eaLnBrk="0" fontAlgn="base" hangingPunct="0">
              <a:spcBef>
                <a:spcPct val="0"/>
              </a:spcBef>
              <a:spcAft>
                <a:spcPct val="0"/>
              </a:spcAft>
              <a:defRPr sz="1000" b="1" u="sng">
                <a:solidFill>
                  <a:schemeClr val="tx1"/>
                </a:solidFill>
                <a:latin typeface="Tahoma" pitchFamily="34" charset="0"/>
              </a:defRPr>
            </a:lvl6pPr>
            <a:lvl7pPr marL="2971800" indent="-228600" eaLnBrk="0" fontAlgn="base" hangingPunct="0">
              <a:spcBef>
                <a:spcPct val="0"/>
              </a:spcBef>
              <a:spcAft>
                <a:spcPct val="0"/>
              </a:spcAft>
              <a:defRPr sz="1000" b="1" u="sng">
                <a:solidFill>
                  <a:schemeClr val="tx1"/>
                </a:solidFill>
                <a:latin typeface="Tahoma" pitchFamily="34" charset="0"/>
              </a:defRPr>
            </a:lvl7pPr>
            <a:lvl8pPr marL="3429000" indent="-228600" eaLnBrk="0" fontAlgn="base" hangingPunct="0">
              <a:spcBef>
                <a:spcPct val="0"/>
              </a:spcBef>
              <a:spcAft>
                <a:spcPct val="0"/>
              </a:spcAft>
              <a:defRPr sz="1000" b="1" u="sng">
                <a:solidFill>
                  <a:schemeClr val="tx1"/>
                </a:solidFill>
                <a:latin typeface="Tahoma" pitchFamily="34" charset="0"/>
              </a:defRPr>
            </a:lvl8pPr>
            <a:lvl9pPr marL="3886200" indent="-228600" eaLnBrk="0" fontAlgn="base" hangingPunct="0">
              <a:spcBef>
                <a:spcPct val="0"/>
              </a:spcBef>
              <a:spcAft>
                <a:spcPct val="0"/>
              </a:spcAft>
              <a:defRPr sz="1000" b="1" u="sng">
                <a:solidFill>
                  <a:schemeClr val="tx1"/>
                </a:solidFill>
                <a:latin typeface="Tahoma" pitchFamily="34" charset="0"/>
              </a:defRPr>
            </a:lvl9pPr>
          </a:lstStyle>
          <a:p>
            <a:pPr algn="ctr" eaLnBrk="1" hangingPunct="1">
              <a:tabLst>
                <a:tab pos="1165976" algn="l"/>
              </a:tabLst>
            </a:pPr>
            <a:r>
              <a:rPr lang="fr-FR" sz="1300" b="0" u="none" dirty="0">
                <a:solidFill>
                  <a:schemeClr val="bg1"/>
                </a:solidFill>
                <a:latin typeface="Calibri" panose="020F0502020204030204" pitchFamily="34" charset="0"/>
                <a:cs typeface="Arial" charset="0"/>
              </a:rPr>
              <a:t>15 place de la République 75003 Paris</a:t>
            </a:r>
            <a:endParaRPr lang="fr-FR" sz="1300" u="none" dirty="0">
              <a:solidFill>
                <a:schemeClr val="bg1"/>
              </a:solidFill>
              <a:cs typeface="Arial" charset="0"/>
            </a:endParaRPr>
          </a:p>
        </p:txBody>
      </p:sp>
      <p:grpSp>
        <p:nvGrpSpPr>
          <p:cNvPr id="23" name="Groupe 22"/>
          <p:cNvGrpSpPr/>
          <p:nvPr/>
        </p:nvGrpSpPr>
        <p:grpSpPr>
          <a:xfrm>
            <a:off x="2915494" y="6210002"/>
            <a:ext cx="969980" cy="414387"/>
            <a:chOff x="2830892" y="6210000"/>
            <a:chExt cx="969980" cy="414387"/>
          </a:xfrm>
        </p:grpSpPr>
        <p:pic>
          <p:nvPicPr>
            <p:cNvPr id="24" name="Picture 6" descr="http://www.traverseor.com/assets/images/ESOMAR_logo.png"/>
            <p:cNvPicPr>
              <a:picLocks noChangeAspect="1" noChangeArrowheads="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88839" y="6210000"/>
              <a:ext cx="412033" cy="4143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192.168.125.200\Qualité (ex certification)\ZZ- ISO - Mise en place et Audit\Document Normes ISO etc\Logo\PNG\Afaq_20252.png"/>
            <p:cNvPicPr>
              <a:picLocks noChangeAspect="1" noChangeArrowheads="1"/>
            </p:cNvPicPr>
            <p:nvPr userDrawn="1"/>
          </p:nvPicPr>
          <p:blipFill>
            <a:blip r:embed="rId11" cstate="print">
              <a:duotone>
                <a:schemeClr val="bg2">
                  <a:shade val="45000"/>
                  <a:satMod val="135000"/>
                </a:schemeClr>
                <a:prstClr val="white"/>
              </a:duotone>
            </a:blip>
            <a:srcRect/>
            <a:stretch>
              <a:fillRect/>
            </a:stretch>
          </p:blipFill>
          <p:spPr bwMode="auto">
            <a:xfrm>
              <a:off x="2830892" y="6210000"/>
              <a:ext cx="389775" cy="403696"/>
            </a:xfrm>
            <a:prstGeom prst="rect">
              <a:avLst/>
            </a:prstGeom>
            <a:noFill/>
            <a:ln w="9525">
              <a:noFill/>
              <a:miter lim="800000"/>
              <a:headEnd/>
              <a:tailEnd/>
            </a:ln>
          </p:spPr>
        </p:pic>
      </p:grpSp>
      <p:pic>
        <p:nvPicPr>
          <p:cNvPr id="15" name="Picture 3" descr="C:\Users\NicoC\Desktop\QuotesOW-01.png"/>
          <p:cNvPicPr>
            <a:picLocks noChangeAspect="1" noChangeArrowheads="1"/>
          </p:cNvPicPr>
          <p:nvPr/>
        </p:nvPicPr>
        <p:blipFill>
          <a:blip r:embed="rId12" cstate="print"/>
          <a:srcRect/>
          <a:stretch>
            <a:fillRect/>
          </a:stretch>
        </p:blipFill>
        <p:spPr bwMode="auto">
          <a:xfrm>
            <a:off x="2644401" y="692696"/>
            <a:ext cx="1512168" cy="1512168"/>
          </a:xfrm>
          <a:prstGeom prst="rect">
            <a:avLst/>
          </a:prstGeom>
          <a:noFill/>
        </p:spPr>
      </p:pic>
      <p:pic>
        <p:nvPicPr>
          <p:cNvPr id="2050" name="Picture 2" descr="D:\01-OWay\GRAPHISMES\LOGO_OW_HRes-White-01.png"/>
          <p:cNvPicPr>
            <a:picLocks noChangeAspect="1" noChangeArrowheads="1"/>
          </p:cNvPicPr>
          <p:nvPr/>
        </p:nvPicPr>
        <p:blipFill>
          <a:blip r:embed="rId13" cstate="print"/>
          <a:srcRect/>
          <a:stretch>
            <a:fillRect/>
          </a:stretch>
        </p:blipFill>
        <p:spPr bwMode="auto">
          <a:xfrm>
            <a:off x="1978485" y="5301210"/>
            <a:ext cx="2844000" cy="563629"/>
          </a:xfrm>
          <a:prstGeom prst="rect">
            <a:avLst/>
          </a:prstGeom>
          <a:noFill/>
        </p:spPr>
      </p:pic>
    </p:spTree>
    <p:extLst>
      <p:ext uri="{BB962C8B-B14F-4D97-AF65-F5344CB8AC3E}">
        <p14:creationId xmlns:p14="http://schemas.microsoft.com/office/powerpoint/2010/main" val="2330791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722" r:id="rId8"/>
  </p:sldLayoutIdLst>
  <p:hf sldNum="0" hdr="0" ftr="0"/>
  <p:txStyles>
    <p:titleStyle>
      <a:lvl1pPr algn="l" defTabSz="990570" rtl="0" eaLnBrk="1" latinLnBrk="0" hangingPunct="1">
        <a:lnSpc>
          <a:spcPct val="90000"/>
        </a:lnSpc>
        <a:spcBef>
          <a:spcPct val="0"/>
        </a:spcBef>
        <a:buNone/>
        <a:defRPr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fr-FR"/>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4156" userDrawn="1">
          <p15:clr>
            <a:srgbClr val="F26B43"/>
          </p15:clr>
        </p15:guide>
        <p15:guide id="2" pos="2122" userDrawn="1">
          <p15:clr>
            <a:srgbClr val="F26B43"/>
          </p15:clr>
        </p15:guide>
        <p15:guide id="3" orient="horz" pos="39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flipH="1">
            <a:off x="-28516" y="0"/>
            <a:ext cx="9934516" cy="6858000"/>
          </a:xfrm>
          <a:prstGeom prst="rect">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315" tIns="53657" rIns="107315" bIns="53657" numCol="1" spcCol="0" rtlCol="0" fromWordArt="0" anchor="ctr" anchorCtr="0" forceAA="0" compatLnSpc="1">
            <a:prstTxWarp prst="textNoShape">
              <a:avLst/>
            </a:prstTxWarp>
            <a:noAutofit/>
          </a:bodyPr>
          <a:lstStyle/>
          <a:p>
            <a:pPr algn="ctr"/>
            <a:endParaRPr lang="fr-FR" sz="2112" dirty="0"/>
          </a:p>
        </p:txBody>
      </p:sp>
      <p:sp>
        <p:nvSpPr>
          <p:cNvPr id="9" name="Text Box 1064"/>
          <p:cNvSpPr txBox="1">
            <a:spLocks noChangeArrowheads="1"/>
          </p:cNvSpPr>
          <p:nvPr/>
        </p:nvSpPr>
        <p:spPr bwMode="gray">
          <a:xfrm>
            <a:off x="3548844" y="5024600"/>
            <a:ext cx="280831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u="sng">
                <a:solidFill>
                  <a:schemeClr val="tx1"/>
                </a:solidFill>
                <a:latin typeface="Tahoma" pitchFamily="34" charset="0"/>
              </a:defRPr>
            </a:lvl1pPr>
            <a:lvl2pPr marL="742950" indent="-285750" eaLnBrk="0" hangingPunct="0">
              <a:defRPr sz="1000" b="1" u="sng">
                <a:solidFill>
                  <a:schemeClr val="tx1"/>
                </a:solidFill>
                <a:latin typeface="Tahoma" pitchFamily="34" charset="0"/>
              </a:defRPr>
            </a:lvl2pPr>
            <a:lvl3pPr marL="1143000" indent="-228600" eaLnBrk="0" hangingPunct="0">
              <a:defRPr sz="1000" b="1" u="sng">
                <a:solidFill>
                  <a:schemeClr val="tx1"/>
                </a:solidFill>
                <a:latin typeface="Tahoma" pitchFamily="34" charset="0"/>
              </a:defRPr>
            </a:lvl3pPr>
            <a:lvl4pPr marL="1600200" indent="-228600" eaLnBrk="0" hangingPunct="0">
              <a:defRPr sz="1000" b="1" u="sng">
                <a:solidFill>
                  <a:schemeClr val="tx1"/>
                </a:solidFill>
                <a:latin typeface="Tahoma" pitchFamily="34" charset="0"/>
              </a:defRPr>
            </a:lvl4pPr>
            <a:lvl5pPr marL="2057400" indent="-228600" eaLnBrk="0" hangingPunct="0">
              <a:defRPr sz="1000" b="1" u="sng">
                <a:solidFill>
                  <a:schemeClr val="tx1"/>
                </a:solidFill>
                <a:latin typeface="Tahoma" pitchFamily="34" charset="0"/>
              </a:defRPr>
            </a:lvl5pPr>
            <a:lvl6pPr marL="2514600" indent="-228600" eaLnBrk="0" fontAlgn="base" hangingPunct="0">
              <a:spcBef>
                <a:spcPct val="0"/>
              </a:spcBef>
              <a:spcAft>
                <a:spcPct val="0"/>
              </a:spcAft>
              <a:defRPr sz="1000" b="1" u="sng">
                <a:solidFill>
                  <a:schemeClr val="tx1"/>
                </a:solidFill>
                <a:latin typeface="Tahoma" pitchFamily="34" charset="0"/>
              </a:defRPr>
            </a:lvl6pPr>
            <a:lvl7pPr marL="2971800" indent="-228600" eaLnBrk="0" fontAlgn="base" hangingPunct="0">
              <a:spcBef>
                <a:spcPct val="0"/>
              </a:spcBef>
              <a:spcAft>
                <a:spcPct val="0"/>
              </a:spcAft>
              <a:defRPr sz="1000" b="1" u="sng">
                <a:solidFill>
                  <a:schemeClr val="tx1"/>
                </a:solidFill>
                <a:latin typeface="Tahoma" pitchFamily="34" charset="0"/>
              </a:defRPr>
            </a:lvl7pPr>
            <a:lvl8pPr marL="3429000" indent="-228600" eaLnBrk="0" fontAlgn="base" hangingPunct="0">
              <a:spcBef>
                <a:spcPct val="0"/>
              </a:spcBef>
              <a:spcAft>
                <a:spcPct val="0"/>
              </a:spcAft>
              <a:defRPr sz="1000" b="1" u="sng">
                <a:solidFill>
                  <a:schemeClr val="tx1"/>
                </a:solidFill>
                <a:latin typeface="Tahoma" pitchFamily="34" charset="0"/>
              </a:defRPr>
            </a:lvl8pPr>
            <a:lvl9pPr marL="3886200" indent="-228600" eaLnBrk="0" fontAlgn="base" hangingPunct="0">
              <a:spcBef>
                <a:spcPct val="0"/>
              </a:spcBef>
              <a:spcAft>
                <a:spcPct val="0"/>
              </a:spcAft>
              <a:defRPr sz="1000" b="1" u="sng">
                <a:solidFill>
                  <a:schemeClr val="tx1"/>
                </a:solidFill>
                <a:latin typeface="Tahoma" pitchFamily="34" charset="0"/>
              </a:defRPr>
            </a:lvl9pPr>
          </a:lstStyle>
          <a:p>
            <a:pPr algn="ctr" eaLnBrk="1" hangingPunct="1">
              <a:tabLst>
                <a:tab pos="1165976" algn="l"/>
              </a:tabLst>
            </a:pPr>
            <a:r>
              <a:rPr lang="fr-FR" sz="1300" b="0" u="none" dirty="0">
                <a:solidFill>
                  <a:schemeClr val="bg1"/>
                </a:solidFill>
                <a:latin typeface="Calibri" panose="020F0502020204030204" pitchFamily="34" charset="0"/>
                <a:cs typeface="Arial" charset="0"/>
              </a:rPr>
              <a:t>15 place de la République 75003 Paris</a:t>
            </a:r>
            <a:endParaRPr lang="fr-FR" sz="1300" u="none" dirty="0">
              <a:solidFill>
                <a:schemeClr val="bg1"/>
              </a:solidFill>
              <a:cs typeface="Arial" charset="0"/>
            </a:endParaRPr>
          </a:p>
        </p:txBody>
      </p:sp>
      <p:grpSp>
        <p:nvGrpSpPr>
          <p:cNvPr id="16" name="Groupe 15"/>
          <p:cNvGrpSpPr>
            <a:grpSpLocks noChangeAspect="1"/>
          </p:cNvGrpSpPr>
          <p:nvPr/>
        </p:nvGrpSpPr>
        <p:grpSpPr>
          <a:xfrm>
            <a:off x="4233001" y="2745080"/>
            <a:ext cx="1440000" cy="1440000"/>
            <a:chOff x="2692177" y="4139555"/>
            <a:chExt cx="720000" cy="720000"/>
          </a:xfrm>
        </p:grpSpPr>
        <p:sp>
          <p:nvSpPr>
            <p:cNvPr id="17" name="Ellipse 16"/>
            <p:cNvSpPr/>
            <p:nvPr userDrawn="1"/>
          </p:nvSpPr>
          <p:spPr>
            <a:xfrm>
              <a:off x="2707283" y="4154661"/>
              <a:ext cx="689788" cy="68978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pic>
          <p:nvPicPr>
            <p:cNvPr id="18" name="Picture 3" descr="C:\Users\NicoC\Desktop\QuotesOW-01.png"/>
            <p:cNvPicPr>
              <a:picLocks noChangeAspect="1" noChangeArrowheads="1"/>
            </p:cNvPicPr>
            <p:nvPr userDrawn="1"/>
          </p:nvPicPr>
          <p:blipFill>
            <a:blip r:embed="rId4" cstate="print"/>
            <a:srcRect/>
            <a:stretch>
              <a:fillRect/>
            </a:stretch>
          </p:blipFill>
          <p:spPr bwMode="auto">
            <a:xfrm>
              <a:off x="2692177" y="4139555"/>
              <a:ext cx="720000" cy="720000"/>
            </a:xfrm>
            <a:prstGeom prst="rect">
              <a:avLst/>
            </a:prstGeom>
            <a:noFill/>
          </p:spPr>
        </p:pic>
      </p:grpSp>
      <p:pic>
        <p:nvPicPr>
          <p:cNvPr id="3074" name="Picture 2" descr="D:\01-OWay\GRAPHISMES\LOGO_OW_HRes-White-01.png"/>
          <p:cNvPicPr>
            <a:picLocks noChangeAspect="1" noChangeArrowheads="1"/>
          </p:cNvPicPr>
          <p:nvPr/>
        </p:nvPicPr>
        <p:blipFill>
          <a:blip r:embed="rId5" cstate="print"/>
          <a:srcRect/>
          <a:stretch>
            <a:fillRect/>
          </a:stretch>
        </p:blipFill>
        <p:spPr bwMode="auto">
          <a:xfrm>
            <a:off x="3693000" y="4508500"/>
            <a:ext cx="2520000" cy="499418"/>
          </a:xfrm>
          <a:prstGeom prst="rect">
            <a:avLst/>
          </a:prstGeom>
          <a:noFill/>
        </p:spPr>
      </p:pic>
    </p:spTree>
    <p:extLst>
      <p:ext uri="{BB962C8B-B14F-4D97-AF65-F5344CB8AC3E}">
        <p14:creationId xmlns:p14="http://schemas.microsoft.com/office/powerpoint/2010/main" val="3870570613"/>
      </p:ext>
    </p:extLst>
  </p:cSld>
  <p:clrMap bg1="lt1" tx1="dk1" bg2="lt2" tx2="dk2" accent1="accent1" accent2="accent2" accent3="accent3" accent4="accent4" accent5="accent5" accent6="accent6" hlink="hlink" folHlink="folHlink"/>
  <p:sldLayoutIdLst>
    <p:sldLayoutId id="2147483670" r:id="rId1"/>
    <p:sldLayoutId id="2147483671" r:id="rId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594178"/>
            <a:ext cx="9906000" cy="29120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fr-FR" sz="1950" dirty="0"/>
          </a:p>
        </p:txBody>
      </p:sp>
      <p:pic>
        <p:nvPicPr>
          <p:cNvPr id="2" name="Image 1"/>
          <p:cNvPicPr>
            <a:picLocks noChangeAspect="1"/>
          </p:cNvPicPr>
          <p:nvPr/>
        </p:nvPicPr>
        <p:blipFill rotWithShape="1">
          <a:blip r:embed="rId10" cstate="print">
            <a:extLst>
              <a:ext uri="{28A0092B-C50C-407E-A947-70E740481C1C}">
                <a14:useLocalDpi xmlns:a14="http://schemas.microsoft.com/office/drawing/2010/main" val="0"/>
              </a:ext>
            </a:extLst>
          </a:blip>
          <a:srcRect t="43420" b="7229"/>
          <a:stretch/>
        </p:blipFill>
        <p:spPr>
          <a:xfrm>
            <a:off x="-5242" y="6624002"/>
            <a:ext cx="1275522" cy="286055"/>
          </a:xfrm>
          <a:prstGeom prst="rect">
            <a:avLst/>
          </a:prstGeom>
        </p:spPr>
      </p:pic>
      <p:grpSp>
        <p:nvGrpSpPr>
          <p:cNvPr id="5" name="Groupe 4"/>
          <p:cNvGrpSpPr/>
          <p:nvPr/>
        </p:nvGrpSpPr>
        <p:grpSpPr>
          <a:xfrm>
            <a:off x="272479" y="215369"/>
            <a:ext cx="720000" cy="720000"/>
            <a:chOff x="2692177" y="4139555"/>
            <a:chExt cx="720000" cy="720000"/>
          </a:xfrm>
        </p:grpSpPr>
        <p:sp>
          <p:nvSpPr>
            <p:cNvPr id="6" name="Ellipse 5"/>
            <p:cNvSpPr/>
            <p:nvPr userDrawn="1"/>
          </p:nvSpPr>
          <p:spPr>
            <a:xfrm>
              <a:off x="2707283" y="4154661"/>
              <a:ext cx="689788" cy="68978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pic>
          <p:nvPicPr>
            <p:cNvPr id="9" name="Picture 3" descr="C:\Users\NicoC\Desktop\QuotesOW-01.png"/>
            <p:cNvPicPr>
              <a:picLocks noChangeAspect="1" noChangeArrowheads="1"/>
            </p:cNvPicPr>
            <p:nvPr userDrawn="1"/>
          </p:nvPicPr>
          <p:blipFill>
            <a:blip r:embed="rId11" cstate="print"/>
            <a:srcRect/>
            <a:stretch>
              <a:fillRect/>
            </a:stretch>
          </p:blipFill>
          <p:spPr bwMode="auto">
            <a:xfrm>
              <a:off x="2692177" y="4139555"/>
              <a:ext cx="720000" cy="720000"/>
            </a:xfrm>
            <a:prstGeom prst="rect">
              <a:avLst/>
            </a:prstGeom>
            <a:noFill/>
          </p:spPr>
        </p:pic>
      </p:grpSp>
      <p:sp>
        <p:nvSpPr>
          <p:cNvPr id="10" name="Rectangle 9"/>
          <p:cNvSpPr/>
          <p:nvPr userDrawn="1"/>
        </p:nvSpPr>
        <p:spPr>
          <a:xfrm>
            <a:off x="9633520" y="6588000"/>
            <a:ext cx="272480" cy="2880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userDrawn="1"/>
        </p:nvCxnSpPr>
        <p:spPr>
          <a:xfrm>
            <a:off x="9633520" y="66240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userDrawn="1"/>
        </p:nvSpPr>
        <p:spPr>
          <a:xfrm>
            <a:off x="9562611" y="6612615"/>
            <a:ext cx="562933" cy="253916"/>
          </a:xfrm>
          <a:prstGeom prst="rect">
            <a:avLst/>
          </a:prstGeom>
          <a:noFill/>
        </p:spPr>
        <p:txBody>
          <a:bodyPr wrap="square" rtlCol="0">
            <a:spAutoFit/>
          </a:bodyPr>
          <a:lstStyle/>
          <a:p>
            <a:fld id="{9063063C-C6C1-440D-8EF0-C64F839157A0}" type="slidenum">
              <a:rPr lang="fr-FR" sz="1050" kern="1200" smtClean="0">
                <a:solidFill>
                  <a:schemeClr val="bg1"/>
                </a:solidFill>
                <a:latin typeface="Arial Black" panose="020B0A04020102020204" pitchFamily="34" charset="0"/>
                <a:ea typeface="+mn-ea"/>
                <a:cs typeface="+mn-cs"/>
              </a:rPr>
              <a:t>‹#›</a:t>
            </a:fld>
            <a:endParaRPr lang="fr-FR" sz="1050" kern="1200" dirty="0">
              <a:solidFill>
                <a:schemeClr val="bg1"/>
              </a:solidFill>
              <a:latin typeface="Arial Black" panose="020B0A04020102020204" pitchFamily="34" charset="0"/>
              <a:ea typeface="+mn-ea"/>
              <a:cs typeface="+mn-cs"/>
            </a:endParaRPr>
          </a:p>
        </p:txBody>
      </p:sp>
      <p:sp>
        <p:nvSpPr>
          <p:cNvPr id="13" name="ZoneTexte 12"/>
          <p:cNvSpPr txBox="1"/>
          <p:nvPr userDrawn="1"/>
        </p:nvSpPr>
        <p:spPr>
          <a:xfrm>
            <a:off x="1165840" y="6597108"/>
            <a:ext cx="1717137" cy="276999"/>
          </a:xfrm>
          <a:prstGeom prst="rect">
            <a:avLst/>
          </a:prstGeom>
          <a:noFill/>
        </p:spPr>
        <p:txBody>
          <a:bodyPr wrap="none" rtlCol="0">
            <a:spAutoFit/>
          </a:bodyPr>
          <a:lstStyle/>
          <a:p>
            <a:r>
              <a:rPr lang="fr-FR" sz="1200" i="1" dirty="0" smtClean="0">
                <a:solidFill>
                  <a:schemeClr val="bg1"/>
                </a:solidFill>
              </a:rPr>
              <a:t>pour Attitude Prévention</a:t>
            </a:r>
            <a:endParaRPr lang="fr-FR" sz="1200" i="1" dirty="0">
              <a:solidFill>
                <a:schemeClr val="bg1"/>
              </a:solidFill>
            </a:endParaRPr>
          </a:p>
        </p:txBody>
      </p:sp>
      <p:cxnSp>
        <p:nvCxnSpPr>
          <p:cNvPr id="15" name="Connecteur droit 14"/>
          <p:cNvCxnSpPr/>
          <p:nvPr userDrawn="1"/>
        </p:nvCxnSpPr>
        <p:spPr>
          <a:xfrm>
            <a:off x="3944888" y="664978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4"/>
          <p:cNvSpPr txBox="1"/>
          <p:nvPr userDrawn="1"/>
        </p:nvSpPr>
        <p:spPr>
          <a:xfrm>
            <a:off x="3925212" y="6597352"/>
            <a:ext cx="4699373"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i="1" dirty="0" smtClean="0">
                <a:solidFill>
                  <a:prstClr val="white"/>
                </a:solidFill>
              </a:rPr>
              <a:t>Les parents sur le chemin</a:t>
            </a:r>
            <a:r>
              <a:rPr lang="fr-FR" sz="1200" i="1" baseline="0" dirty="0" smtClean="0">
                <a:solidFill>
                  <a:prstClr val="white"/>
                </a:solidFill>
              </a:rPr>
              <a:t> de l’école avec </a:t>
            </a:r>
            <a:r>
              <a:rPr lang="fr-FR" sz="1200" i="1" dirty="0" smtClean="0">
                <a:solidFill>
                  <a:prstClr val="white"/>
                </a:solidFill>
              </a:rPr>
              <a:t>leurs enfants </a:t>
            </a:r>
            <a:r>
              <a:rPr lang="fr-FR" sz="1200" i="1" baseline="0" dirty="0" smtClean="0">
                <a:solidFill>
                  <a:prstClr val="white"/>
                </a:solidFill>
              </a:rPr>
              <a:t>– Septembre 2017</a:t>
            </a:r>
            <a:endParaRPr lang="fr-FR" sz="1200" i="1" dirty="0">
              <a:solidFill>
                <a:prstClr val="white"/>
              </a:solidFill>
            </a:endParaRPr>
          </a:p>
        </p:txBody>
      </p:sp>
    </p:spTree>
    <p:extLst>
      <p:ext uri="{BB962C8B-B14F-4D97-AF65-F5344CB8AC3E}">
        <p14:creationId xmlns:p14="http://schemas.microsoft.com/office/powerpoint/2010/main" val="3936280514"/>
      </p:ext>
    </p:extLst>
  </p:cSld>
  <p:clrMap bg1="lt1" tx1="dk1" bg2="lt2" tx2="dk2" accent1="accent1" accent2="accent2" accent3="accent3" accent4="accent4" accent5="accent5" accent6="accent6" hlink="hlink" folHlink="folHlink"/>
  <p:sldLayoutIdLst>
    <p:sldLayoutId id="2147483673" r:id="rId1"/>
    <p:sldLayoutId id="2147483720" r:id="rId2"/>
    <p:sldLayoutId id="2147483674" r:id="rId3"/>
    <p:sldLayoutId id="2147483675" r:id="rId4"/>
    <p:sldLayoutId id="2147483676" r:id="rId5"/>
    <p:sldLayoutId id="2147483677" r:id="rId6"/>
    <p:sldLayoutId id="2147483678" r:id="rId7"/>
    <p:sldLayoutId id="2147483679" r:id="rId8"/>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825" y="0"/>
            <a:ext cx="3042727" cy="6885384"/>
          </a:xfrm>
          <a:prstGeom prst="rect">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315" tIns="53657" rIns="107315" bIns="53657" numCol="1" spcCol="0" rtlCol="0" fromWordArt="0" anchor="ctr" anchorCtr="0" forceAA="0" compatLnSpc="1">
            <a:prstTxWarp prst="textNoShape">
              <a:avLst/>
            </a:prstTxWarp>
            <a:noAutofit/>
          </a:bodyPr>
          <a:lstStyle/>
          <a:p>
            <a:pPr algn="ctr"/>
            <a:endParaRPr lang="fr-FR" sz="2112" dirty="0">
              <a:solidFill>
                <a:prstClr val="white"/>
              </a:solidFill>
            </a:endParaRPr>
          </a:p>
        </p:txBody>
      </p:sp>
      <p:grpSp>
        <p:nvGrpSpPr>
          <p:cNvPr id="18" name="Groupe 17"/>
          <p:cNvGrpSpPr/>
          <p:nvPr userDrawn="1"/>
        </p:nvGrpSpPr>
        <p:grpSpPr>
          <a:xfrm>
            <a:off x="2692177" y="4139555"/>
            <a:ext cx="720000" cy="720000"/>
            <a:chOff x="2692177" y="4139555"/>
            <a:chExt cx="720000" cy="720000"/>
          </a:xfrm>
        </p:grpSpPr>
        <p:sp>
          <p:nvSpPr>
            <p:cNvPr id="12" name="Ellipse 11"/>
            <p:cNvSpPr/>
            <p:nvPr userDrawn="1"/>
          </p:nvSpPr>
          <p:spPr>
            <a:xfrm>
              <a:off x="2707283" y="4154661"/>
              <a:ext cx="689788" cy="68978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solidFill>
                  <a:prstClr val="white"/>
                </a:solidFill>
              </a:endParaRPr>
            </a:p>
          </p:txBody>
        </p:sp>
        <p:pic>
          <p:nvPicPr>
            <p:cNvPr id="16" name="Picture 3" descr="C:\Users\NicoC\Desktop\QuotesOW-01.png"/>
            <p:cNvPicPr>
              <a:picLocks noChangeAspect="1" noChangeArrowheads="1"/>
            </p:cNvPicPr>
            <p:nvPr userDrawn="1"/>
          </p:nvPicPr>
          <p:blipFill>
            <a:blip r:embed="rId10" cstate="print"/>
            <a:srcRect/>
            <a:stretch>
              <a:fillRect/>
            </a:stretch>
          </p:blipFill>
          <p:spPr bwMode="auto">
            <a:xfrm>
              <a:off x="2692177" y="4139555"/>
              <a:ext cx="720000" cy="720000"/>
            </a:xfrm>
            <a:prstGeom prst="rect">
              <a:avLst/>
            </a:prstGeom>
            <a:noFill/>
          </p:spPr>
        </p:pic>
      </p:grpSp>
      <p:pic>
        <p:nvPicPr>
          <p:cNvPr id="17" name="Picture 2" descr="D:\01-OWay\GRAPHISMES\LOGO_OW_HRes-White-01.png"/>
          <p:cNvPicPr>
            <a:picLocks noChangeAspect="1" noChangeArrowheads="1"/>
          </p:cNvPicPr>
          <p:nvPr userDrawn="1"/>
        </p:nvPicPr>
        <p:blipFill>
          <a:blip r:embed="rId11" cstate="print"/>
          <a:srcRect/>
          <a:stretch>
            <a:fillRect/>
          </a:stretch>
        </p:blipFill>
        <p:spPr bwMode="auto">
          <a:xfrm>
            <a:off x="416496" y="6165304"/>
            <a:ext cx="2304000" cy="456608"/>
          </a:xfrm>
          <a:prstGeom prst="rect">
            <a:avLst/>
          </a:prstGeom>
          <a:noFill/>
        </p:spPr>
      </p:pic>
    </p:spTree>
    <p:extLst>
      <p:ext uri="{BB962C8B-B14F-4D97-AF65-F5344CB8AC3E}">
        <p14:creationId xmlns:p14="http://schemas.microsoft.com/office/powerpoint/2010/main" val="94689656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719" r:id="rId7"/>
    <p:sldLayoutId id="2147483721" r:id="rId8"/>
  </p:sldLayoutIdLst>
  <p:hf sldNum="0" hdr="0" ftr="0"/>
  <p:txStyles>
    <p:titleStyle>
      <a:lvl1pPr algn="l" defTabSz="99057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fr-FR"/>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799" userDrawn="1">
          <p15:clr>
            <a:srgbClr val="F26B43"/>
          </p15:clr>
        </p15:guide>
        <p15:guide id="2" pos="625"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594178"/>
            <a:ext cx="9906000" cy="29120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fr-FR" sz="1950" dirty="0">
              <a:solidFill>
                <a:prstClr val="white"/>
              </a:solidFill>
            </a:endParaRPr>
          </a:p>
        </p:txBody>
      </p:sp>
      <p:pic>
        <p:nvPicPr>
          <p:cNvPr id="2" name="Image 1"/>
          <p:cNvPicPr>
            <a:picLocks noChangeAspect="1"/>
          </p:cNvPicPr>
          <p:nvPr/>
        </p:nvPicPr>
        <p:blipFill rotWithShape="1">
          <a:blip r:embed="rId10" cstate="print">
            <a:extLst>
              <a:ext uri="{28A0092B-C50C-407E-A947-70E740481C1C}">
                <a14:useLocalDpi xmlns:a14="http://schemas.microsoft.com/office/drawing/2010/main" val="0"/>
              </a:ext>
            </a:extLst>
          </a:blip>
          <a:srcRect t="43420" b="7229"/>
          <a:stretch/>
        </p:blipFill>
        <p:spPr>
          <a:xfrm>
            <a:off x="-5242" y="6624002"/>
            <a:ext cx="1275522" cy="286055"/>
          </a:xfrm>
          <a:prstGeom prst="rect">
            <a:avLst/>
          </a:prstGeom>
        </p:spPr>
      </p:pic>
      <p:grpSp>
        <p:nvGrpSpPr>
          <p:cNvPr id="5" name="Groupe 4"/>
          <p:cNvGrpSpPr/>
          <p:nvPr/>
        </p:nvGrpSpPr>
        <p:grpSpPr>
          <a:xfrm>
            <a:off x="272479" y="215369"/>
            <a:ext cx="720000" cy="720000"/>
            <a:chOff x="2692177" y="4139555"/>
            <a:chExt cx="720000" cy="720000"/>
          </a:xfrm>
        </p:grpSpPr>
        <p:sp>
          <p:nvSpPr>
            <p:cNvPr id="6" name="Ellipse 5"/>
            <p:cNvSpPr/>
            <p:nvPr userDrawn="1"/>
          </p:nvSpPr>
          <p:spPr>
            <a:xfrm>
              <a:off x="2707283" y="4154661"/>
              <a:ext cx="689788" cy="68978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solidFill>
                  <a:prstClr val="white"/>
                </a:solidFill>
              </a:endParaRPr>
            </a:p>
          </p:txBody>
        </p:sp>
        <p:pic>
          <p:nvPicPr>
            <p:cNvPr id="9" name="Picture 3" descr="C:\Users\NicoC\Desktop\QuotesOW-01.png"/>
            <p:cNvPicPr>
              <a:picLocks noChangeAspect="1" noChangeArrowheads="1"/>
            </p:cNvPicPr>
            <p:nvPr userDrawn="1"/>
          </p:nvPicPr>
          <p:blipFill>
            <a:blip r:embed="rId11" cstate="print"/>
            <a:srcRect/>
            <a:stretch>
              <a:fillRect/>
            </a:stretch>
          </p:blipFill>
          <p:spPr bwMode="auto">
            <a:xfrm>
              <a:off x="2692177" y="4139555"/>
              <a:ext cx="720000" cy="720000"/>
            </a:xfrm>
            <a:prstGeom prst="rect">
              <a:avLst/>
            </a:prstGeom>
            <a:noFill/>
          </p:spPr>
        </p:pic>
      </p:grpSp>
      <p:sp>
        <p:nvSpPr>
          <p:cNvPr id="10" name="Rectangle 9"/>
          <p:cNvSpPr/>
          <p:nvPr userDrawn="1"/>
        </p:nvSpPr>
        <p:spPr>
          <a:xfrm>
            <a:off x="9633520" y="6588000"/>
            <a:ext cx="272480" cy="2880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1" name="Connecteur droit 10"/>
          <p:cNvCxnSpPr/>
          <p:nvPr userDrawn="1"/>
        </p:nvCxnSpPr>
        <p:spPr>
          <a:xfrm>
            <a:off x="9633520" y="66240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userDrawn="1"/>
        </p:nvSpPr>
        <p:spPr>
          <a:xfrm>
            <a:off x="9562611" y="6612615"/>
            <a:ext cx="562933" cy="253916"/>
          </a:xfrm>
          <a:prstGeom prst="rect">
            <a:avLst/>
          </a:prstGeom>
          <a:noFill/>
        </p:spPr>
        <p:txBody>
          <a:bodyPr wrap="square" rtlCol="0">
            <a:spAutoFit/>
          </a:bodyPr>
          <a:lstStyle/>
          <a:p>
            <a:fld id="{9063063C-C6C1-440D-8EF0-C64F839157A0}" type="slidenum">
              <a:rPr lang="fr-FR" sz="1050" smtClean="0">
                <a:solidFill>
                  <a:prstClr val="white"/>
                </a:solidFill>
                <a:latin typeface="Arial Black" panose="020B0A04020102020204" pitchFamily="34" charset="0"/>
              </a:rPr>
              <a:pPr/>
              <a:t>‹#›</a:t>
            </a:fld>
            <a:endParaRPr lang="fr-FR" sz="1050" dirty="0">
              <a:solidFill>
                <a:prstClr val="white"/>
              </a:solidFill>
              <a:latin typeface="Arial Black" panose="020B0A04020102020204" pitchFamily="34" charset="0"/>
            </a:endParaRPr>
          </a:p>
        </p:txBody>
      </p:sp>
      <p:sp>
        <p:nvSpPr>
          <p:cNvPr id="13" name="ZoneTexte 12"/>
          <p:cNvSpPr txBox="1"/>
          <p:nvPr userDrawn="1"/>
        </p:nvSpPr>
        <p:spPr>
          <a:xfrm>
            <a:off x="1165840" y="6597108"/>
            <a:ext cx="473206" cy="276999"/>
          </a:xfrm>
          <a:prstGeom prst="rect">
            <a:avLst/>
          </a:prstGeom>
          <a:noFill/>
        </p:spPr>
        <p:txBody>
          <a:bodyPr wrap="none" rtlCol="0">
            <a:spAutoFit/>
          </a:bodyPr>
          <a:lstStyle/>
          <a:p>
            <a:r>
              <a:rPr lang="fr-FR" sz="1200" i="1" dirty="0">
                <a:solidFill>
                  <a:prstClr val="white"/>
                </a:solidFill>
              </a:rPr>
              <a:t>pour</a:t>
            </a:r>
          </a:p>
        </p:txBody>
      </p:sp>
      <p:cxnSp>
        <p:nvCxnSpPr>
          <p:cNvPr id="14" name="Connecteur droit 13"/>
          <p:cNvCxnSpPr/>
          <p:nvPr userDrawn="1"/>
        </p:nvCxnSpPr>
        <p:spPr>
          <a:xfrm>
            <a:off x="4953000" y="66240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Image 15" descr="C:\Users\zotac\AppData\Local\Microsoft\Windows\Temporary Internet Files\Content.Outlook\UL8M40F4\LOGO AP 2013-01.jpg"/>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605790" y="6561545"/>
            <a:ext cx="936104" cy="360040"/>
          </a:xfrm>
          <a:prstGeom prst="rect">
            <a:avLst/>
          </a:prstGeom>
          <a:noFill/>
          <a:ln>
            <a:noFill/>
          </a:ln>
        </p:spPr>
      </p:pic>
      <p:sp>
        <p:nvSpPr>
          <p:cNvPr id="18" name="ZoneTexte 14"/>
          <p:cNvSpPr txBox="1"/>
          <p:nvPr userDrawn="1"/>
        </p:nvSpPr>
        <p:spPr>
          <a:xfrm>
            <a:off x="5051315" y="6597352"/>
            <a:ext cx="3053336"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i="1" dirty="0">
                <a:solidFill>
                  <a:prstClr val="white"/>
                </a:solidFill>
              </a:rPr>
              <a:t>Les Français au volant</a:t>
            </a:r>
            <a:r>
              <a:rPr lang="fr-FR" sz="1200" i="1" baseline="0" dirty="0">
                <a:solidFill>
                  <a:prstClr val="white"/>
                </a:solidFill>
              </a:rPr>
              <a:t> – Vague 5 – Juillet 2016</a:t>
            </a:r>
            <a:endParaRPr lang="fr-FR" sz="1200" i="1" dirty="0">
              <a:solidFill>
                <a:prstClr val="white"/>
              </a:solidFill>
            </a:endParaRPr>
          </a:p>
        </p:txBody>
      </p:sp>
    </p:spTree>
    <p:extLst>
      <p:ext uri="{BB962C8B-B14F-4D97-AF65-F5344CB8AC3E}">
        <p14:creationId xmlns:p14="http://schemas.microsoft.com/office/powerpoint/2010/main" val="299095093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a:off x="0" y="6594178"/>
            <a:ext cx="9906000" cy="29120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fr-FR" sz="1950" dirty="0">
              <a:solidFill>
                <a:prstClr val="white"/>
              </a:solidFill>
            </a:endParaRPr>
          </a:p>
        </p:txBody>
      </p:sp>
      <p:pic>
        <p:nvPicPr>
          <p:cNvPr id="2" name="Image 1"/>
          <p:cNvPicPr>
            <a:picLocks noChangeAspect="1"/>
          </p:cNvPicPr>
          <p:nvPr userDrawn="1"/>
        </p:nvPicPr>
        <p:blipFill rotWithShape="1">
          <a:blip r:embed="rId9" cstate="print">
            <a:extLst>
              <a:ext uri="{28A0092B-C50C-407E-A947-70E740481C1C}">
                <a14:useLocalDpi xmlns:a14="http://schemas.microsoft.com/office/drawing/2010/main" val="0"/>
              </a:ext>
            </a:extLst>
          </a:blip>
          <a:srcRect t="43420" b="7229"/>
          <a:stretch/>
        </p:blipFill>
        <p:spPr>
          <a:xfrm>
            <a:off x="-5242" y="6624000"/>
            <a:ext cx="1275522" cy="286055"/>
          </a:xfrm>
          <a:prstGeom prst="rect">
            <a:avLst/>
          </a:prstGeom>
        </p:spPr>
      </p:pic>
      <p:grpSp>
        <p:nvGrpSpPr>
          <p:cNvPr id="5" name="Groupe 4"/>
          <p:cNvGrpSpPr/>
          <p:nvPr userDrawn="1"/>
        </p:nvGrpSpPr>
        <p:grpSpPr>
          <a:xfrm>
            <a:off x="272479" y="215369"/>
            <a:ext cx="720000" cy="720000"/>
            <a:chOff x="2692177" y="4139555"/>
            <a:chExt cx="720000" cy="720000"/>
          </a:xfrm>
        </p:grpSpPr>
        <p:sp>
          <p:nvSpPr>
            <p:cNvPr id="6" name="Ellipse 5"/>
            <p:cNvSpPr/>
            <p:nvPr userDrawn="1"/>
          </p:nvSpPr>
          <p:spPr>
            <a:xfrm>
              <a:off x="2707283" y="4154661"/>
              <a:ext cx="689788" cy="68978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solidFill>
                  <a:prstClr val="white"/>
                </a:solidFill>
              </a:endParaRPr>
            </a:p>
          </p:txBody>
        </p:sp>
        <p:pic>
          <p:nvPicPr>
            <p:cNvPr id="9" name="Picture 3" descr="C:\Users\NicoC\Desktop\QuotesOW-01.png"/>
            <p:cNvPicPr>
              <a:picLocks noChangeAspect="1" noChangeArrowheads="1"/>
            </p:cNvPicPr>
            <p:nvPr userDrawn="1"/>
          </p:nvPicPr>
          <p:blipFill>
            <a:blip r:embed="rId10" cstate="print"/>
            <a:srcRect/>
            <a:stretch>
              <a:fillRect/>
            </a:stretch>
          </p:blipFill>
          <p:spPr bwMode="auto">
            <a:xfrm>
              <a:off x="2692177" y="4139555"/>
              <a:ext cx="720000" cy="720000"/>
            </a:xfrm>
            <a:prstGeom prst="rect">
              <a:avLst/>
            </a:prstGeom>
            <a:noFill/>
          </p:spPr>
        </p:pic>
      </p:grpSp>
      <p:sp>
        <p:nvSpPr>
          <p:cNvPr id="7" name="Rectangle 6"/>
          <p:cNvSpPr/>
          <p:nvPr userDrawn="1"/>
        </p:nvSpPr>
        <p:spPr>
          <a:xfrm>
            <a:off x="9632831" y="6585764"/>
            <a:ext cx="272480" cy="2880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prstClr val="white"/>
              </a:solidFill>
            </a:endParaRPr>
          </a:p>
        </p:txBody>
      </p:sp>
      <p:cxnSp>
        <p:nvCxnSpPr>
          <p:cNvPr id="10" name="Connecteur droit 9"/>
          <p:cNvCxnSpPr/>
          <p:nvPr userDrawn="1"/>
        </p:nvCxnSpPr>
        <p:spPr>
          <a:xfrm>
            <a:off x="9632831" y="662176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ZoneTexte 2"/>
          <p:cNvSpPr txBox="1"/>
          <p:nvPr userDrawn="1"/>
        </p:nvSpPr>
        <p:spPr>
          <a:xfrm>
            <a:off x="9574471" y="6598454"/>
            <a:ext cx="441146" cy="253916"/>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8392CB3-8018-4659-8CCE-D13EC3251FFD}" type="slidenum">
              <a:rPr lang="fr-FR" sz="1050" smtClean="0">
                <a:solidFill>
                  <a:prstClr val="white"/>
                </a:solidFill>
                <a:latin typeface="Arial Black" panose="020B0A04020102020204" pitchFamily="34" charset="0"/>
              </a:rPr>
              <a:pPr algn="ctr"/>
              <a:t>‹#›</a:t>
            </a:fld>
            <a:endParaRPr lang="fr-FR" sz="1050" dirty="0">
              <a:solidFill>
                <a:prstClr val="white"/>
              </a:solidFill>
              <a:latin typeface="Arial Black" panose="020B0A04020102020204" pitchFamily="34" charset="0"/>
            </a:endParaRPr>
          </a:p>
        </p:txBody>
      </p:sp>
      <p:sp>
        <p:nvSpPr>
          <p:cNvPr id="19" name="ZoneTexte 18"/>
          <p:cNvSpPr txBox="1"/>
          <p:nvPr userDrawn="1"/>
        </p:nvSpPr>
        <p:spPr>
          <a:xfrm>
            <a:off x="1165840" y="6597108"/>
            <a:ext cx="1715662" cy="276999"/>
          </a:xfrm>
          <a:prstGeom prst="rect">
            <a:avLst/>
          </a:prstGeom>
          <a:noFill/>
        </p:spPr>
        <p:txBody>
          <a:bodyPr wrap="none" rtlCol="0">
            <a:spAutoFit/>
          </a:bodyPr>
          <a:lstStyle/>
          <a:p>
            <a:r>
              <a:rPr lang="fr-FR" sz="1200" i="1" dirty="0" smtClean="0">
                <a:solidFill>
                  <a:prstClr val="white"/>
                </a:solidFill>
              </a:rPr>
              <a:t>Pour Attitude Prévention</a:t>
            </a:r>
            <a:endParaRPr lang="fr-FR" sz="1200" i="1" dirty="0">
              <a:solidFill>
                <a:prstClr val="white"/>
              </a:solidFill>
            </a:endParaRPr>
          </a:p>
        </p:txBody>
      </p:sp>
      <p:cxnSp>
        <p:nvCxnSpPr>
          <p:cNvPr id="13" name="Connecteur droit 12"/>
          <p:cNvCxnSpPr/>
          <p:nvPr userDrawn="1"/>
        </p:nvCxnSpPr>
        <p:spPr>
          <a:xfrm>
            <a:off x="3944888" y="664978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14"/>
          <p:cNvSpPr txBox="1"/>
          <p:nvPr userDrawn="1"/>
        </p:nvSpPr>
        <p:spPr>
          <a:xfrm>
            <a:off x="3925212" y="6597352"/>
            <a:ext cx="4783230"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i="1" dirty="0" smtClean="0">
                <a:solidFill>
                  <a:prstClr val="white"/>
                </a:solidFill>
              </a:rPr>
              <a:t>Les parents sur le chemin</a:t>
            </a:r>
            <a:r>
              <a:rPr lang="fr-FR" sz="1200" i="1" baseline="0" dirty="0" smtClean="0">
                <a:solidFill>
                  <a:prstClr val="white"/>
                </a:solidFill>
              </a:rPr>
              <a:t> de l’école avec </a:t>
            </a:r>
            <a:r>
              <a:rPr lang="fr-FR" sz="1200" i="1" dirty="0" smtClean="0">
                <a:solidFill>
                  <a:prstClr val="white"/>
                </a:solidFill>
              </a:rPr>
              <a:t>leurs enfants</a:t>
            </a:r>
            <a:r>
              <a:rPr lang="fr-FR" sz="1200" i="1" baseline="0" dirty="0" smtClean="0">
                <a:solidFill>
                  <a:prstClr val="white"/>
                </a:solidFill>
              </a:rPr>
              <a:t> </a:t>
            </a:r>
            <a:r>
              <a:rPr lang="fr-FR" sz="1200" i="1" baseline="0" dirty="0">
                <a:solidFill>
                  <a:prstClr val="white"/>
                </a:solidFill>
              </a:rPr>
              <a:t>– </a:t>
            </a:r>
            <a:r>
              <a:rPr lang="fr-FR" sz="1200" i="1" baseline="0" dirty="0" smtClean="0">
                <a:solidFill>
                  <a:prstClr val="white"/>
                </a:solidFill>
              </a:rPr>
              <a:t>Septembre 2017</a:t>
            </a:r>
            <a:endParaRPr lang="fr-FR" sz="1200" i="1" dirty="0">
              <a:solidFill>
                <a:prstClr val="white"/>
              </a:solidFill>
            </a:endParaRPr>
          </a:p>
        </p:txBody>
      </p:sp>
    </p:spTree>
    <p:extLst>
      <p:ext uri="{BB962C8B-B14F-4D97-AF65-F5344CB8AC3E}">
        <p14:creationId xmlns:p14="http://schemas.microsoft.com/office/powerpoint/2010/main" val="40506329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e 4"/>
          <p:cNvGrpSpPr/>
          <p:nvPr userDrawn="1"/>
        </p:nvGrpSpPr>
        <p:grpSpPr>
          <a:xfrm>
            <a:off x="272479" y="215369"/>
            <a:ext cx="720000" cy="720000"/>
            <a:chOff x="2692177" y="4139555"/>
            <a:chExt cx="720000" cy="720000"/>
          </a:xfrm>
        </p:grpSpPr>
        <p:sp>
          <p:nvSpPr>
            <p:cNvPr id="6" name="Ellipse 5"/>
            <p:cNvSpPr/>
            <p:nvPr userDrawn="1"/>
          </p:nvSpPr>
          <p:spPr>
            <a:xfrm>
              <a:off x="2707283" y="4154661"/>
              <a:ext cx="689788" cy="68978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solidFill>
                  <a:prstClr val="white"/>
                </a:solidFill>
              </a:endParaRPr>
            </a:p>
          </p:txBody>
        </p:sp>
        <p:pic>
          <p:nvPicPr>
            <p:cNvPr id="9" name="Picture 3" descr="C:\Users\NicoC\Desktop\QuotesOW-01.png"/>
            <p:cNvPicPr>
              <a:picLocks noChangeAspect="1" noChangeArrowheads="1"/>
            </p:cNvPicPr>
            <p:nvPr userDrawn="1"/>
          </p:nvPicPr>
          <p:blipFill>
            <a:blip r:embed="rId9" cstate="print"/>
            <a:srcRect/>
            <a:stretch>
              <a:fillRect/>
            </a:stretch>
          </p:blipFill>
          <p:spPr bwMode="auto">
            <a:xfrm>
              <a:off x="2692177" y="4139555"/>
              <a:ext cx="720000" cy="720000"/>
            </a:xfrm>
            <a:prstGeom prst="rect">
              <a:avLst/>
            </a:prstGeom>
            <a:noFill/>
          </p:spPr>
        </p:pic>
      </p:grpSp>
      <p:sp>
        <p:nvSpPr>
          <p:cNvPr id="7" name="Rectangle 6"/>
          <p:cNvSpPr/>
          <p:nvPr userDrawn="1"/>
        </p:nvSpPr>
        <p:spPr>
          <a:xfrm>
            <a:off x="9632831" y="6585764"/>
            <a:ext cx="272480" cy="2880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prstClr val="white"/>
              </a:solidFill>
            </a:endParaRPr>
          </a:p>
        </p:txBody>
      </p:sp>
      <p:cxnSp>
        <p:nvCxnSpPr>
          <p:cNvPr id="10" name="Connecteur droit 9"/>
          <p:cNvCxnSpPr/>
          <p:nvPr userDrawn="1"/>
        </p:nvCxnSpPr>
        <p:spPr>
          <a:xfrm>
            <a:off x="9632831" y="662176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ZoneTexte 2"/>
          <p:cNvSpPr txBox="1"/>
          <p:nvPr userDrawn="1"/>
        </p:nvSpPr>
        <p:spPr>
          <a:xfrm>
            <a:off x="9574471" y="6598454"/>
            <a:ext cx="441146" cy="253916"/>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8392CB3-8018-4659-8CCE-D13EC3251FFD}" type="slidenum">
              <a:rPr lang="fr-FR" sz="1050" smtClean="0">
                <a:solidFill>
                  <a:prstClr val="white"/>
                </a:solidFill>
                <a:latin typeface="Arial Black" panose="020B0A04020102020204" pitchFamily="34" charset="0"/>
              </a:rPr>
              <a:pPr algn="ctr"/>
              <a:t>‹#›</a:t>
            </a:fld>
            <a:endParaRPr lang="fr-FR" sz="1050" dirty="0">
              <a:solidFill>
                <a:prstClr val="white"/>
              </a:solidFill>
              <a:latin typeface="Arial Black" panose="020B0A04020102020204" pitchFamily="34" charset="0"/>
            </a:endParaRPr>
          </a:p>
        </p:txBody>
      </p:sp>
      <p:cxnSp>
        <p:nvCxnSpPr>
          <p:cNvPr id="16" name="Connecteur droit 15"/>
          <p:cNvCxnSpPr/>
          <p:nvPr userDrawn="1"/>
        </p:nvCxnSpPr>
        <p:spPr>
          <a:xfrm>
            <a:off x="4953000" y="664978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6594178"/>
            <a:ext cx="9906000" cy="29120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fr-FR" sz="1950" dirty="0">
              <a:solidFill>
                <a:prstClr val="white"/>
              </a:solidFill>
            </a:endParaRPr>
          </a:p>
        </p:txBody>
      </p:sp>
      <p:pic>
        <p:nvPicPr>
          <p:cNvPr id="17" name="Image 16"/>
          <p:cNvPicPr>
            <a:picLocks noChangeAspect="1"/>
          </p:cNvPicPr>
          <p:nvPr userDrawn="1"/>
        </p:nvPicPr>
        <p:blipFill rotWithShape="1">
          <a:blip r:embed="rId10" cstate="print">
            <a:extLst>
              <a:ext uri="{28A0092B-C50C-407E-A947-70E740481C1C}">
                <a14:useLocalDpi xmlns:a14="http://schemas.microsoft.com/office/drawing/2010/main" val="0"/>
              </a:ext>
            </a:extLst>
          </a:blip>
          <a:srcRect t="43420" b="7229"/>
          <a:stretch/>
        </p:blipFill>
        <p:spPr>
          <a:xfrm>
            <a:off x="-5242" y="6624000"/>
            <a:ext cx="1275522" cy="286055"/>
          </a:xfrm>
          <a:prstGeom prst="rect">
            <a:avLst/>
          </a:prstGeom>
        </p:spPr>
      </p:pic>
      <p:sp>
        <p:nvSpPr>
          <p:cNvPr id="19" name="ZoneTexte 14"/>
          <p:cNvSpPr txBox="1"/>
          <p:nvPr userDrawn="1"/>
        </p:nvSpPr>
        <p:spPr>
          <a:xfrm>
            <a:off x="5051315" y="6597352"/>
            <a:ext cx="3053336"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i="1" dirty="0">
                <a:solidFill>
                  <a:prstClr val="white"/>
                </a:solidFill>
              </a:rPr>
              <a:t>Les Français au volant</a:t>
            </a:r>
            <a:r>
              <a:rPr lang="fr-FR" sz="1200" i="1" baseline="0" dirty="0">
                <a:solidFill>
                  <a:prstClr val="white"/>
                </a:solidFill>
              </a:rPr>
              <a:t> – Vague 6 – Juillet 2017</a:t>
            </a:r>
            <a:endParaRPr lang="fr-FR" sz="1200" i="1" dirty="0">
              <a:solidFill>
                <a:prstClr val="white"/>
              </a:solidFill>
            </a:endParaRPr>
          </a:p>
        </p:txBody>
      </p:sp>
      <p:sp>
        <p:nvSpPr>
          <p:cNvPr id="20" name="ZoneTexte 19"/>
          <p:cNvSpPr txBox="1"/>
          <p:nvPr userDrawn="1"/>
        </p:nvSpPr>
        <p:spPr>
          <a:xfrm>
            <a:off x="1165840" y="6597108"/>
            <a:ext cx="473206" cy="276999"/>
          </a:xfrm>
          <a:prstGeom prst="rect">
            <a:avLst/>
          </a:prstGeom>
          <a:noFill/>
        </p:spPr>
        <p:txBody>
          <a:bodyPr wrap="none" rtlCol="0">
            <a:spAutoFit/>
          </a:bodyPr>
          <a:lstStyle/>
          <a:p>
            <a:r>
              <a:rPr lang="fr-FR" sz="1200" i="1" dirty="0">
                <a:solidFill>
                  <a:prstClr val="white"/>
                </a:solidFill>
              </a:rPr>
              <a:t>pour</a:t>
            </a:r>
          </a:p>
        </p:txBody>
      </p:sp>
      <p:cxnSp>
        <p:nvCxnSpPr>
          <p:cNvPr id="21" name="Connecteur droit 20"/>
          <p:cNvCxnSpPr/>
          <p:nvPr userDrawn="1"/>
        </p:nvCxnSpPr>
        <p:spPr>
          <a:xfrm>
            <a:off x="4953000" y="664978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4" descr="Résultat de recherche d'images pour &quot;Attitude Prévention&quot;"/>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t="27663" b="26978"/>
          <a:stretch/>
        </p:blipFill>
        <p:spPr bwMode="auto">
          <a:xfrm>
            <a:off x="1650295" y="6606049"/>
            <a:ext cx="590209" cy="26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61212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594178"/>
            <a:ext cx="9906000" cy="29120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fr-FR" sz="1950" dirty="0">
              <a:solidFill>
                <a:prstClr val="white"/>
              </a:solidFill>
            </a:endParaRPr>
          </a:p>
        </p:txBody>
      </p:sp>
      <p:pic>
        <p:nvPicPr>
          <p:cNvPr id="2" name="Image 1"/>
          <p:cNvPicPr>
            <a:picLocks noChangeAspect="1"/>
          </p:cNvPicPr>
          <p:nvPr userDrawn="1"/>
        </p:nvPicPr>
        <p:blipFill rotWithShape="1">
          <a:blip r:embed="rId8" cstate="print">
            <a:extLst>
              <a:ext uri="{28A0092B-C50C-407E-A947-70E740481C1C}">
                <a14:useLocalDpi xmlns:a14="http://schemas.microsoft.com/office/drawing/2010/main" val="0"/>
              </a:ext>
            </a:extLst>
          </a:blip>
          <a:srcRect t="43420" b="7229"/>
          <a:stretch/>
        </p:blipFill>
        <p:spPr>
          <a:xfrm>
            <a:off x="-5242" y="6624000"/>
            <a:ext cx="1275522" cy="286055"/>
          </a:xfrm>
          <a:prstGeom prst="rect">
            <a:avLst/>
          </a:prstGeom>
        </p:spPr>
      </p:pic>
      <p:grpSp>
        <p:nvGrpSpPr>
          <p:cNvPr id="5" name="Groupe 4"/>
          <p:cNvGrpSpPr/>
          <p:nvPr userDrawn="1"/>
        </p:nvGrpSpPr>
        <p:grpSpPr>
          <a:xfrm>
            <a:off x="272479" y="215369"/>
            <a:ext cx="720000" cy="720000"/>
            <a:chOff x="2692177" y="4139555"/>
            <a:chExt cx="720000" cy="720000"/>
          </a:xfrm>
        </p:grpSpPr>
        <p:sp>
          <p:nvSpPr>
            <p:cNvPr id="6" name="Ellipse 5"/>
            <p:cNvSpPr/>
            <p:nvPr userDrawn="1"/>
          </p:nvSpPr>
          <p:spPr>
            <a:xfrm>
              <a:off x="2707283" y="4154661"/>
              <a:ext cx="689788" cy="68978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solidFill>
                  <a:prstClr val="white"/>
                </a:solidFill>
              </a:endParaRPr>
            </a:p>
          </p:txBody>
        </p:sp>
        <p:pic>
          <p:nvPicPr>
            <p:cNvPr id="9" name="Picture 3" descr="C:\Users\NicoC\Desktop\QuotesOW-01.png"/>
            <p:cNvPicPr>
              <a:picLocks noChangeAspect="1" noChangeArrowheads="1"/>
            </p:cNvPicPr>
            <p:nvPr userDrawn="1"/>
          </p:nvPicPr>
          <p:blipFill>
            <a:blip r:embed="rId9" cstate="print"/>
            <a:srcRect/>
            <a:stretch>
              <a:fillRect/>
            </a:stretch>
          </p:blipFill>
          <p:spPr bwMode="auto">
            <a:xfrm>
              <a:off x="2692177" y="4139555"/>
              <a:ext cx="720000" cy="720000"/>
            </a:xfrm>
            <a:prstGeom prst="rect">
              <a:avLst/>
            </a:prstGeom>
            <a:noFill/>
          </p:spPr>
        </p:pic>
      </p:grpSp>
      <p:sp>
        <p:nvSpPr>
          <p:cNvPr id="7" name="Rectangle 6"/>
          <p:cNvSpPr/>
          <p:nvPr userDrawn="1"/>
        </p:nvSpPr>
        <p:spPr>
          <a:xfrm>
            <a:off x="9632831" y="6585764"/>
            <a:ext cx="272480" cy="2880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prstClr val="white"/>
              </a:solidFill>
            </a:endParaRPr>
          </a:p>
        </p:txBody>
      </p:sp>
      <p:cxnSp>
        <p:nvCxnSpPr>
          <p:cNvPr id="10" name="Connecteur droit 9"/>
          <p:cNvCxnSpPr/>
          <p:nvPr userDrawn="1"/>
        </p:nvCxnSpPr>
        <p:spPr>
          <a:xfrm>
            <a:off x="9632831" y="662176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ZoneTexte 2"/>
          <p:cNvSpPr txBox="1"/>
          <p:nvPr userDrawn="1"/>
        </p:nvSpPr>
        <p:spPr>
          <a:xfrm>
            <a:off x="9574471" y="6598454"/>
            <a:ext cx="441146" cy="253916"/>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8392CB3-8018-4659-8CCE-D13EC3251FFD}" type="slidenum">
              <a:rPr lang="fr-FR" sz="1050" smtClean="0">
                <a:solidFill>
                  <a:prstClr val="white"/>
                </a:solidFill>
                <a:latin typeface="Arial Black" panose="020B0A04020102020204" pitchFamily="34" charset="0"/>
              </a:rPr>
              <a:pPr algn="ctr"/>
              <a:t>‹#›</a:t>
            </a:fld>
            <a:endParaRPr lang="fr-FR" sz="1050" dirty="0">
              <a:solidFill>
                <a:prstClr val="white"/>
              </a:solidFill>
              <a:latin typeface="Arial Black" panose="020B0A04020102020204" pitchFamily="34" charset="0"/>
            </a:endParaRPr>
          </a:p>
        </p:txBody>
      </p:sp>
      <p:sp>
        <p:nvSpPr>
          <p:cNvPr id="12" name="ZoneTexte 12"/>
          <p:cNvSpPr txBox="1"/>
          <p:nvPr userDrawn="1"/>
        </p:nvSpPr>
        <p:spPr>
          <a:xfrm>
            <a:off x="1165151" y="6594871"/>
            <a:ext cx="1717137"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i="1" dirty="0" smtClean="0">
                <a:solidFill>
                  <a:prstClr val="white"/>
                </a:solidFill>
              </a:rPr>
              <a:t>pour Attitude Prévention</a:t>
            </a:r>
            <a:endParaRPr lang="fr-FR" sz="1200" i="1" dirty="0">
              <a:solidFill>
                <a:prstClr val="white"/>
              </a:solidFill>
            </a:endParaRPr>
          </a:p>
        </p:txBody>
      </p:sp>
      <p:cxnSp>
        <p:nvCxnSpPr>
          <p:cNvPr id="13" name="Connecteur droit 12"/>
          <p:cNvCxnSpPr/>
          <p:nvPr userDrawn="1"/>
        </p:nvCxnSpPr>
        <p:spPr>
          <a:xfrm>
            <a:off x="3944888" y="664978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14"/>
          <p:cNvSpPr txBox="1"/>
          <p:nvPr userDrawn="1"/>
        </p:nvSpPr>
        <p:spPr>
          <a:xfrm>
            <a:off x="3925212" y="6597352"/>
            <a:ext cx="4734163"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i="1" dirty="0" smtClean="0">
                <a:solidFill>
                  <a:prstClr val="white"/>
                </a:solidFill>
              </a:rPr>
              <a:t>Les parents sur le chemin</a:t>
            </a:r>
            <a:r>
              <a:rPr lang="fr-FR" sz="1200" i="1" baseline="0" dirty="0" smtClean="0">
                <a:solidFill>
                  <a:prstClr val="white"/>
                </a:solidFill>
              </a:rPr>
              <a:t> de l’école avec </a:t>
            </a:r>
            <a:r>
              <a:rPr lang="fr-FR" sz="1200" i="1" dirty="0" smtClean="0">
                <a:solidFill>
                  <a:prstClr val="white"/>
                </a:solidFill>
              </a:rPr>
              <a:t>leurs enfants</a:t>
            </a:r>
            <a:r>
              <a:rPr lang="fr-FR" sz="1200" i="1" baseline="0" dirty="0" smtClean="0">
                <a:solidFill>
                  <a:prstClr val="white"/>
                </a:solidFill>
              </a:rPr>
              <a:t> </a:t>
            </a:r>
            <a:r>
              <a:rPr lang="fr-FR" sz="1200" i="1" baseline="0" dirty="0">
                <a:solidFill>
                  <a:prstClr val="white"/>
                </a:solidFill>
              </a:rPr>
              <a:t>– </a:t>
            </a:r>
            <a:r>
              <a:rPr lang="fr-FR" sz="1200" i="1" baseline="0" dirty="0" smtClean="0">
                <a:solidFill>
                  <a:prstClr val="white"/>
                </a:solidFill>
              </a:rPr>
              <a:t>Septembre 2017</a:t>
            </a:r>
            <a:endParaRPr lang="fr-FR" sz="1200" i="1" dirty="0">
              <a:solidFill>
                <a:prstClr val="white"/>
              </a:solidFill>
            </a:endParaRPr>
          </a:p>
        </p:txBody>
      </p:sp>
    </p:spTree>
    <p:extLst>
      <p:ext uri="{BB962C8B-B14F-4D97-AF65-F5344CB8AC3E}">
        <p14:creationId xmlns:p14="http://schemas.microsoft.com/office/powerpoint/2010/main" val="376509218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594178"/>
            <a:ext cx="9906000" cy="29120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fr-FR" sz="1950" dirty="0">
              <a:solidFill>
                <a:prstClr val="white"/>
              </a:solidFill>
            </a:endParaRPr>
          </a:p>
        </p:txBody>
      </p:sp>
      <p:pic>
        <p:nvPicPr>
          <p:cNvPr id="2" name="Image 1"/>
          <p:cNvPicPr>
            <a:picLocks noChangeAspect="1"/>
          </p:cNvPicPr>
          <p:nvPr/>
        </p:nvPicPr>
        <p:blipFill rotWithShape="1">
          <a:blip r:embed="rId10" cstate="print">
            <a:extLst>
              <a:ext uri="{28A0092B-C50C-407E-A947-70E740481C1C}">
                <a14:useLocalDpi xmlns:a14="http://schemas.microsoft.com/office/drawing/2010/main" val="0"/>
              </a:ext>
            </a:extLst>
          </a:blip>
          <a:srcRect t="43420" b="7229"/>
          <a:stretch/>
        </p:blipFill>
        <p:spPr>
          <a:xfrm>
            <a:off x="-5242" y="6624002"/>
            <a:ext cx="1275522" cy="286055"/>
          </a:xfrm>
          <a:prstGeom prst="rect">
            <a:avLst/>
          </a:prstGeom>
        </p:spPr>
      </p:pic>
      <p:grpSp>
        <p:nvGrpSpPr>
          <p:cNvPr id="5" name="Groupe 4"/>
          <p:cNvGrpSpPr/>
          <p:nvPr/>
        </p:nvGrpSpPr>
        <p:grpSpPr>
          <a:xfrm>
            <a:off x="272479" y="215369"/>
            <a:ext cx="720000" cy="720000"/>
            <a:chOff x="2692177" y="4139555"/>
            <a:chExt cx="720000" cy="720000"/>
          </a:xfrm>
        </p:grpSpPr>
        <p:sp>
          <p:nvSpPr>
            <p:cNvPr id="6" name="Ellipse 5"/>
            <p:cNvSpPr/>
            <p:nvPr userDrawn="1"/>
          </p:nvSpPr>
          <p:spPr>
            <a:xfrm>
              <a:off x="2707283" y="4154661"/>
              <a:ext cx="689788" cy="68978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solidFill>
                  <a:prstClr val="white"/>
                </a:solidFill>
              </a:endParaRPr>
            </a:p>
          </p:txBody>
        </p:sp>
        <p:pic>
          <p:nvPicPr>
            <p:cNvPr id="9" name="Picture 3" descr="C:\Users\NicoC\Desktop\QuotesOW-01.png"/>
            <p:cNvPicPr>
              <a:picLocks noChangeAspect="1" noChangeArrowheads="1"/>
            </p:cNvPicPr>
            <p:nvPr userDrawn="1"/>
          </p:nvPicPr>
          <p:blipFill>
            <a:blip r:embed="rId11" cstate="print"/>
            <a:srcRect/>
            <a:stretch>
              <a:fillRect/>
            </a:stretch>
          </p:blipFill>
          <p:spPr bwMode="auto">
            <a:xfrm>
              <a:off x="2692177" y="4139555"/>
              <a:ext cx="720000" cy="720000"/>
            </a:xfrm>
            <a:prstGeom prst="rect">
              <a:avLst/>
            </a:prstGeom>
            <a:noFill/>
          </p:spPr>
        </p:pic>
      </p:grpSp>
      <p:sp>
        <p:nvSpPr>
          <p:cNvPr id="10" name="Rectangle 9"/>
          <p:cNvSpPr/>
          <p:nvPr userDrawn="1"/>
        </p:nvSpPr>
        <p:spPr>
          <a:xfrm>
            <a:off x="9633520" y="6588000"/>
            <a:ext cx="272480" cy="2880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1" name="Connecteur droit 10"/>
          <p:cNvCxnSpPr/>
          <p:nvPr userDrawn="1"/>
        </p:nvCxnSpPr>
        <p:spPr>
          <a:xfrm>
            <a:off x="9633520" y="66240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userDrawn="1"/>
        </p:nvSpPr>
        <p:spPr>
          <a:xfrm>
            <a:off x="9562611" y="6612615"/>
            <a:ext cx="562933" cy="253916"/>
          </a:xfrm>
          <a:prstGeom prst="rect">
            <a:avLst/>
          </a:prstGeom>
          <a:noFill/>
        </p:spPr>
        <p:txBody>
          <a:bodyPr wrap="square" rtlCol="0">
            <a:spAutoFit/>
          </a:bodyPr>
          <a:lstStyle/>
          <a:p>
            <a:fld id="{9063063C-C6C1-440D-8EF0-C64F839157A0}" type="slidenum">
              <a:rPr lang="fr-FR" sz="1050" smtClean="0">
                <a:solidFill>
                  <a:prstClr val="white"/>
                </a:solidFill>
                <a:latin typeface="Arial Black" panose="020B0A04020102020204" pitchFamily="34" charset="0"/>
              </a:rPr>
              <a:pPr/>
              <a:t>‹#›</a:t>
            </a:fld>
            <a:endParaRPr lang="fr-FR" sz="1050" dirty="0">
              <a:solidFill>
                <a:prstClr val="white"/>
              </a:solidFill>
              <a:latin typeface="Arial Black" panose="020B0A04020102020204" pitchFamily="34" charset="0"/>
            </a:endParaRPr>
          </a:p>
        </p:txBody>
      </p:sp>
      <p:sp>
        <p:nvSpPr>
          <p:cNvPr id="13" name="ZoneTexte 12"/>
          <p:cNvSpPr txBox="1"/>
          <p:nvPr userDrawn="1"/>
        </p:nvSpPr>
        <p:spPr>
          <a:xfrm>
            <a:off x="1165840" y="6597108"/>
            <a:ext cx="1717137" cy="276999"/>
          </a:xfrm>
          <a:prstGeom prst="rect">
            <a:avLst/>
          </a:prstGeom>
          <a:noFill/>
        </p:spPr>
        <p:txBody>
          <a:bodyPr wrap="none" rtlCol="0">
            <a:spAutoFit/>
          </a:bodyPr>
          <a:lstStyle/>
          <a:p>
            <a:r>
              <a:rPr lang="fr-FR" sz="1200" i="1" dirty="0" smtClean="0">
                <a:solidFill>
                  <a:prstClr val="white"/>
                </a:solidFill>
              </a:rPr>
              <a:t>pour Attitude Prévention</a:t>
            </a:r>
            <a:endParaRPr lang="fr-FR" sz="1200" i="1" dirty="0">
              <a:solidFill>
                <a:prstClr val="white"/>
              </a:solidFill>
            </a:endParaRPr>
          </a:p>
        </p:txBody>
      </p:sp>
      <p:cxnSp>
        <p:nvCxnSpPr>
          <p:cNvPr id="14" name="Connecteur droit 13"/>
          <p:cNvCxnSpPr/>
          <p:nvPr userDrawn="1"/>
        </p:nvCxnSpPr>
        <p:spPr>
          <a:xfrm>
            <a:off x="3944888" y="664978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ZoneTexte 14"/>
          <p:cNvSpPr txBox="1"/>
          <p:nvPr userDrawn="1"/>
        </p:nvSpPr>
        <p:spPr>
          <a:xfrm>
            <a:off x="3925212" y="6597352"/>
            <a:ext cx="4699373" cy="276999"/>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i="1" dirty="0" smtClean="0">
                <a:solidFill>
                  <a:prstClr val="white"/>
                </a:solidFill>
              </a:rPr>
              <a:t>Les parents sur le chemin</a:t>
            </a:r>
            <a:r>
              <a:rPr lang="fr-FR" sz="1200" i="1" baseline="0" dirty="0" smtClean="0">
                <a:solidFill>
                  <a:prstClr val="white"/>
                </a:solidFill>
              </a:rPr>
              <a:t> de l’école avec </a:t>
            </a:r>
            <a:r>
              <a:rPr lang="fr-FR" sz="1200" i="1" dirty="0" smtClean="0">
                <a:solidFill>
                  <a:prstClr val="white"/>
                </a:solidFill>
              </a:rPr>
              <a:t>leurs enfants </a:t>
            </a:r>
            <a:r>
              <a:rPr lang="fr-FR" sz="1200" i="1" baseline="0" dirty="0" smtClean="0">
                <a:solidFill>
                  <a:prstClr val="white"/>
                </a:solidFill>
              </a:rPr>
              <a:t>– Septembre 2017</a:t>
            </a:r>
            <a:endParaRPr lang="fr-FR" sz="1200" i="1" dirty="0">
              <a:solidFill>
                <a:prstClr val="white"/>
              </a:solidFill>
            </a:endParaRPr>
          </a:p>
        </p:txBody>
      </p:sp>
    </p:spTree>
    <p:extLst>
      <p:ext uri="{BB962C8B-B14F-4D97-AF65-F5344CB8AC3E}">
        <p14:creationId xmlns:p14="http://schemas.microsoft.com/office/powerpoint/2010/main" val="382131462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1.png"/><Relationship Id="rId1" Type="http://schemas.openxmlformats.org/officeDocument/2006/relationships/tags" Target="../tags/tag1.xml"/><Relationship Id="rId2"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chart" Target="../charts/char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8.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11.xml"/><Relationship Id="rId2"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7.png"/><Relationship Id="rId1" Type="http://schemas.openxmlformats.org/officeDocument/2006/relationships/slideLayout" Target="../slideLayouts/slideLayout11.xml"/><Relationship Id="rId2" Type="http://schemas.openxmlformats.org/officeDocument/2006/relationships/chart" Target="../charts/char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tags" Target="../tags/tag2.xml"/><Relationship Id="rId2"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chart" Target="../charts/chart2.xml"/><Relationship Id="rId7" Type="http://schemas.openxmlformats.org/officeDocument/2006/relationships/chart" Target="../charts/chart3.xml"/><Relationship Id="rId1" Type="http://schemas.openxmlformats.org/officeDocument/2006/relationships/slideLayout" Target="../slideLayouts/slideLayout39.xml"/><Relationship Id="rId2"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sz="3200" b="0" dirty="0" smtClean="0"/>
              <a:t>Etude Attitude Prévention</a:t>
            </a:r>
            <a:r>
              <a:rPr lang="fr-FR" sz="3200" dirty="0" smtClean="0"/>
              <a:t/>
            </a:r>
            <a:br>
              <a:rPr lang="fr-FR" sz="3200" dirty="0" smtClean="0"/>
            </a:br>
            <a:r>
              <a:rPr lang="fr-FR" sz="3200" dirty="0"/>
              <a:t>Les parents sur </a:t>
            </a:r>
            <a:r>
              <a:rPr lang="fr-FR" sz="3200" dirty="0" smtClean="0"/>
              <a:t/>
            </a:r>
            <a:br>
              <a:rPr lang="fr-FR" sz="3200" dirty="0" smtClean="0"/>
            </a:br>
            <a:r>
              <a:rPr lang="fr-FR" sz="3200" dirty="0" smtClean="0"/>
              <a:t>le chemin de </a:t>
            </a:r>
            <a:r>
              <a:rPr lang="fr-FR" sz="3200" dirty="0"/>
              <a:t>l'école</a:t>
            </a:r>
            <a:r>
              <a:rPr lang="fr-FR" sz="3200" dirty="0" smtClean="0"/>
              <a:t/>
            </a:r>
            <a:br>
              <a:rPr lang="fr-FR" sz="3200" dirty="0" smtClean="0"/>
            </a:br>
            <a:r>
              <a:rPr lang="fr-FR" sz="3000" dirty="0" smtClean="0"/>
              <a:t> </a:t>
            </a:r>
            <a:r>
              <a:rPr lang="fr-FR" sz="3000" b="0" dirty="0"/>
              <a:t>Vague 2017</a:t>
            </a:r>
          </a:p>
        </p:txBody>
      </p:sp>
      <p:pic>
        <p:nvPicPr>
          <p:cNvPr id="2" name="Picture 2" descr="Résultat de recherche d'images pour &quot;Attitude Prévention&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3430" y="3623270"/>
            <a:ext cx="1747033" cy="1029866"/>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e la date 7"/>
          <p:cNvSpPr>
            <a:spLocks noGrp="1"/>
          </p:cNvSpPr>
          <p:nvPr>
            <p:ph type="dt" sz="half" idx="10"/>
          </p:nvPr>
        </p:nvSpPr>
        <p:spPr>
          <a:xfrm>
            <a:off x="2254250" y="4293100"/>
            <a:ext cx="2228850" cy="365125"/>
          </a:xfrm>
        </p:spPr>
        <p:txBody>
          <a:bodyPr/>
          <a:lstStyle/>
          <a:p>
            <a:r>
              <a:rPr lang="fr-FR" dirty="0" smtClean="0"/>
              <a:t>Septembre 2017</a:t>
            </a:r>
            <a:endParaRPr lang="fr-FR" dirty="0"/>
          </a:p>
        </p:txBody>
      </p:sp>
    </p:spTree>
    <p:custDataLst>
      <p:tags r:id="rId1"/>
    </p:custDataLst>
    <p:extLst>
      <p:ext uri="{BB962C8B-B14F-4D97-AF65-F5344CB8AC3E}">
        <p14:creationId xmlns:p14="http://schemas.microsoft.com/office/powerpoint/2010/main" val="6136922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92562" y="286152"/>
            <a:ext cx="8790144" cy="566706"/>
          </a:xfrm>
        </p:spPr>
        <p:txBody>
          <a:bodyPr/>
          <a:lstStyle/>
          <a:p>
            <a:pPr algn="just"/>
            <a:r>
              <a:rPr lang="fr-FR" sz="2000" dirty="0" smtClean="0"/>
              <a:t>Un tiers des parents ont déjà été repris par leurs enfants pour </a:t>
            </a:r>
            <a:r>
              <a:rPr lang="fr-FR" sz="2000" dirty="0"/>
              <a:t>leur comportement à risque en tant que </a:t>
            </a:r>
            <a:r>
              <a:rPr lang="fr-FR" sz="2000" dirty="0" smtClean="0"/>
              <a:t>piéton.</a:t>
            </a:r>
            <a:endParaRPr lang="fr-FR" sz="2000" dirty="0"/>
          </a:p>
        </p:txBody>
      </p:sp>
      <p:sp>
        <p:nvSpPr>
          <p:cNvPr id="15" name="Espace réservé du texte 14"/>
          <p:cNvSpPr>
            <a:spLocks noGrp="1"/>
          </p:cNvSpPr>
          <p:nvPr>
            <p:ph type="body" sz="quarter" idx="13"/>
          </p:nvPr>
        </p:nvSpPr>
        <p:spPr>
          <a:xfrm>
            <a:off x="992188" y="980728"/>
            <a:ext cx="8051191" cy="431800"/>
          </a:xfrm>
        </p:spPr>
        <p:txBody>
          <a:bodyPr/>
          <a:lstStyle/>
          <a:p>
            <a:pPr algn="just"/>
            <a:r>
              <a:rPr lang="fr-FR" b="1" u="sng" dirty="0"/>
              <a:t>Parents repris par leurs enfants suite à un comportement à risque</a:t>
            </a:r>
          </a:p>
          <a:p>
            <a:pPr algn="just"/>
            <a:r>
              <a:rPr lang="fr-FR" sz="1000" i="1" dirty="0" smtClean="0"/>
              <a:t>Avez</a:t>
            </a:r>
            <a:r>
              <a:rPr lang="fr-FR" sz="1000" i="1" dirty="0"/>
              <a:t>-vous déjà été repris par votre enfant à cause d’un comportement à risque en tant que piéton (en traversant la route, en marchant sur la chaussée par exemple) ? </a:t>
            </a:r>
          </a:p>
        </p:txBody>
      </p:sp>
      <p:graphicFrame>
        <p:nvGraphicFramePr>
          <p:cNvPr id="16" name="Graphique 15"/>
          <p:cNvGraphicFramePr/>
          <p:nvPr>
            <p:extLst>
              <p:ext uri="{D42A27DB-BD31-4B8C-83A1-F6EECF244321}">
                <p14:modId xmlns:p14="http://schemas.microsoft.com/office/powerpoint/2010/main" val="3381776524"/>
              </p:ext>
            </p:extLst>
          </p:nvPr>
        </p:nvGraphicFramePr>
        <p:xfrm>
          <a:off x="-625172" y="2492896"/>
          <a:ext cx="5472608" cy="2232248"/>
        </p:xfrm>
        <a:graphic>
          <a:graphicData uri="http://schemas.openxmlformats.org/drawingml/2006/chart">
            <c:chart xmlns:c="http://schemas.openxmlformats.org/drawingml/2006/chart" xmlns:r="http://schemas.openxmlformats.org/officeDocument/2006/relationships" r:id="rId2"/>
          </a:graphicData>
        </a:graphic>
      </p:graphicFrame>
      <p:sp>
        <p:nvSpPr>
          <p:cNvPr id="17" name="ZoneTexte 16"/>
          <p:cNvSpPr txBox="1"/>
          <p:nvPr/>
        </p:nvSpPr>
        <p:spPr>
          <a:xfrm>
            <a:off x="3584848" y="3304252"/>
            <a:ext cx="6120680" cy="707886"/>
          </a:xfrm>
          <a:prstGeom prst="rect">
            <a:avLst/>
          </a:prstGeom>
          <a:noFill/>
        </p:spPr>
        <p:txBody>
          <a:bodyPr wrap="square" rtlCol="0">
            <a:spAutoFit/>
          </a:bodyPr>
          <a:lstStyle/>
          <a:p>
            <a:r>
              <a:rPr lang="fr-FR" sz="2000" dirty="0"/>
              <a:t>des parents déclarent avoir déjà été </a:t>
            </a:r>
            <a:r>
              <a:rPr lang="fr-FR" sz="2000" b="1" dirty="0">
                <a:solidFill>
                  <a:schemeClr val="accent2">
                    <a:lumMod val="75000"/>
                  </a:schemeClr>
                </a:solidFill>
              </a:rPr>
              <a:t>repris par leurs enfants </a:t>
            </a:r>
            <a:r>
              <a:rPr lang="fr-FR" sz="2000" dirty="0"/>
              <a:t>pour leur comportement </a:t>
            </a:r>
            <a:r>
              <a:rPr lang="fr-FR" sz="2000" b="1" dirty="0">
                <a:solidFill>
                  <a:schemeClr val="accent2">
                    <a:lumMod val="75000"/>
                  </a:schemeClr>
                </a:solidFill>
              </a:rPr>
              <a:t>en tant que piéton</a:t>
            </a:r>
          </a:p>
        </p:txBody>
      </p:sp>
      <p:grpSp>
        <p:nvGrpSpPr>
          <p:cNvPr id="26" name="Groupe 25"/>
          <p:cNvGrpSpPr/>
          <p:nvPr/>
        </p:nvGrpSpPr>
        <p:grpSpPr>
          <a:xfrm>
            <a:off x="8971292" y="1638992"/>
            <a:ext cx="950260" cy="637880"/>
            <a:chOff x="8769424" y="705128"/>
            <a:chExt cx="950260" cy="637880"/>
          </a:xfrm>
        </p:grpSpPr>
        <p:sp>
          <p:nvSpPr>
            <p:cNvPr id="27" name="ZoneTexte 26"/>
            <p:cNvSpPr txBox="1"/>
            <p:nvPr userDrawn="1"/>
          </p:nvSpPr>
          <p:spPr>
            <a:xfrm>
              <a:off x="8769424" y="1127564"/>
              <a:ext cx="950260" cy="215444"/>
            </a:xfrm>
            <a:prstGeom prst="rect">
              <a:avLst/>
            </a:prstGeom>
            <a:noFill/>
          </p:spPr>
          <p:txBody>
            <a:bodyPr wrap="none" rtlCol="0">
              <a:spAutoFit/>
            </a:bodyPr>
            <a:lstStyle/>
            <a:p>
              <a:r>
                <a:rPr lang="fr-FR" sz="800" b="1" spc="330" baseline="0" dirty="0">
                  <a:solidFill>
                    <a:srgbClr val="13AFB7"/>
                  </a:solidFill>
                </a:rPr>
                <a:t>individus</a:t>
              </a:r>
            </a:p>
          </p:txBody>
        </p:sp>
        <p:pic>
          <p:nvPicPr>
            <p:cNvPr id="28" name="Espace réservé du contenu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7456" y="705128"/>
              <a:ext cx="523381" cy="491500"/>
            </a:xfrm>
            <a:prstGeom prst="rect">
              <a:avLst/>
            </a:prstGeom>
          </p:spPr>
        </p:pic>
        <p:sp>
          <p:nvSpPr>
            <p:cNvPr id="29" name="Rectangle 28"/>
            <p:cNvSpPr/>
            <p:nvPr userDrawn="1"/>
          </p:nvSpPr>
          <p:spPr>
            <a:xfrm>
              <a:off x="8841512" y="1052736"/>
              <a:ext cx="720000" cy="144000"/>
            </a:xfrm>
            <a:prstGeom prst="rect">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1 004</a:t>
              </a:r>
            </a:p>
          </p:txBody>
        </p:sp>
      </p:grpSp>
      <p:sp>
        <p:nvSpPr>
          <p:cNvPr id="11" name="ZoneTexte 10"/>
          <p:cNvSpPr txBox="1"/>
          <p:nvPr/>
        </p:nvSpPr>
        <p:spPr>
          <a:xfrm>
            <a:off x="3008784" y="4221088"/>
            <a:ext cx="1172329" cy="276999"/>
          </a:xfrm>
          <a:prstGeom prst="rect">
            <a:avLst/>
          </a:prstGeom>
          <a:noFill/>
        </p:spPr>
        <p:txBody>
          <a:bodyPr wrap="square" rtlCol="0">
            <a:spAutoFit/>
          </a:bodyPr>
          <a:lstStyle/>
          <a:p>
            <a:r>
              <a:rPr lang="fr-FR" sz="1200" dirty="0">
                <a:sym typeface="Wingdings" panose="05000000000000000000" pitchFamily="2" charset="2"/>
              </a:rPr>
              <a:t> </a:t>
            </a:r>
            <a:r>
              <a:rPr lang="fr-FR" sz="1200" dirty="0" smtClean="0">
                <a:solidFill>
                  <a:schemeClr val="accent6">
                    <a:lumMod val="75000"/>
                  </a:schemeClr>
                </a:solidFill>
                <a:sym typeface="Wingdings" panose="05000000000000000000" pitchFamily="2" charset="2"/>
              </a:rPr>
              <a:t> </a:t>
            </a:r>
            <a:r>
              <a:rPr lang="fr-FR" sz="1200" dirty="0">
                <a:solidFill>
                  <a:schemeClr val="bg2">
                    <a:lumMod val="25000"/>
                  </a:schemeClr>
                </a:solidFill>
              </a:rPr>
              <a:t>2016 : </a:t>
            </a:r>
            <a:r>
              <a:rPr lang="fr-FR" sz="1200" dirty="0" smtClean="0">
                <a:solidFill>
                  <a:schemeClr val="bg2">
                    <a:lumMod val="25000"/>
                  </a:schemeClr>
                </a:solidFill>
              </a:rPr>
              <a:t>29%</a:t>
            </a:r>
            <a:endParaRPr lang="fr-FR" sz="1200" dirty="0">
              <a:solidFill>
                <a:schemeClr val="bg2">
                  <a:lumMod val="25000"/>
                </a:schemeClr>
              </a:solidFill>
            </a:endParaRPr>
          </a:p>
        </p:txBody>
      </p:sp>
      <p:pic>
        <p:nvPicPr>
          <p:cNvPr id="13" name="Image 12"/>
          <p:cNvPicPr>
            <a:picLocks noChangeAspect="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078035" y="2420888"/>
            <a:ext cx="850629" cy="850629"/>
          </a:xfrm>
          <a:prstGeom prst="rect">
            <a:avLst/>
          </a:prstGeom>
        </p:spPr>
      </p:pic>
    </p:spTree>
    <p:extLst>
      <p:ext uri="{BB962C8B-B14F-4D97-AF65-F5344CB8AC3E}">
        <p14:creationId xmlns:p14="http://schemas.microsoft.com/office/powerpoint/2010/main" val="10639116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lvl="0"/>
            <a:r>
              <a:rPr lang="fr-FR" sz="5400" dirty="0">
                <a:solidFill>
                  <a:prstClr val="black">
                    <a:lumMod val="75000"/>
                    <a:lumOff val="25000"/>
                  </a:prstClr>
                </a:solidFill>
              </a:rPr>
              <a:t>L</a:t>
            </a:r>
            <a:r>
              <a:rPr lang="fr-FR" sz="5400" dirty="0">
                <a:solidFill>
                  <a:srgbClr val="404040"/>
                </a:solidFill>
              </a:rPr>
              <a:t>e</a:t>
            </a:r>
            <a:r>
              <a:rPr lang="fr-FR" sz="5400" dirty="0">
                <a:solidFill>
                  <a:prstClr val="black">
                    <a:lumMod val="75000"/>
                    <a:lumOff val="25000"/>
                  </a:prstClr>
                </a:solidFill>
              </a:rPr>
              <a:t>s </a:t>
            </a:r>
            <a:r>
              <a:rPr lang="fr-FR" sz="5400" dirty="0">
                <a:solidFill>
                  <a:srgbClr val="008986"/>
                </a:solidFill>
              </a:rPr>
              <a:t>comportements</a:t>
            </a:r>
            <a:r>
              <a:rPr lang="fr-FR" sz="5400" dirty="0">
                <a:solidFill>
                  <a:prstClr val="black">
                    <a:lumMod val="75000"/>
                    <a:lumOff val="25000"/>
                  </a:prstClr>
                </a:solidFill>
              </a:rPr>
              <a:t> à risque en tant que </a:t>
            </a:r>
            <a:r>
              <a:rPr lang="fr-FR" sz="5400" dirty="0">
                <a:solidFill>
                  <a:srgbClr val="008986"/>
                </a:solidFill>
              </a:rPr>
              <a:t>piéton…</a:t>
            </a:r>
          </a:p>
          <a:p>
            <a:pPr lvl="0"/>
            <a:r>
              <a:rPr lang="fr-FR" sz="5400" dirty="0">
                <a:solidFill>
                  <a:srgbClr val="008986"/>
                </a:solidFill>
              </a:rPr>
              <a:t> </a:t>
            </a:r>
            <a:r>
              <a:rPr lang="fr-FR" sz="5400" dirty="0" smtClean="0">
                <a:solidFill>
                  <a:srgbClr val="404040"/>
                </a:solidFill>
              </a:rPr>
              <a:t>…</a:t>
            </a:r>
            <a:r>
              <a:rPr lang="fr-FR" sz="5400" dirty="0">
                <a:solidFill>
                  <a:srgbClr val="404040"/>
                </a:solidFill>
              </a:rPr>
              <a:t>v</a:t>
            </a:r>
            <a:r>
              <a:rPr lang="fr-FR" sz="5400" dirty="0" smtClean="0">
                <a:solidFill>
                  <a:srgbClr val="404040"/>
                </a:solidFill>
              </a:rPr>
              <a:t>us </a:t>
            </a:r>
            <a:r>
              <a:rPr lang="fr-FR" sz="5400" dirty="0">
                <a:solidFill>
                  <a:srgbClr val="404040"/>
                </a:solidFill>
              </a:rPr>
              <a:t>par les </a:t>
            </a:r>
            <a:r>
              <a:rPr lang="fr-FR" sz="5400" dirty="0">
                <a:solidFill>
                  <a:srgbClr val="008986"/>
                </a:solidFill>
              </a:rPr>
              <a:t>enfants</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5328" y="980728"/>
            <a:ext cx="1823400" cy="1823400"/>
          </a:xfrm>
          <a:prstGeom prst="rect">
            <a:avLst/>
          </a:prstGeom>
        </p:spPr>
      </p:pic>
    </p:spTree>
    <p:extLst>
      <p:ext uri="{BB962C8B-B14F-4D97-AF65-F5344CB8AC3E}">
        <p14:creationId xmlns:p14="http://schemas.microsoft.com/office/powerpoint/2010/main" val="32958717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just"/>
            <a:r>
              <a:rPr lang="fr-FR" sz="2000" dirty="0"/>
              <a:t>9 enfants sur 10 ont observé un comportement à risque de leurs parents en tant que </a:t>
            </a:r>
            <a:r>
              <a:rPr lang="fr-FR" sz="2000" dirty="0" smtClean="0"/>
              <a:t>piéton. </a:t>
            </a:r>
            <a:endParaRPr lang="fr-FR" sz="2000" dirty="0"/>
          </a:p>
        </p:txBody>
      </p:sp>
      <p:sp>
        <p:nvSpPr>
          <p:cNvPr id="5" name="Espace réservé du texte 4"/>
          <p:cNvSpPr>
            <a:spLocks noGrp="1"/>
          </p:cNvSpPr>
          <p:nvPr>
            <p:ph type="body" sz="quarter" idx="13"/>
          </p:nvPr>
        </p:nvSpPr>
        <p:spPr>
          <a:xfrm>
            <a:off x="992560" y="1052736"/>
            <a:ext cx="7705228" cy="431800"/>
          </a:xfrm>
        </p:spPr>
        <p:txBody>
          <a:bodyPr/>
          <a:lstStyle/>
          <a:p>
            <a:r>
              <a:rPr lang="fr-FR" b="1" u="sng" dirty="0"/>
              <a:t>Type de comportements à risque des parents devant leurs enfants en tant que piéton</a:t>
            </a:r>
          </a:p>
          <a:p>
            <a:pPr>
              <a:spcBef>
                <a:spcPts val="600"/>
              </a:spcBef>
            </a:pPr>
            <a:r>
              <a:rPr lang="fr-FR" sz="1000" i="1" dirty="0" smtClean="0"/>
              <a:t>Est</a:t>
            </a:r>
            <a:r>
              <a:rPr lang="fr-FR" sz="1000" i="1" dirty="0"/>
              <a:t>-ce que tes parents ont déjà utilisé leur téléphone en marchant dans la rue avec toi ? </a:t>
            </a:r>
            <a:r>
              <a:rPr lang="fr-FR" sz="1000" i="1" dirty="0" smtClean="0"/>
              <a:t>/ </a:t>
            </a:r>
            <a:r>
              <a:rPr lang="fr-FR" sz="1000" i="1" dirty="0"/>
              <a:t>Est-ce que tu as déjà traversé avec tes parents en dehors des passages protégés ? / </a:t>
            </a:r>
            <a:r>
              <a:rPr lang="fr-FR" sz="1000" i="1" dirty="0" smtClean="0"/>
              <a:t>Est</a:t>
            </a:r>
            <a:r>
              <a:rPr lang="fr-FR" sz="1000" i="1" dirty="0"/>
              <a:t>-ce que tu as déjà traversé avec tes parents lorsque que le feu piéton (le bonhomme) est rouge ?</a:t>
            </a:r>
          </a:p>
        </p:txBody>
      </p:sp>
      <p:sp>
        <p:nvSpPr>
          <p:cNvPr id="6" name="Espace réservé du texte 5"/>
          <p:cNvSpPr>
            <a:spLocks noGrp="1"/>
          </p:cNvSpPr>
          <p:nvPr>
            <p:ph type="body" sz="quarter" idx="15"/>
          </p:nvPr>
        </p:nvSpPr>
        <p:spPr/>
        <p:txBody>
          <a:bodyPr/>
          <a:lstStyle/>
          <a:p>
            <a:pPr algn="ctr"/>
            <a:r>
              <a:rPr lang="fr-FR" dirty="0"/>
              <a:t>501</a:t>
            </a:r>
          </a:p>
        </p:txBody>
      </p:sp>
      <p:graphicFrame>
        <p:nvGraphicFramePr>
          <p:cNvPr id="8" name="Graphique 7"/>
          <p:cNvGraphicFramePr/>
          <p:nvPr>
            <p:extLst>
              <p:ext uri="{D42A27DB-BD31-4B8C-83A1-F6EECF244321}">
                <p14:modId xmlns:p14="http://schemas.microsoft.com/office/powerpoint/2010/main" val="1565815404"/>
              </p:ext>
            </p:extLst>
          </p:nvPr>
        </p:nvGraphicFramePr>
        <p:xfrm>
          <a:off x="4664968" y="3140968"/>
          <a:ext cx="4163175" cy="2952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372627621"/>
              </p:ext>
            </p:extLst>
          </p:nvPr>
        </p:nvGraphicFramePr>
        <p:xfrm>
          <a:off x="920552" y="3236348"/>
          <a:ext cx="4168300" cy="2737584"/>
        </p:xfrm>
        <a:graphic>
          <a:graphicData uri="http://schemas.openxmlformats.org/drawingml/2006/table">
            <a:tbl>
              <a:tblPr firstRow="1" bandRow="1">
                <a:tableStyleId>{5C22544A-7EE6-4342-B048-85BDC9FD1C3A}</a:tableStyleId>
              </a:tblPr>
              <a:tblGrid>
                <a:gridCol w="4168300">
                  <a:extLst>
                    <a:ext uri="{9D8B030D-6E8A-4147-A177-3AD203B41FA5}">
                      <a16:colId xmlns="" xmlns:a16="http://schemas.microsoft.com/office/drawing/2014/main" val="20000"/>
                    </a:ext>
                  </a:extLst>
                </a:gridCol>
              </a:tblGrid>
              <a:tr h="912528">
                <a:tc>
                  <a:txBody>
                    <a:bodyPr/>
                    <a:lstStyle/>
                    <a:p>
                      <a:pPr algn="r"/>
                      <a:r>
                        <a:rPr lang="fr-FR" sz="1600" b="0" dirty="0">
                          <a:solidFill>
                            <a:schemeClr val="tx1"/>
                          </a:solidFill>
                        </a:rPr>
                        <a:t>Utilisent leur </a:t>
                      </a:r>
                      <a:r>
                        <a:rPr lang="fr-FR" sz="1800" b="1" dirty="0">
                          <a:solidFill>
                            <a:schemeClr val="tx1"/>
                          </a:solidFill>
                        </a:rPr>
                        <a:t>téléphone portable</a:t>
                      </a:r>
                      <a:endParaRPr lang="fr-FR" sz="16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912528">
                <a:tc>
                  <a:txBody>
                    <a:bodyPr/>
                    <a:lstStyle/>
                    <a:p>
                      <a:pPr algn="r"/>
                      <a:r>
                        <a:rPr lang="fr-FR" sz="1600" b="0" dirty="0">
                          <a:solidFill>
                            <a:schemeClr val="tx1"/>
                          </a:solidFill>
                        </a:rPr>
                        <a:t>Traversent</a:t>
                      </a:r>
                      <a:r>
                        <a:rPr lang="fr-FR" sz="1400" b="0" dirty="0">
                          <a:solidFill>
                            <a:schemeClr val="tx1"/>
                          </a:solidFill>
                        </a:rPr>
                        <a:t> </a:t>
                      </a:r>
                      <a:r>
                        <a:rPr lang="fr-FR" sz="1800" b="1" dirty="0">
                          <a:solidFill>
                            <a:schemeClr val="tx1"/>
                          </a:solidFill>
                        </a:rPr>
                        <a:t>en dehors </a:t>
                      </a:r>
                      <a:r>
                        <a:rPr lang="fr-FR" sz="1600" b="0" dirty="0">
                          <a:solidFill>
                            <a:schemeClr val="tx1"/>
                          </a:solidFill>
                        </a:rPr>
                        <a:t>des</a:t>
                      </a:r>
                      <a:r>
                        <a:rPr lang="fr-FR" sz="1800" b="1" dirty="0">
                          <a:solidFill>
                            <a:schemeClr val="tx1"/>
                          </a:solidFill>
                        </a:rPr>
                        <a:t> passages protégés</a:t>
                      </a:r>
                      <a:endParaRPr lang="fr-FR" sz="14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912528">
                <a:tc>
                  <a:txBody>
                    <a:bodyPr/>
                    <a:lstStyle/>
                    <a:p>
                      <a:pPr algn="r"/>
                      <a:r>
                        <a:rPr lang="fr-FR" sz="1600" b="0" dirty="0">
                          <a:solidFill>
                            <a:schemeClr val="tx1"/>
                          </a:solidFill>
                        </a:rPr>
                        <a:t>Traversent alors</a:t>
                      </a:r>
                      <a:r>
                        <a:rPr lang="fr-FR" sz="1600" b="0" baseline="0" dirty="0">
                          <a:solidFill>
                            <a:schemeClr val="tx1"/>
                          </a:solidFill>
                        </a:rPr>
                        <a:t> que le </a:t>
                      </a:r>
                      <a:r>
                        <a:rPr lang="fr-FR" sz="1800" b="1" baseline="0" dirty="0">
                          <a:solidFill>
                            <a:schemeClr val="tx1"/>
                          </a:solidFill>
                        </a:rPr>
                        <a:t>feu piéton est rouge</a:t>
                      </a:r>
                      <a:endParaRPr lang="fr-FR" sz="14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10" name="ZoneTexte 9"/>
          <p:cNvSpPr txBox="1"/>
          <p:nvPr/>
        </p:nvSpPr>
        <p:spPr>
          <a:xfrm>
            <a:off x="1352600" y="2718323"/>
            <a:ext cx="7632848" cy="400110"/>
          </a:xfrm>
          <a:prstGeom prst="rect">
            <a:avLst/>
          </a:prstGeom>
          <a:noFill/>
        </p:spPr>
        <p:txBody>
          <a:bodyPr wrap="square" rtlCol="0">
            <a:spAutoFit/>
          </a:bodyPr>
          <a:lstStyle/>
          <a:p>
            <a:r>
              <a:rPr lang="fr-FR" sz="2000" dirty="0"/>
              <a:t>Détail des </a:t>
            </a:r>
            <a:r>
              <a:rPr lang="fr-FR" sz="2000" b="1" dirty="0">
                <a:solidFill>
                  <a:srgbClr val="C00000"/>
                </a:solidFill>
              </a:rPr>
              <a:t>comportements à risque des parents en tant que piéton </a:t>
            </a:r>
            <a:r>
              <a:rPr lang="fr-FR" sz="2000" dirty="0"/>
              <a:t>:</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442" y="2660810"/>
            <a:ext cx="480158" cy="480158"/>
          </a:xfrm>
          <a:prstGeom prst="rect">
            <a:avLst/>
          </a:prstGeom>
        </p:spPr>
      </p:pic>
      <p:sp>
        <p:nvSpPr>
          <p:cNvPr id="12" name="ZoneTexte 11"/>
          <p:cNvSpPr txBox="1"/>
          <p:nvPr/>
        </p:nvSpPr>
        <p:spPr>
          <a:xfrm>
            <a:off x="8268108" y="3582419"/>
            <a:ext cx="1077380" cy="261610"/>
          </a:xfrm>
          <a:prstGeom prst="rect">
            <a:avLst/>
          </a:prstGeom>
          <a:noFill/>
        </p:spPr>
        <p:txBody>
          <a:bodyPr wrap="square" rtlCol="0">
            <a:spAutoFit/>
          </a:bodyPr>
          <a:lstStyle/>
          <a:p>
            <a:pPr algn="r"/>
            <a:r>
              <a:rPr lang="fr-FR" sz="1100" dirty="0" smtClean="0">
                <a:solidFill>
                  <a:srgbClr val="FF0000"/>
                </a:solidFill>
                <a:sym typeface="Wingdings" panose="05000000000000000000" pitchFamily="2" charset="2"/>
              </a:rPr>
              <a:t> </a:t>
            </a:r>
            <a:r>
              <a:rPr lang="fr-FR" sz="1100" dirty="0" smtClean="0">
                <a:solidFill>
                  <a:schemeClr val="bg2">
                    <a:lumMod val="25000"/>
                  </a:schemeClr>
                </a:solidFill>
              </a:rPr>
              <a:t>2016 </a:t>
            </a:r>
            <a:r>
              <a:rPr lang="fr-FR" sz="1100" dirty="0">
                <a:solidFill>
                  <a:schemeClr val="bg2">
                    <a:lumMod val="25000"/>
                  </a:schemeClr>
                </a:solidFill>
              </a:rPr>
              <a:t>: 77%</a:t>
            </a:r>
            <a:endParaRPr lang="fr-FR" sz="1100" b="1" dirty="0">
              <a:solidFill>
                <a:schemeClr val="bg2">
                  <a:lumMod val="25000"/>
                </a:schemeClr>
              </a:solidFill>
            </a:endParaRPr>
          </a:p>
        </p:txBody>
      </p:sp>
      <p:sp>
        <p:nvSpPr>
          <p:cNvPr id="13" name="ZoneTexte 12"/>
          <p:cNvSpPr txBox="1"/>
          <p:nvPr/>
        </p:nvSpPr>
        <p:spPr>
          <a:xfrm>
            <a:off x="7530671" y="4503663"/>
            <a:ext cx="1094737" cy="276999"/>
          </a:xfrm>
          <a:prstGeom prst="rect">
            <a:avLst/>
          </a:prstGeom>
          <a:noFill/>
        </p:spPr>
        <p:txBody>
          <a:bodyPr wrap="square" rtlCol="0">
            <a:spAutoFit/>
          </a:bodyPr>
          <a:lstStyle/>
          <a:p>
            <a:pPr algn="r"/>
            <a:r>
              <a:rPr lang="fr-FR" sz="1200" dirty="0"/>
              <a:t> </a:t>
            </a:r>
            <a:r>
              <a:rPr lang="fr-FR" sz="1100" dirty="0">
                <a:solidFill>
                  <a:schemeClr val="accent6">
                    <a:lumMod val="75000"/>
                  </a:schemeClr>
                </a:solidFill>
                <a:sym typeface="Wingdings" panose="05000000000000000000" pitchFamily="2" charset="2"/>
              </a:rPr>
              <a:t></a:t>
            </a:r>
            <a:r>
              <a:rPr lang="fr-FR" sz="1100" dirty="0" smtClean="0">
                <a:solidFill>
                  <a:srgbClr val="FF0000"/>
                </a:solidFill>
                <a:sym typeface="Wingdings" panose="05000000000000000000" pitchFamily="2" charset="2"/>
              </a:rPr>
              <a:t> </a:t>
            </a:r>
            <a:r>
              <a:rPr lang="fr-FR" sz="1100" dirty="0" smtClean="0">
                <a:solidFill>
                  <a:schemeClr val="bg2">
                    <a:lumMod val="25000"/>
                  </a:schemeClr>
                </a:solidFill>
              </a:rPr>
              <a:t>2016 </a:t>
            </a:r>
            <a:r>
              <a:rPr lang="fr-FR" sz="1100" dirty="0">
                <a:solidFill>
                  <a:schemeClr val="bg2">
                    <a:lumMod val="25000"/>
                  </a:schemeClr>
                </a:solidFill>
              </a:rPr>
              <a:t>: 64%</a:t>
            </a:r>
          </a:p>
        </p:txBody>
      </p:sp>
      <p:sp>
        <p:nvSpPr>
          <p:cNvPr id="14" name="ZoneTexte 13"/>
          <p:cNvSpPr txBox="1"/>
          <p:nvPr/>
        </p:nvSpPr>
        <p:spPr>
          <a:xfrm>
            <a:off x="6505411" y="5415275"/>
            <a:ext cx="1111885" cy="276999"/>
          </a:xfrm>
          <a:prstGeom prst="rect">
            <a:avLst/>
          </a:prstGeom>
          <a:noFill/>
        </p:spPr>
        <p:txBody>
          <a:bodyPr wrap="square" rtlCol="0">
            <a:spAutoFit/>
          </a:bodyPr>
          <a:lstStyle/>
          <a:p>
            <a:pPr algn="r"/>
            <a:r>
              <a:rPr lang="fr-FR" sz="1200" dirty="0"/>
              <a:t> </a:t>
            </a:r>
            <a:r>
              <a:rPr lang="fr-FR" sz="1100" dirty="0" smtClean="0">
                <a:solidFill>
                  <a:schemeClr val="bg2">
                    <a:lumMod val="25000"/>
                  </a:schemeClr>
                </a:solidFill>
              </a:rPr>
              <a:t>  </a:t>
            </a:r>
            <a:r>
              <a:rPr lang="fr-FR" sz="1100" dirty="0">
                <a:solidFill>
                  <a:schemeClr val="accent6">
                    <a:lumMod val="75000"/>
                  </a:schemeClr>
                </a:solidFill>
                <a:sym typeface="Wingdings" panose="05000000000000000000" pitchFamily="2" charset="2"/>
              </a:rPr>
              <a:t> </a:t>
            </a:r>
            <a:r>
              <a:rPr lang="fr-FR" sz="1100" dirty="0">
                <a:solidFill>
                  <a:schemeClr val="bg2">
                    <a:lumMod val="25000"/>
                  </a:schemeClr>
                </a:solidFill>
              </a:rPr>
              <a:t>2016 : 38%</a:t>
            </a:r>
          </a:p>
        </p:txBody>
      </p:sp>
      <p:sp>
        <p:nvSpPr>
          <p:cNvPr id="4" name="Rectangle 3"/>
          <p:cNvSpPr/>
          <p:nvPr/>
        </p:nvSpPr>
        <p:spPr>
          <a:xfrm>
            <a:off x="1031871" y="1959223"/>
            <a:ext cx="7842258" cy="461665"/>
          </a:xfrm>
          <a:prstGeom prst="rect">
            <a:avLst/>
          </a:prstGeom>
        </p:spPr>
        <p:txBody>
          <a:bodyPr wrap="square">
            <a:spAutoFit/>
          </a:bodyPr>
          <a:lstStyle/>
          <a:p>
            <a:r>
              <a:rPr lang="fr-FR" sz="2400" b="1" dirty="0" smtClean="0">
                <a:solidFill>
                  <a:srgbClr val="990000"/>
                </a:solidFill>
              </a:rPr>
              <a:t>90% </a:t>
            </a:r>
            <a:r>
              <a:rPr lang="fr-FR" sz="2400" b="1" dirty="0">
                <a:solidFill>
                  <a:srgbClr val="000000"/>
                </a:solidFill>
              </a:rPr>
              <a:t>des enfants ont déjà repéré un comportement à </a:t>
            </a:r>
            <a:r>
              <a:rPr lang="fr-FR" sz="2400" b="1" dirty="0" smtClean="0">
                <a:solidFill>
                  <a:srgbClr val="000000"/>
                </a:solidFill>
              </a:rPr>
              <a:t>risque</a:t>
            </a:r>
            <a:endParaRPr lang="fr-FR" sz="2400" b="1" dirty="0"/>
          </a:p>
        </p:txBody>
      </p:sp>
    </p:spTree>
    <p:extLst>
      <p:ext uri="{BB962C8B-B14F-4D97-AF65-F5344CB8AC3E}">
        <p14:creationId xmlns:p14="http://schemas.microsoft.com/office/powerpoint/2010/main" val="32358345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just"/>
            <a:r>
              <a:rPr lang="fr-FR" sz="2000" dirty="0" smtClean="0"/>
              <a:t>Des enfants qui n’hésitent pas à reprendre leurs parents dans la rue.</a:t>
            </a:r>
            <a:endParaRPr lang="fr-FR" sz="2000" dirty="0"/>
          </a:p>
        </p:txBody>
      </p:sp>
      <p:sp>
        <p:nvSpPr>
          <p:cNvPr id="5" name="Espace réservé du texte 4"/>
          <p:cNvSpPr>
            <a:spLocks noGrp="1"/>
          </p:cNvSpPr>
          <p:nvPr>
            <p:ph type="body" sz="quarter" idx="13"/>
          </p:nvPr>
        </p:nvSpPr>
        <p:spPr/>
        <p:txBody>
          <a:bodyPr/>
          <a:lstStyle/>
          <a:p>
            <a:r>
              <a:rPr lang="fr-FR" b="1" u="sng" dirty="0"/>
              <a:t>Comportements à risque </a:t>
            </a:r>
            <a:r>
              <a:rPr lang="fr-FR" b="1" u="sng" dirty="0" smtClean="0"/>
              <a:t>des parents devant leurs enfants</a:t>
            </a:r>
          </a:p>
          <a:p>
            <a:r>
              <a:rPr lang="fr-FR" sz="1000" i="1" dirty="0" smtClean="0"/>
              <a:t>Est</a:t>
            </a:r>
            <a:r>
              <a:rPr lang="fr-FR" sz="1000" i="1" dirty="0"/>
              <a:t>-ce que tu as déjà fait une remarque à l’un de tes parents parce qu’il avait un comportement à risque (traverser hors des passages protégés, utiliser son téléphone portable par exemple) en marchant avec toi dans la rue ? </a:t>
            </a:r>
          </a:p>
        </p:txBody>
      </p:sp>
      <p:sp>
        <p:nvSpPr>
          <p:cNvPr id="6" name="Espace réservé du texte 5"/>
          <p:cNvSpPr>
            <a:spLocks noGrp="1"/>
          </p:cNvSpPr>
          <p:nvPr>
            <p:ph type="body" sz="quarter" idx="15"/>
          </p:nvPr>
        </p:nvSpPr>
        <p:spPr>
          <a:xfrm>
            <a:off x="8915231" y="1268760"/>
            <a:ext cx="695054" cy="144462"/>
          </a:xfrm>
        </p:spPr>
        <p:txBody>
          <a:bodyPr/>
          <a:lstStyle/>
          <a:p>
            <a:pPr algn="ctr"/>
            <a:r>
              <a:rPr lang="fr-FR" dirty="0" smtClean="0"/>
              <a:t>501</a:t>
            </a:r>
            <a:endParaRPr lang="fr-FR" dirty="0"/>
          </a:p>
        </p:txBody>
      </p:sp>
      <p:graphicFrame>
        <p:nvGraphicFramePr>
          <p:cNvPr id="11" name="Graphique 10"/>
          <p:cNvGraphicFramePr/>
          <p:nvPr>
            <p:extLst>
              <p:ext uri="{D42A27DB-BD31-4B8C-83A1-F6EECF244321}">
                <p14:modId xmlns:p14="http://schemas.microsoft.com/office/powerpoint/2010/main" val="2155147348"/>
              </p:ext>
            </p:extLst>
          </p:nvPr>
        </p:nvGraphicFramePr>
        <p:xfrm>
          <a:off x="-1167680" y="1916832"/>
          <a:ext cx="4453757" cy="1625269"/>
        </p:xfrm>
        <a:graphic>
          <a:graphicData uri="http://schemas.openxmlformats.org/drawingml/2006/chart">
            <c:chart xmlns:c="http://schemas.openxmlformats.org/drawingml/2006/chart" xmlns:r="http://schemas.openxmlformats.org/officeDocument/2006/relationships" r:id="rId2"/>
          </a:graphicData>
        </a:graphic>
      </p:graphicFrame>
      <p:sp>
        <p:nvSpPr>
          <p:cNvPr id="12" name="ZoneTexte 11"/>
          <p:cNvSpPr txBox="1"/>
          <p:nvPr/>
        </p:nvSpPr>
        <p:spPr>
          <a:xfrm>
            <a:off x="1568624" y="2511742"/>
            <a:ext cx="7632848" cy="707886"/>
          </a:xfrm>
          <a:prstGeom prst="rect">
            <a:avLst/>
          </a:prstGeom>
          <a:noFill/>
        </p:spPr>
        <p:txBody>
          <a:bodyPr wrap="square" rtlCol="0">
            <a:spAutoFit/>
          </a:bodyPr>
          <a:lstStyle/>
          <a:p>
            <a:r>
              <a:rPr lang="fr-FR" sz="2000" dirty="0"/>
              <a:t>d</a:t>
            </a:r>
            <a:r>
              <a:rPr lang="fr-FR" sz="2000" dirty="0" smtClean="0"/>
              <a:t>es </a:t>
            </a:r>
            <a:r>
              <a:rPr lang="fr-FR" sz="2000" b="1" dirty="0" smtClean="0">
                <a:solidFill>
                  <a:srgbClr val="C00000"/>
                </a:solidFill>
              </a:rPr>
              <a:t>enfants de 6 à 12 ans ont déjà repéré un comportement à risque </a:t>
            </a:r>
            <a:r>
              <a:rPr lang="fr-FR" sz="2000" dirty="0" smtClean="0"/>
              <a:t>chez leurs parents en tant que piéton </a:t>
            </a:r>
            <a:r>
              <a:rPr lang="fr-FR" sz="1400" i="1" dirty="0" smtClean="0"/>
              <a:t>(vs 91% en 2016).</a:t>
            </a:r>
            <a:endParaRPr lang="fr-FR" sz="1400" i="1" dirty="0"/>
          </a:p>
        </p:txBody>
      </p:sp>
      <p:graphicFrame>
        <p:nvGraphicFramePr>
          <p:cNvPr id="13" name="Graphique 12"/>
          <p:cNvGraphicFramePr/>
          <p:nvPr>
            <p:extLst>
              <p:ext uri="{D42A27DB-BD31-4B8C-83A1-F6EECF244321}">
                <p14:modId xmlns:p14="http://schemas.microsoft.com/office/powerpoint/2010/main" val="3033062723"/>
              </p:ext>
            </p:extLst>
          </p:nvPr>
        </p:nvGraphicFramePr>
        <p:xfrm>
          <a:off x="-663624" y="3502464"/>
          <a:ext cx="5472608" cy="1625270"/>
        </p:xfrm>
        <a:graphic>
          <a:graphicData uri="http://schemas.openxmlformats.org/drawingml/2006/chart">
            <c:chart xmlns:c="http://schemas.openxmlformats.org/drawingml/2006/chart" xmlns:r="http://schemas.openxmlformats.org/officeDocument/2006/relationships" r:id="rId3"/>
          </a:graphicData>
        </a:graphic>
      </p:graphicFrame>
      <p:sp>
        <p:nvSpPr>
          <p:cNvPr id="14" name="ZoneTexte 13"/>
          <p:cNvSpPr txBox="1"/>
          <p:nvPr/>
        </p:nvSpPr>
        <p:spPr>
          <a:xfrm>
            <a:off x="2596490" y="4115717"/>
            <a:ext cx="7291582" cy="707886"/>
          </a:xfrm>
          <a:prstGeom prst="rect">
            <a:avLst/>
          </a:prstGeom>
          <a:noFill/>
        </p:spPr>
        <p:txBody>
          <a:bodyPr wrap="square" rtlCol="0">
            <a:spAutoFit/>
          </a:bodyPr>
          <a:lstStyle/>
          <a:p>
            <a:r>
              <a:rPr lang="fr-FR" sz="2000" dirty="0"/>
              <a:t>d</a:t>
            </a:r>
            <a:r>
              <a:rPr lang="fr-FR" sz="2000" dirty="0" smtClean="0"/>
              <a:t>es </a:t>
            </a:r>
            <a:r>
              <a:rPr lang="fr-FR" sz="2000" b="1" dirty="0" smtClean="0">
                <a:solidFill>
                  <a:schemeClr val="accent2">
                    <a:lumMod val="75000"/>
                  </a:schemeClr>
                </a:solidFill>
              </a:rPr>
              <a:t>enfants ont même repris leurs parents dans la rue.</a:t>
            </a:r>
            <a:r>
              <a:rPr lang="fr-FR" sz="2000" i="1" dirty="0"/>
              <a:t> </a:t>
            </a:r>
            <a:r>
              <a:rPr lang="fr-FR" sz="1400" i="1" dirty="0"/>
              <a:t>(vs </a:t>
            </a:r>
            <a:r>
              <a:rPr lang="fr-FR" sz="1400" i="1" dirty="0" smtClean="0"/>
              <a:t>44% </a:t>
            </a:r>
            <a:r>
              <a:rPr lang="fr-FR" sz="1400" i="1" dirty="0"/>
              <a:t>en 2016).</a:t>
            </a:r>
          </a:p>
          <a:p>
            <a:endParaRPr lang="fr-FR" sz="2000" dirty="0">
              <a:solidFill>
                <a:schemeClr val="accent2">
                  <a:lumMod val="75000"/>
                </a:schemeClr>
              </a:solidFill>
            </a:endParaRPr>
          </a:p>
        </p:txBody>
      </p:sp>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307" y="2012848"/>
            <a:ext cx="480158" cy="480158"/>
          </a:xfrm>
          <a:prstGeom prst="rect">
            <a:avLst/>
          </a:prstGeom>
        </p:spPr>
      </p:pic>
      <p:pic>
        <p:nvPicPr>
          <p:cNvPr id="18" name="Image 17"/>
          <p:cNvPicPr>
            <a:picLocks noChangeAspect="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92560" y="3632983"/>
            <a:ext cx="773299" cy="773299"/>
          </a:xfrm>
          <a:prstGeom prst="rect">
            <a:avLst/>
          </a:prstGeom>
        </p:spPr>
      </p:pic>
      <p:sp>
        <p:nvSpPr>
          <p:cNvPr id="15" name="ZoneTexte 14"/>
          <p:cNvSpPr txBox="1"/>
          <p:nvPr/>
        </p:nvSpPr>
        <p:spPr>
          <a:xfrm>
            <a:off x="2685916" y="4493710"/>
            <a:ext cx="2397741" cy="276999"/>
          </a:xfrm>
          <a:prstGeom prst="rect">
            <a:avLst/>
          </a:prstGeom>
          <a:noFill/>
          <a:ln>
            <a:solidFill>
              <a:schemeClr val="accent2"/>
            </a:solidFill>
          </a:ln>
        </p:spPr>
        <p:txBody>
          <a:bodyPr wrap="square" rtlCol="0">
            <a:spAutoFit/>
          </a:bodyPr>
          <a:lstStyle/>
          <a:p>
            <a:pPr algn="ctr"/>
            <a:r>
              <a:rPr lang="fr-FR" sz="1200" b="1" i="1" dirty="0" smtClean="0"/>
              <a:t>Rappel : vs 28% selon les parents*</a:t>
            </a:r>
          </a:p>
        </p:txBody>
      </p:sp>
      <p:sp>
        <p:nvSpPr>
          <p:cNvPr id="4" name="ZoneTexte 3"/>
          <p:cNvSpPr txBox="1"/>
          <p:nvPr/>
        </p:nvSpPr>
        <p:spPr>
          <a:xfrm>
            <a:off x="2651283" y="4770709"/>
            <a:ext cx="5976664" cy="261610"/>
          </a:xfrm>
          <a:prstGeom prst="rect">
            <a:avLst/>
          </a:prstGeom>
          <a:noFill/>
        </p:spPr>
        <p:txBody>
          <a:bodyPr wrap="square" rtlCol="0">
            <a:spAutoFit/>
          </a:bodyPr>
          <a:lstStyle/>
          <a:p>
            <a:r>
              <a:rPr lang="fr-FR" sz="1100" i="1" dirty="0" smtClean="0"/>
              <a:t>*Attention : âge des enfants non comparable entre le volet parents et enfants</a:t>
            </a:r>
            <a:endParaRPr lang="fr-FR" sz="1100" i="1" dirty="0"/>
          </a:p>
        </p:txBody>
      </p:sp>
      <p:pic>
        <p:nvPicPr>
          <p:cNvPr id="16" name="Image 15"/>
          <p:cNvPicPr>
            <a:picLocks noChangeAspect="1"/>
          </p:cNvPicPr>
          <p:nvPr/>
        </p:nvPicPr>
        <p:blipFill>
          <a:blip r:embed="rId6"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101875" y="4487726"/>
            <a:ext cx="325295" cy="325295"/>
          </a:xfrm>
          <a:prstGeom prst="rect">
            <a:avLst/>
          </a:prstGeom>
        </p:spPr>
      </p:pic>
      <p:sp>
        <p:nvSpPr>
          <p:cNvPr id="2" name="ZoneTexte 1"/>
          <p:cNvSpPr txBox="1"/>
          <p:nvPr/>
        </p:nvSpPr>
        <p:spPr>
          <a:xfrm>
            <a:off x="3286076" y="5519000"/>
            <a:ext cx="6131419" cy="707886"/>
          </a:xfrm>
          <a:prstGeom prst="rect">
            <a:avLst/>
          </a:prstGeom>
          <a:noFill/>
        </p:spPr>
        <p:txBody>
          <a:bodyPr wrap="square" rtlCol="0">
            <a:spAutoFit/>
          </a:bodyPr>
          <a:lstStyle/>
          <a:p>
            <a:pPr algn="just"/>
            <a:r>
              <a:rPr lang="fr-FR" sz="2000" b="1" dirty="0" smtClean="0">
                <a:solidFill>
                  <a:schemeClr val="accent6">
                    <a:lumMod val="50000"/>
                  </a:schemeClr>
                </a:solidFill>
              </a:rPr>
              <a:t>48% </a:t>
            </a:r>
            <a:r>
              <a:rPr lang="fr-FR" sz="2000" dirty="0" smtClean="0"/>
              <a:t>des enfants ont </a:t>
            </a:r>
            <a:r>
              <a:rPr lang="fr-FR" sz="2000" b="1" dirty="0" smtClean="0">
                <a:solidFill>
                  <a:schemeClr val="accent6">
                    <a:lumMod val="50000"/>
                  </a:schemeClr>
                </a:solidFill>
              </a:rPr>
              <a:t>constaté un comportement à risque mais n’ont rien dit.</a:t>
            </a:r>
            <a:endParaRPr lang="fr-FR" sz="2000" b="1" dirty="0">
              <a:solidFill>
                <a:schemeClr val="accent6">
                  <a:lumMod val="50000"/>
                </a:schemeClr>
              </a:solidFill>
            </a:endParaRPr>
          </a:p>
        </p:txBody>
      </p:sp>
      <p:pic>
        <p:nvPicPr>
          <p:cNvPr id="1026" name="Picture 2" descr="Résultat de recherche d'images pour &quot;icone parler png&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0688" y="5478316"/>
            <a:ext cx="435969" cy="42796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a:off x="2817300" y="5489360"/>
            <a:ext cx="355302" cy="42178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2798035" y="5500368"/>
            <a:ext cx="377507" cy="39774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4790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just"/>
            <a:r>
              <a:rPr lang="fr-FR" sz="2000" dirty="0"/>
              <a:t>Une volonté de ne pas reproduire dans le futur les mêmes comportements que les </a:t>
            </a:r>
            <a:r>
              <a:rPr lang="fr-FR" sz="2000" dirty="0" smtClean="0"/>
              <a:t>parents, exceptée </a:t>
            </a:r>
            <a:r>
              <a:rPr lang="fr-FR" sz="2000" dirty="0"/>
              <a:t>l’utilisation du téléphone portable qui semble inévitable.</a:t>
            </a:r>
          </a:p>
        </p:txBody>
      </p:sp>
      <p:sp>
        <p:nvSpPr>
          <p:cNvPr id="5" name="Espace réservé du texte 4"/>
          <p:cNvSpPr>
            <a:spLocks noGrp="1"/>
          </p:cNvSpPr>
          <p:nvPr>
            <p:ph type="body" sz="quarter" idx="13"/>
          </p:nvPr>
        </p:nvSpPr>
        <p:spPr>
          <a:xfrm>
            <a:off x="920552" y="1052736"/>
            <a:ext cx="7705228" cy="431800"/>
          </a:xfrm>
        </p:spPr>
        <p:txBody>
          <a:bodyPr/>
          <a:lstStyle/>
          <a:p>
            <a:r>
              <a:rPr lang="fr-FR" b="1" u="sng" dirty="0"/>
              <a:t>Reproduction des </a:t>
            </a:r>
            <a:r>
              <a:rPr lang="fr-FR" b="1" u="sng" dirty="0" smtClean="0"/>
              <a:t>comportements à risques par les </a:t>
            </a:r>
            <a:r>
              <a:rPr lang="fr-FR" b="1" u="sng" dirty="0"/>
              <a:t>enfants ou non </a:t>
            </a:r>
            <a:r>
              <a:rPr lang="fr-FR" b="1" u="sng" dirty="0" smtClean="0"/>
              <a:t> </a:t>
            </a:r>
          </a:p>
          <a:p>
            <a:r>
              <a:rPr lang="fr-FR" sz="1000" i="1" dirty="0" smtClean="0"/>
              <a:t>Et </a:t>
            </a:r>
            <a:r>
              <a:rPr lang="fr-FR" sz="1000" i="1" dirty="0"/>
              <a:t>toi, quand tu seras parent et que tu seras dans la rue avec ton enfant, est ce que tu penses qu’il t’arrivera</a:t>
            </a:r>
            <a:r>
              <a:rPr lang="fr-FR" sz="1000" i="1" dirty="0" smtClean="0"/>
              <a:t>…?</a:t>
            </a:r>
            <a:endParaRPr lang="fr-FR" sz="1000" i="1" dirty="0"/>
          </a:p>
        </p:txBody>
      </p:sp>
      <p:sp>
        <p:nvSpPr>
          <p:cNvPr id="6" name="Espace réservé du texte 5"/>
          <p:cNvSpPr>
            <a:spLocks noGrp="1"/>
          </p:cNvSpPr>
          <p:nvPr>
            <p:ph type="body" sz="quarter" idx="15"/>
          </p:nvPr>
        </p:nvSpPr>
        <p:spPr/>
        <p:txBody>
          <a:bodyPr/>
          <a:lstStyle/>
          <a:p>
            <a:pPr algn="ctr"/>
            <a:r>
              <a:rPr lang="fr-FR" dirty="0"/>
              <a:t>501</a:t>
            </a:r>
          </a:p>
        </p:txBody>
      </p:sp>
      <p:graphicFrame>
        <p:nvGraphicFramePr>
          <p:cNvPr id="8" name="Graphique 7"/>
          <p:cNvGraphicFramePr/>
          <p:nvPr>
            <p:extLst>
              <p:ext uri="{D42A27DB-BD31-4B8C-83A1-F6EECF244321}">
                <p14:modId xmlns:p14="http://schemas.microsoft.com/office/powerpoint/2010/main" val="2059384496"/>
              </p:ext>
            </p:extLst>
          </p:nvPr>
        </p:nvGraphicFramePr>
        <p:xfrm>
          <a:off x="4733259" y="1556792"/>
          <a:ext cx="4608512" cy="34563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653295965"/>
              </p:ext>
            </p:extLst>
          </p:nvPr>
        </p:nvGraphicFramePr>
        <p:xfrm>
          <a:off x="-61495" y="1626163"/>
          <a:ext cx="5256584" cy="3240359"/>
        </p:xfrm>
        <a:graphic>
          <a:graphicData uri="http://schemas.openxmlformats.org/drawingml/2006/table">
            <a:tbl>
              <a:tblPr firstRow="1" bandRow="1">
                <a:tableStyleId>{5C22544A-7EE6-4342-B048-85BDC9FD1C3A}</a:tableStyleId>
              </a:tblPr>
              <a:tblGrid>
                <a:gridCol w="5256584">
                  <a:extLst>
                    <a:ext uri="{9D8B030D-6E8A-4147-A177-3AD203B41FA5}">
                      <a16:colId xmlns="" xmlns:a16="http://schemas.microsoft.com/office/drawing/2014/main" val="20000"/>
                    </a:ext>
                  </a:extLst>
                </a:gridCol>
              </a:tblGrid>
              <a:tr h="858695">
                <a:tc>
                  <a:txBody>
                    <a:bodyPr/>
                    <a:lstStyle/>
                    <a:p>
                      <a:pPr algn="r"/>
                      <a:r>
                        <a:rPr lang="fr-FR" sz="1600" b="0" dirty="0">
                          <a:solidFill>
                            <a:schemeClr val="tx1"/>
                          </a:solidFill>
                        </a:rPr>
                        <a:t>D’utiliser</a:t>
                      </a:r>
                      <a:r>
                        <a:rPr lang="fr-FR" sz="1600" b="0" baseline="0" dirty="0">
                          <a:solidFill>
                            <a:schemeClr val="tx1"/>
                          </a:solidFill>
                        </a:rPr>
                        <a:t> ton</a:t>
                      </a:r>
                      <a:r>
                        <a:rPr lang="fr-FR" sz="1600" b="0" dirty="0">
                          <a:solidFill>
                            <a:schemeClr val="tx1"/>
                          </a:solidFill>
                        </a:rPr>
                        <a:t> </a:t>
                      </a:r>
                      <a:r>
                        <a:rPr lang="fr-FR" sz="1600" b="1" dirty="0">
                          <a:solidFill>
                            <a:schemeClr val="tx1"/>
                          </a:solidFill>
                        </a:rPr>
                        <a:t>téléphone portable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793888">
                <a:tc>
                  <a:txBody>
                    <a:bodyPr/>
                    <a:lstStyle/>
                    <a:p>
                      <a:pPr algn="r"/>
                      <a:r>
                        <a:rPr lang="fr-FR" sz="1600" b="0" dirty="0">
                          <a:solidFill>
                            <a:schemeClr val="tx1"/>
                          </a:solidFill>
                        </a:rPr>
                        <a:t>De</a:t>
                      </a:r>
                      <a:r>
                        <a:rPr lang="fr-FR" sz="1600" b="0" baseline="0" dirty="0">
                          <a:solidFill>
                            <a:schemeClr val="tx1"/>
                          </a:solidFill>
                        </a:rPr>
                        <a:t> </a:t>
                      </a:r>
                      <a:r>
                        <a:rPr lang="fr-FR" sz="1600" b="0" baseline="0" dirty="0" smtClean="0">
                          <a:solidFill>
                            <a:schemeClr val="tx1"/>
                          </a:solidFill>
                        </a:rPr>
                        <a:t>t</a:t>
                      </a:r>
                      <a:r>
                        <a:rPr lang="fr-FR" sz="1600" b="0" dirty="0" smtClean="0">
                          <a:solidFill>
                            <a:schemeClr val="tx1"/>
                          </a:solidFill>
                        </a:rPr>
                        <a:t>raverser </a:t>
                      </a:r>
                      <a:r>
                        <a:rPr lang="fr-FR" sz="1600" b="1" dirty="0">
                          <a:solidFill>
                            <a:schemeClr val="tx1"/>
                          </a:solidFill>
                        </a:rPr>
                        <a:t>en dehors </a:t>
                      </a:r>
                      <a:r>
                        <a:rPr lang="fr-FR" sz="1600" b="0" dirty="0">
                          <a:solidFill>
                            <a:schemeClr val="tx1"/>
                          </a:solidFill>
                        </a:rPr>
                        <a:t>des</a:t>
                      </a:r>
                      <a:r>
                        <a:rPr lang="fr-FR" sz="1600" b="1" dirty="0">
                          <a:solidFill>
                            <a:schemeClr val="tx1"/>
                          </a:solidFill>
                        </a:rPr>
                        <a:t> passages protégés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793888">
                <a:tc>
                  <a:txBody>
                    <a:bodyPr/>
                    <a:lstStyle/>
                    <a:p>
                      <a:pPr algn="r"/>
                      <a:r>
                        <a:rPr lang="fr-FR" sz="1600" b="0" dirty="0">
                          <a:solidFill>
                            <a:schemeClr val="tx1"/>
                          </a:solidFill>
                        </a:rPr>
                        <a:t>De </a:t>
                      </a:r>
                      <a:r>
                        <a:rPr lang="fr-FR" sz="1600" b="0" dirty="0" smtClean="0">
                          <a:solidFill>
                            <a:schemeClr val="tx1"/>
                          </a:solidFill>
                        </a:rPr>
                        <a:t>traverser </a:t>
                      </a:r>
                      <a:r>
                        <a:rPr lang="fr-FR" sz="1600" b="0" dirty="0">
                          <a:solidFill>
                            <a:schemeClr val="tx1"/>
                          </a:solidFill>
                        </a:rPr>
                        <a:t>alors</a:t>
                      </a:r>
                      <a:r>
                        <a:rPr lang="fr-FR" sz="1600" b="0" baseline="0" dirty="0">
                          <a:solidFill>
                            <a:schemeClr val="tx1"/>
                          </a:solidFill>
                        </a:rPr>
                        <a:t> que le </a:t>
                      </a:r>
                      <a:r>
                        <a:rPr lang="fr-FR" sz="1600" b="1" baseline="0" dirty="0">
                          <a:solidFill>
                            <a:schemeClr val="tx1"/>
                          </a:solidFill>
                        </a:rPr>
                        <a:t>feu piéton est rouge</a:t>
                      </a:r>
                      <a:endParaRPr lang="fr-FR" sz="16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793888">
                <a:tc>
                  <a:txBody>
                    <a:bodyPr/>
                    <a:lstStyle/>
                    <a:p>
                      <a:pPr algn="r"/>
                      <a:r>
                        <a:rPr lang="fr-FR" sz="1600" b="1" dirty="0">
                          <a:solidFill>
                            <a:schemeClr val="tx1"/>
                          </a:solidFill>
                        </a:rPr>
                        <a:t>De ne pas regarder à</a:t>
                      </a:r>
                      <a:r>
                        <a:rPr lang="fr-FR" sz="1600" b="1" baseline="0" dirty="0">
                          <a:solidFill>
                            <a:schemeClr val="tx1"/>
                          </a:solidFill>
                        </a:rPr>
                        <a:t> droite ou à gauche </a:t>
                      </a:r>
                      <a:r>
                        <a:rPr lang="fr-FR" sz="1600" b="0" baseline="0" dirty="0">
                          <a:solidFill>
                            <a:schemeClr val="tx1"/>
                          </a:solidFill>
                        </a:rPr>
                        <a:t>avant de traverser</a:t>
                      </a:r>
                      <a:endParaRPr lang="fr-FR"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10" name="ZoneTexte 9"/>
          <p:cNvSpPr txBox="1"/>
          <p:nvPr/>
        </p:nvSpPr>
        <p:spPr>
          <a:xfrm>
            <a:off x="776535" y="5805264"/>
            <a:ext cx="8797307" cy="400110"/>
          </a:xfrm>
          <a:prstGeom prst="rect">
            <a:avLst/>
          </a:prstGeom>
          <a:noFill/>
        </p:spPr>
        <p:txBody>
          <a:bodyPr wrap="square" rtlCol="0">
            <a:spAutoFit/>
          </a:bodyPr>
          <a:lstStyle/>
          <a:p>
            <a:pPr algn="just"/>
            <a:r>
              <a:rPr lang="fr-FR" sz="2000" b="1" dirty="0" smtClean="0">
                <a:solidFill>
                  <a:schemeClr val="accent2">
                    <a:lumMod val="75000"/>
                  </a:schemeClr>
                </a:solidFill>
              </a:rPr>
              <a:t>100% </a:t>
            </a:r>
            <a:r>
              <a:rPr lang="fr-FR" sz="2000" dirty="0" smtClean="0"/>
              <a:t>des enfants apprendront à leurs enfants </a:t>
            </a:r>
            <a:r>
              <a:rPr lang="fr-FR" sz="2000" b="1" dirty="0" smtClean="0">
                <a:solidFill>
                  <a:schemeClr val="accent2">
                    <a:lumMod val="75000"/>
                  </a:schemeClr>
                </a:solidFill>
              </a:rPr>
              <a:t>le bon comportement dans la rue</a:t>
            </a:r>
            <a:endParaRPr lang="fr-FR" sz="2000" dirty="0">
              <a:solidFill>
                <a:schemeClr val="accent2">
                  <a:lumMod val="75000"/>
                </a:schemeClr>
              </a:solidFill>
            </a:endParaRPr>
          </a:p>
        </p:txBody>
      </p:sp>
      <p:pic>
        <p:nvPicPr>
          <p:cNvPr id="2050" name="Picture 2" descr="Résultat de recherche d'images pour &quot;icone pouce levé&quot;"/>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488" y="5754621"/>
            <a:ext cx="374120" cy="3741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20552" y="5335324"/>
            <a:ext cx="7589574" cy="253916"/>
          </a:xfrm>
          <a:prstGeom prst="rect">
            <a:avLst/>
          </a:prstGeom>
        </p:spPr>
        <p:txBody>
          <a:bodyPr wrap="square">
            <a:spAutoFit/>
          </a:bodyPr>
          <a:lstStyle/>
          <a:p>
            <a:r>
              <a:rPr lang="fr-FR" sz="1000" i="1" dirty="0" smtClean="0">
                <a:solidFill>
                  <a:srgbClr val="13AFB7"/>
                </a:solidFill>
              </a:rPr>
              <a:t>Et </a:t>
            </a:r>
            <a:r>
              <a:rPr lang="fr-FR" sz="1000" i="1" dirty="0">
                <a:solidFill>
                  <a:srgbClr val="13AFB7"/>
                </a:solidFill>
              </a:rPr>
              <a:t>quand tu seras parent, est ce que tu apprendras à ton enfant le bon comportement dans la rue? </a:t>
            </a:r>
          </a:p>
        </p:txBody>
      </p:sp>
      <p:grpSp>
        <p:nvGrpSpPr>
          <p:cNvPr id="13" name="Groupe 12"/>
          <p:cNvGrpSpPr/>
          <p:nvPr/>
        </p:nvGrpSpPr>
        <p:grpSpPr>
          <a:xfrm>
            <a:off x="8762430" y="5013176"/>
            <a:ext cx="950260" cy="637880"/>
            <a:chOff x="8769424" y="705128"/>
            <a:chExt cx="950260" cy="637880"/>
          </a:xfrm>
        </p:grpSpPr>
        <p:sp>
          <p:nvSpPr>
            <p:cNvPr id="14" name="ZoneTexte 13"/>
            <p:cNvSpPr txBox="1"/>
            <p:nvPr userDrawn="1"/>
          </p:nvSpPr>
          <p:spPr>
            <a:xfrm>
              <a:off x="8769424" y="1127564"/>
              <a:ext cx="950260" cy="215444"/>
            </a:xfrm>
            <a:prstGeom prst="rect">
              <a:avLst/>
            </a:prstGeom>
            <a:noFill/>
          </p:spPr>
          <p:txBody>
            <a:bodyPr wrap="none" rtlCol="0">
              <a:spAutoFit/>
            </a:bodyPr>
            <a:lstStyle/>
            <a:p>
              <a:r>
                <a:rPr lang="fr-FR" sz="800" b="1" spc="330" baseline="0" dirty="0">
                  <a:solidFill>
                    <a:srgbClr val="13AFB7"/>
                  </a:solidFill>
                </a:rPr>
                <a:t>individus</a:t>
              </a:r>
            </a:p>
          </p:txBody>
        </p:sp>
        <p:pic>
          <p:nvPicPr>
            <p:cNvPr id="15" name="Espace réservé du contenu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57456" y="705128"/>
              <a:ext cx="523381" cy="491500"/>
            </a:xfrm>
            <a:prstGeom prst="rect">
              <a:avLst/>
            </a:prstGeom>
          </p:spPr>
        </p:pic>
        <p:sp>
          <p:nvSpPr>
            <p:cNvPr id="16" name="Rectangle 15"/>
            <p:cNvSpPr/>
            <p:nvPr userDrawn="1"/>
          </p:nvSpPr>
          <p:spPr>
            <a:xfrm>
              <a:off x="8841512" y="1052736"/>
              <a:ext cx="720000" cy="144000"/>
            </a:xfrm>
            <a:prstGeom prst="rect">
              <a:avLst/>
            </a:prstGeom>
            <a:solidFill>
              <a:srgbClr val="13AFB7"/>
            </a:solidFill>
            <a:ln>
              <a:solidFill>
                <a:srgbClr val="13A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t>344</a:t>
              </a:r>
              <a:endParaRPr lang="fr-FR" sz="1100" dirty="0"/>
            </a:p>
          </p:txBody>
        </p:sp>
      </p:grpSp>
      <p:cxnSp>
        <p:nvCxnSpPr>
          <p:cNvPr id="18" name="Connecteur droit 17"/>
          <p:cNvCxnSpPr/>
          <p:nvPr/>
        </p:nvCxnSpPr>
        <p:spPr>
          <a:xfrm>
            <a:off x="586664" y="4869160"/>
            <a:ext cx="85428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Espace réservé du texte 4"/>
          <p:cNvSpPr txBox="1">
            <a:spLocks/>
          </p:cNvSpPr>
          <p:nvPr/>
        </p:nvSpPr>
        <p:spPr>
          <a:xfrm>
            <a:off x="920552" y="5000237"/>
            <a:ext cx="7705228" cy="431800"/>
          </a:xfrm>
          <a:prstGeom prst="rect">
            <a:avLst/>
          </a:prstGeom>
        </p:spPr>
        <p:txBody>
          <a:bodyPr wrap="square"/>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rgbClr val="13AFB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AFB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AFB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AFB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AFB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u="sng" dirty="0" smtClean="0"/>
              <a:t>Transmission du bon comportement par les enfants</a:t>
            </a:r>
            <a:endParaRPr lang="fr-FR" sz="1000" i="1" dirty="0"/>
          </a:p>
        </p:txBody>
      </p:sp>
    </p:spTree>
    <p:extLst>
      <p:ext uri="{BB962C8B-B14F-4D97-AF65-F5344CB8AC3E}">
        <p14:creationId xmlns:p14="http://schemas.microsoft.com/office/powerpoint/2010/main" val="29163802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just"/>
            <a:r>
              <a:rPr lang="fr-FR" sz="2000" dirty="0" smtClean="0"/>
              <a:t>Une probabilité plus élevée de reproduire des </a:t>
            </a:r>
            <a:r>
              <a:rPr lang="fr-FR" sz="2000" dirty="0" smtClean="0"/>
              <a:t>comportements dangereux situations </a:t>
            </a:r>
            <a:r>
              <a:rPr lang="fr-FR" sz="2000" dirty="0" smtClean="0"/>
              <a:t>à risque pour les enfants ayant déjà </a:t>
            </a:r>
            <a:r>
              <a:rPr lang="fr-FR" sz="2000" dirty="0" smtClean="0"/>
              <a:t>vécu des situations à risque avec </a:t>
            </a:r>
            <a:r>
              <a:rPr lang="fr-FR" sz="2000" dirty="0" smtClean="0"/>
              <a:t>leurs parents.</a:t>
            </a:r>
            <a:endParaRPr lang="fr-FR" sz="2000" dirty="0"/>
          </a:p>
        </p:txBody>
      </p:sp>
      <p:sp>
        <p:nvSpPr>
          <p:cNvPr id="5" name="Espace réservé du texte 4"/>
          <p:cNvSpPr>
            <a:spLocks noGrp="1"/>
          </p:cNvSpPr>
          <p:nvPr>
            <p:ph type="body" sz="quarter" idx="13"/>
          </p:nvPr>
        </p:nvSpPr>
        <p:spPr>
          <a:xfrm>
            <a:off x="920552" y="1052736"/>
            <a:ext cx="7416824" cy="431800"/>
          </a:xfrm>
        </p:spPr>
        <p:txBody>
          <a:bodyPr/>
          <a:lstStyle/>
          <a:p>
            <a:r>
              <a:rPr lang="fr-FR" b="1" u="sng" dirty="0"/>
              <a:t>Reproduction des comportements à risques par les enfants </a:t>
            </a:r>
            <a:endParaRPr lang="fr-FR" b="1" u="sng" dirty="0" smtClean="0"/>
          </a:p>
          <a:p>
            <a:r>
              <a:rPr lang="fr-FR" sz="1000" i="1" dirty="0" smtClean="0"/>
              <a:t>Et </a:t>
            </a:r>
            <a:r>
              <a:rPr lang="fr-FR" sz="1000" i="1" dirty="0"/>
              <a:t>toi, quand tu seras parent et que tu seras dans la rue avec ton enfant, est ce que tu penses qu’il t’arrivera</a:t>
            </a:r>
            <a:r>
              <a:rPr lang="fr-FR" sz="1000" i="1" dirty="0" smtClean="0"/>
              <a:t>…?</a:t>
            </a:r>
            <a:endParaRPr lang="fr-FR" sz="1000" i="1" dirty="0"/>
          </a:p>
        </p:txBody>
      </p:sp>
      <p:sp>
        <p:nvSpPr>
          <p:cNvPr id="6" name="Espace réservé du texte 5"/>
          <p:cNvSpPr>
            <a:spLocks noGrp="1"/>
          </p:cNvSpPr>
          <p:nvPr>
            <p:ph type="body" sz="quarter" idx="15"/>
          </p:nvPr>
        </p:nvSpPr>
        <p:spPr/>
        <p:txBody>
          <a:bodyPr/>
          <a:lstStyle/>
          <a:p>
            <a:pPr algn="ctr"/>
            <a:r>
              <a:rPr lang="fr-FR" dirty="0"/>
              <a:t>501</a:t>
            </a:r>
          </a:p>
        </p:txBody>
      </p:sp>
      <p:graphicFrame>
        <p:nvGraphicFramePr>
          <p:cNvPr id="7" name="Tableau 6"/>
          <p:cNvGraphicFramePr>
            <a:graphicFrameLocks noGrp="1"/>
          </p:cNvGraphicFramePr>
          <p:nvPr>
            <p:extLst>
              <p:ext uri="{D42A27DB-BD31-4B8C-83A1-F6EECF244321}">
                <p14:modId xmlns:p14="http://schemas.microsoft.com/office/powerpoint/2010/main" val="3536173413"/>
              </p:ext>
            </p:extLst>
          </p:nvPr>
        </p:nvGraphicFramePr>
        <p:xfrm>
          <a:off x="776536" y="2420888"/>
          <a:ext cx="8280919" cy="2808314"/>
        </p:xfrm>
        <a:graphic>
          <a:graphicData uri="http://schemas.openxmlformats.org/drawingml/2006/table">
            <a:tbl>
              <a:tblPr/>
              <a:tblGrid>
                <a:gridCol w="2382182"/>
                <a:gridCol w="907498"/>
                <a:gridCol w="1701559"/>
                <a:gridCol w="1588121"/>
                <a:gridCol w="1701559"/>
              </a:tblGrid>
              <a:tr h="316335">
                <a:tc>
                  <a:txBody>
                    <a:bodyPr/>
                    <a:lstStyle/>
                    <a:p>
                      <a:pPr algn="l" fontAlgn="b"/>
                      <a:endParaRPr lang="fr-FR" sz="1000" b="0" i="0" u="none" strike="noStrike" dirty="0">
                        <a:solidFill>
                          <a:srgbClr val="000000"/>
                        </a:solidFill>
                        <a:effectLst/>
                        <a:latin typeface="Calibri" panose="020F0502020204030204" pitchFamily="34" charset="0"/>
                      </a:endParaRPr>
                    </a:p>
                  </a:txBody>
                  <a:tcPr marL="7232" marR="7232" marT="7232" marB="0" anchor="b">
                    <a:lnL>
                      <a:noFill/>
                    </a:lnL>
                    <a:lnR w="635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fr-FR" sz="1000" b="1" i="0" u="none" strike="noStrike" dirty="0">
                          <a:solidFill>
                            <a:srgbClr val="000000"/>
                          </a:solidFill>
                          <a:effectLst/>
                          <a:latin typeface="Calibri" panose="020F0502020204030204" pitchFamily="34" charset="0"/>
                        </a:rPr>
                        <a:t>TOTAL</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fr-FR" sz="1000" b="1" i="0" u="none" strike="noStrike" baseline="0" dirty="0" smtClean="0">
                          <a:solidFill>
                            <a:schemeClr val="tx1"/>
                          </a:solidFill>
                          <a:effectLst/>
                          <a:latin typeface="Calibri" panose="020F0502020204030204" pitchFamily="34" charset="0"/>
                        </a:rPr>
                        <a:t>Enfant qui a </a:t>
                      </a:r>
                      <a:r>
                        <a:rPr lang="fr-FR" sz="1000" b="1" i="0" u="none" strike="noStrike" baseline="0" dirty="0" smtClean="0">
                          <a:solidFill>
                            <a:schemeClr val="tx1"/>
                          </a:solidFill>
                          <a:effectLst/>
                          <a:latin typeface="Calibri" panose="020F0502020204030204" pitchFamily="34" charset="0"/>
                        </a:rPr>
                        <a:t>vécu une situation à risque avec </a:t>
                      </a:r>
                      <a:r>
                        <a:rPr lang="fr-FR" sz="1000" b="1" i="0" u="none" strike="noStrike" baseline="0" dirty="0" smtClean="0">
                          <a:solidFill>
                            <a:schemeClr val="tx1"/>
                          </a:solidFill>
                          <a:effectLst/>
                          <a:latin typeface="Calibri" panose="020F0502020204030204" pitchFamily="34" charset="0"/>
                        </a:rPr>
                        <a:t>ses parents</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2">
                          <a:lumMod val="50000"/>
                        </a:schemeClr>
                      </a:solidFill>
                      <a:prstDash val="sysDot"/>
                      <a:round/>
                      <a:headEnd type="none" w="med" len="med"/>
                      <a:tailEnd type="none" w="med" len="med"/>
                    </a:lnB>
                    <a:noFill/>
                  </a:tcPr>
                </a:tc>
                <a:tc hMerge="1">
                  <a:txBody>
                    <a:bodyPr/>
                    <a:lstStyle/>
                    <a:p>
                      <a:pPr algn="ctr" fontAlgn="ctr"/>
                      <a:endParaRPr lang="fr-FR" sz="1000" b="1" i="0" u="none" strike="noStrike" dirty="0">
                        <a:solidFill>
                          <a:srgbClr val="000000"/>
                        </a:solidFill>
                        <a:effectLst/>
                        <a:latin typeface="Calibri" panose="020F0502020204030204" pitchFamily="34" charset="0"/>
                      </a:endParaRP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endParaRPr lang="fr-FR" sz="1000" b="1" i="0" u="none" strike="noStrike" dirty="0">
                        <a:solidFill>
                          <a:srgbClr val="000000"/>
                        </a:solidFill>
                        <a:effectLst/>
                        <a:latin typeface="Calibri" panose="020F0502020204030204" pitchFamily="34" charset="0"/>
                      </a:endParaRP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93664">
                <a:tc>
                  <a:txBody>
                    <a:bodyPr/>
                    <a:lstStyle/>
                    <a:p>
                      <a:pPr algn="l" fontAlgn="b"/>
                      <a:endParaRPr lang="fr-FR" sz="1000" b="0" i="0" u="none" strike="noStrike" dirty="0">
                        <a:solidFill>
                          <a:srgbClr val="000000"/>
                        </a:solidFill>
                        <a:effectLst/>
                        <a:latin typeface="Calibri" panose="020F0502020204030204" pitchFamily="34" charset="0"/>
                      </a:endParaRPr>
                    </a:p>
                  </a:txBody>
                  <a:tcPr marL="7232" marR="7232" marT="7232"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pPr algn="ctr" fontAlgn="ctr"/>
                      <a:endParaRPr lang="fr-FR" sz="1000" b="1" i="0" u="none" strike="noStrike" dirty="0">
                        <a:solidFill>
                          <a:srgbClr val="000000"/>
                        </a:solidFill>
                        <a:effectLst/>
                        <a:latin typeface="Calibri" panose="020F0502020204030204" pitchFamily="34" charset="0"/>
                      </a:endParaRP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fr-FR" sz="1000" b="0" i="0" u="none" strike="noStrike" dirty="0" smtClean="0">
                          <a:solidFill>
                            <a:srgbClr val="000000"/>
                          </a:solidFill>
                          <a:effectLst/>
                          <a:latin typeface="Calibri" panose="020F0502020204030204" pitchFamily="34" charset="0"/>
                        </a:rPr>
                        <a:t>Les </a:t>
                      </a:r>
                      <a:r>
                        <a:rPr lang="fr-FR" sz="1000" b="0" i="0" u="none" strike="noStrike" dirty="0">
                          <a:solidFill>
                            <a:srgbClr val="000000"/>
                          </a:solidFill>
                          <a:effectLst/>
                          <a:latin typeface="Calibri" panose="020F0502020204030204" pitchFamily="34" charset="0"/>
                        </a:rPr>
                        <a:t>parents </a:t>
                      </a:r>
                      <a:r>
                        <a:rPr lang="fr-FR" sz="1000" b="0" i="0" u="none" strike="noStrike" dirty="0" smtClean="0">
                          <a:solidFill>
                            <a:srgbClr val="000000"/>
                          </a:solidFill>
                          <a:effectLst/>
                          <a:latin typeface="Calibri" panose="020F0502020204030204" pitchFamily="34" charset="0"/>
                        </a:rPr>
                        <a:t>qui </a:t>
                      </a:r>
                      <a:r>
                        <a:rPr lang="fr-FR" sz="1000" b="1" i="0" u="none" strike="noStrike" dirty="0" smtClean="0">
                          <a:solidFill>
                            <a:srgbClr val="000000"/>
                          </a:solidFill>
                          <a:effectLst/>
                          <a:latin typeface="Calibri" panose="020F0502020204030204" pitchFamily="34" charset="0"/>
                        </a:rPr>
                        <a:t>ont </a:t>
                      </a:r>
                      <a:r>
                        <a:rPr lang="fr-FR" sz="1000" b="1" i="0" u="none" strike="noStrike" dirty="0">
                          <a:solidFill>
                            <a:srgbClr val="000000"/>
                          </a:solidFill>
                          <a:effectLst/>
                          <a:latin typeface="Calibri" panose="020F0502020204030204" pitchFamily="34" charset="0"/>
                        </a:rPr>
                        <a:t>déjà utilisé leur téléphone </a:t>
                      </a:r>
                      <a:r>
                        <a:rPr lang="fr-FR" sz="1000" b="0" i="0" u="none" strike="noStrike" dirty="0">
                          <a:solidFill>
                            <a:srgbClr val="000000"/>
                          </a:solidFill>
                          <a:effectLst/>
                          <a:latin typeface="Calibri" panose="020F0502020204030204" pitchFamily="34" charset="0"/>
                        </a:rPr>
                        <a:t>en </a:t>
                      </a:r>
                      <a:r>
                        <a:rPr lang="fr-FR" sz="1000" b="1" i="0" u="none" strike="noStrike" dirty="0">
                          <a:solidFill>
                            <a:srgbClr val="000000"/>
                          </a:solidFill>
                          <a:effectLst/>
                          <a:latin typeface="Calibri" panose="020F0502020204030204" pitchFamily="34" charset="0"/>
                        </a:rPr>
                        <a:t>marchant dans la rue </a:t>
                      </a:r>
                      <a:r>
                        <a:rPr lang="fr-FR" sz="1000" b="0" i="0" u="none" strike="noStrike" dirty="0">
                          <a:solidFill>
                            <a:srgbClr val="000000"/>
                          </a:solidFill>
                          <a:effectLst/>
                          <a:latin typeface="Calibri" panose="020F0502020204030204" pitchFamily="34" charset="0"/>
                        </a:rPr>
                        <a:t>avec </a:t>
                      </a:r>
                      <a:r>
                        <a:rPr lang="fr-FR" sz="1000" b="0" i="0" u="none" strike="noStrike" dirty="0" smtClean="0">
                          <a:solidFill>
                            <a:srgbClr val="000000"/>
                          </a:solidFill>
                          <a:effectLst/>
                          <a:latin typeface="Calibri" panose="020F0502020204030204" pitchFamily="34" charset="0"/>
                        </a:rPr>
                        <a:t>l'enfant </a:t>
                      </a:r>
                      <a:endParaRPr lang="fr-FR" sz="1000" b="0" i="0" u="none" strike="noStrike" dirty="0">
                        <a:solidFill>
                          <a:srgbClr val="000000"/>
                        </a:solidFill>
                        <a:effectLst/>
                        <a:latin typeface="Calibri" panose="020F0502020204030204" pitchFamily="34" charset="0"/>
                      </a:endParaRP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2">
                          <a:lumMod val="50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fr-FR" sz="1000" b="0" i="0" u="none" strike="noStrike" dirty="0" smtClean="0">
                          <a:solidFill>
                            <a:srgbClr val="000000"/>
                          </a:solidFill>
                          <a:effectLst/>
                          <a:latin typeface="Calibri" panose="020F0502020204030204" pitchFamily="34" charset="0"/>
                        </a:rPr>
                        <a:t>L'enfant </a:t>
                      </a:r>
                      <a:r>
                        <a:rPr lang="fr-FR" sz="1000" b="1" i="0" u="none" strike="noStrike" dirty="0">
                          <a:solidFill>
                            <a:srgbClr val="000000"/>
                          </a:solidFill>
                          <a:effectLst/>
                          <a:latin typeface="Calibri" panose="020F0502020204030204" pitchFamily="34" charset="0"/>
                        </a:rPr>
                        <a:t>a déjà traversé</a:t>
                      </a:r>
                      <a:r>
                        <a:rPr lang="fr-FR" sz="1000" b="0" i="0" u="none" strike="noStrike" dirty="0">
                          <a:solidFill>
                            <a:srgbClr val="000000"/>
                          </a:solidFill>
                          <a:effectLst/>
                          <a:latin typeface="Calibri" panose="020F0502020204030204" pitchFamily="34" charset="0"/>
                        </a:rPr>
                        <a:t> avec un de ses parents </a:t>
                      </a:r>
                      <a:r>
                        <a:rPr lang="fr-FR" sz="1000" b="1" i="0" u="none" strike="noStrike" dirty="0">
                          <a:solidFill>
                            <a:srgbClr val="000000"/>
                          </a:solidFill>
                          <a:effectLst/>
                          <a:latin typeface="Calibri" panose="020F0502020204030204" pitchFamily="34" charset="0"/>
                        </a:rPr>
                        <a:t>en dehors des passages protégés </a:t>
                      </a:r>
                      <a:r>
                        <a:rPr lang="fr-FR" sz="1000" b="1" i="0" u="none" strike="noStrike" dirty="0" smtClean="0">
                          <a:solidFill>
                            <a:srgbClr val="000000"/>
                          </a:solidFill>
                          <a:effectLst/>
                          <a:latin typeface="Calibri" panose="020F0502020204030204" pitchFamily="34" charset="0"/>
                        </a:rPr>
                        <a:t> </a:t>
                      </a:r>
                      <a:endParaRPr lang="fr-FR" sz="1000" b="1" i="0" u="none" strike="noStrike" dirty="0">
                        <a:solidFill>
                          <a:srgbClr val="000000"/>
                        </a:solidFill>
                        <a:effectLst/>
                        <a:latin typeface="Calibri" panose="020F0502020204030204" pitchFamily="34" charset="0"/>
                      </a:endParaRP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2">
                          <a:lumMod val="50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fr-FR" sz="1000" b="0" i="0" u="none" strike="noStrike" dirty="0" smtClean="0">
                          <a:solidFill>
                            <a:srgbClr val="000000"/>
                          </a:solidFill>
                          <a:effectLst/>
                          <a:latin typeface="Calibri" panose="020F0502020204030204" pitchFamily="34" charset="0"/>
                        </a:rPr>
                        <a:t>L'enfant </a:t>
                      </a:r>
                      <a:r>
                        <a:rPr lang="fr-FR" sz="1000" b="1" i="0" u="none" strike="noStrike" dirty="0" smtClean="0">
                          <a:solidFill>
                            <a:srgbClr val="000000"/>
                          </a:solidFill>
                          <a:effectLst/>
                          <a:latin typeface="Calibri" panose="020F0502020204030204" pitchFamily="34" charset="0"/>
                        </a:rPr>
                        <a:t>a </a:t>
                      </a:r>
                      <a:r>
                        <a:rPr lang="fr-FR" sz="1000" b="1" i="0" u="none" strike="noStrike" dirty="0">
                          <a:solidFill>
                            <a:srgbClr val="000000"/>
                          </a:solidFill>
                          <a:effectLst/>
                          <a:latin typeface="Calibri" panose="020F0502020204030204" pitchFamily="34" charset="0"/>
                        </a:rPr>
                        <a:t>déjà traversé </a:t>
                      </a:r>
                      <a:r>
                        <a:rPr lang="fr-FR" sz="1000" b="0" i="0" u="none" strike="noStrike" dirty="0">
                          <a:solidFill>
                            <a:srgbClr val="000000"/>
                          </a:solidFill>
                          <a:effectLst/>
                          <a:latin typeface="Calibri" panose="020F0502020204030204" pitchFamily="34" charset="0"/>
                        </a:rPr>
                        <a:t>avec un de ses parents lorsque </a:t>
                      </a:r>
                      <a:r>
                        <a:rPr lang="fr-FR" sz="1000" b="1" i="0" u="none" strike="noStrike" dirty="0">
                          <a:solidFill>
                            <a:srgbClr val="000000"/>
                          </a:solidFill>
                          <a:effectLst/>
                          <a:latin typeface="Calibri" panose="020F0502020204030204" pitchFamily="34" charset="0"/>
                        </a:rPr>
                        <a:t>que le feu piéton est rouge </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2">
                          <a:lumMod val="50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r>
              <a:tr h="574965">
                <a:tc>
                  <a:txBody>
                    <a:bodyPr/>
                    <a:lstStyle/>
                    <a:p>
                      <a:pPr algn="l" fontAlgn="b"/>
                      <a:endParaRPr lang="fr-FR" sz="1000" b="0" i="0" u="none" strike="noStrike">
                        <a:solidFill>
                          <a:srgbClr val="000000"/>
                        </a:solidFill>
                        <a:effectLst/>
                        <a:latin typeface="Calibri" panose="020F0502020204030204" pitchFamily="34" charset="0"/>
                      </a:endParaRPr>
                    </a:p>
                  </a:txBody>
                  <a:tcPr marL="7232" marR="7232" marT="723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r>
              <a:tr h="161834">
                <a:tc>
                  <a:txBody>
                    <a:bodyPr/>
                    <a:lstStyle/>
                    <a:p>
                      <a:pPr algn="l" fontAlgn="b"/>
                      <a:r>
                        <a:rPr lang="fr-FR" sz="1000" b="0" i="1" u="none" strike="noStrike" dirty="0">
                          <a:solidFill>
                            <a:srgbClr val="000000"/>
                          </a:solidFill>
                          <a:effectLst/>
                          <a:latin typeface="Calibri" panose="020F0502020204030204" pitchFamily="34" charset="0"/>
                        </a:rPr>
                        <a:t>  Base</a:t>
                      </a:r>
                    </a:p>
                  </a:txBody>
                  <a:tcPr marL="7232" marR="7232" marT="7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fr-FR" sz="1000" b="0" i="1" u="none" strike="noStrike">
                          <a:solidFill>
                            <a:srgbClr val="000000"/>
                          </a:solidFill>
                          <a:effectLst/>
                          <a:latin typeface="Calibri" panose="020F0502020204030204" pitchFamily="34" charset="0"/>
                        </a:rPr>
                        <a:t>501</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fr-FR" sz="1000" b="0" i="1" u="none" strike="noStrike">
                          <a:solidFill>
                            <a:srgbClr val="000000"/>
                          </a:solidFill>
                          <a:effectLst/>
                          <a:latin typeface="Calibri" panose="020F0502020204030204" pitchFamily="34" charset="0"/>
                        </a:rPr>
                        <a:t>400</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fr-FR" sz="1000" b="0" i="1" u="none" strike="noStrike">
                          <a:solidFill>
                            <a:srgbClr val="000000"/>
                          </a:solidFill>
                          <a:effectLst/>
                          <a:latin typeface="Calibri" panose="020F0502020204030204" pitchFamily="34" charset="0"/>
                        </a:rPr>
                        <a:t>310</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fr-FR" sz="1000" b="0" i="1" u="none" strike="noStrike">
                          <a:solidFill>
                            <a:srgbClr val="000000"/>
                          </a:solidFill>
                          <a:effectLst/>
                          <a:latin typeface="Calibri" panose="020F0502020204030204" pitchFamily="34" charset="0"/>
                        </a:rPr>
                        <a:t>160</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293664">
                <a:tc>
                  <a:txBody>
                    <a:bodyPr/>
                    <a:lstStyle/>
                    <a:p>
                      <a:pPr algn="l" fontAlgn="ctr"/>
                      <a:r>
                        <a:rPr lang="fr-FR" sz="1000" b="0" i="0" u="none" strike="noStrike" dirty="0" smtClean="0">
                          <a:solidFill>
                            <a:srgbClr val="000000"/>
                          </a:solidFill>
                          <a:effectLst/>
                          <a:latin typeface="Calibri" panose="020F0502020204030204" pitchFamily="34" charset="0"/>
                        </a:rPr>
                        <a:t>D'utiliser </a:t>
                      </a:r>
                      <a:r>
                        <a:rPr lang="fr-FR" sz="1000" b="0" i="0" u="none" strike="noStrike" dirty="0">
                          <a:solidFill>
                            <a:srgbClr val="000000"/>
                          </a:solidFill>
                          <a:effectLst/>
                          <a:latin typeface="Calibri" panose="020F0502020204030204" pitchFamily="34" charset="0"/>
                        </a:rPr>
                        <a:t>ton téléphone en marchant.</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effectLst/>
                          <a:latin typeface="Calibri" panose="020F0502020204030204" pitchFamily="34" charset="0"/>
                        </a:rPr>
                        <a:t>52%</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B050"/>
                          </a:solidFill>
                          <a:effectLst/>
                          <a:latin typeface="Calibri" panose="020F0502020204030204" pitchFamily="34" charset="0"/>
                        </a:rPr>
                        <a:t>62%</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000" b="0" i="0" u="none" strike="noStrike" dirty="0">
                          <a:solidFill>
                            <a:srgbClr val="00B050"/>
                          </a:solidFill>
                          <a:effectLst/>
                          <a:latin typeface="Calibri" panose="020F0502020204030204" pitchFamily="34" charset="0"/>
                        </a:rPr>
                        <a:t>58%</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000" b="0" i="0" u="none" strike="noStrike" dirty="0">
                          <a:solidFill>
                            <a:srgbClr val="000000"/>
                          </a:solidFill>
                          <a:effectLst/>
                          <a:latin typeface="Calibri" panose="020F0502020204030204" pitchFamily="34" charset="0"/>
                        </a:rPr>
                        <a:t>54%</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664">
                <a:tc>
                  <a:txBody>
                    <a:bodyPr/>
                    <a:lstStyle/>
                    <a:p>
                      <a:pPr algn="l" fontAlgn="ctr"/>
                      <a:r>
                        <a:rPr lang="fr-FR" sz="1000" b="0" i="0" u="none" strike="noStrike" dirty="0" smtClean="0">
                          <a:solidFill>
                            <a:srgbClr val="000000"/>
                          </a:solidFill>
                          <a:effectLst/>
                          <a:latin typeface="Calibri" panose="020F0502020204030204" pitchFamily="34" charset="0"/>
                        </a:rPr>
                        <a:t>De </a:t>
                      </a:r>
                      <a:r>
                        <a:rPr lang="fr-FR" sz="1000" b="0" i="0" u="none" strike="noStrike" dirty="0">
                          <a:solidFill>
                            <a:srgbClr val="000000"/>
                          </a:solidFill>
                          <a:effectLst/>
                          <a:latin typeface="Calibri" panose="020F0502020204030204" pitchFamily="34" charset="0"/>
                        </a:rPr>
                        <a:t>traverser en dehors des passages protégés</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effectLst/>
                          <a:latin typeface="Calibri" panose="020F0502020204030204" pitchFamily="34" charset="0"/>
                        </a:rPr>
                        <a:t>32%</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B050"/>
                          </a:solidFill>
                          <a:effectLst/>
                          <a:latin typeface="Calibri" panose="020F0502020204030204" pitchFamily="34" charset="0"/>
                        </a:rPr>
                        <a:t>34%</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000" b="1" i="0" u="none" strike="noStrike" dirty="0">
                          <a:solidFill>
                            <a:srgbClr val="00B050"/>
                          </a:solidFill>
                          <a:effectLst/>
                          <a:latin typeface="Calibri" panose="020F0502020204030204" pitchFamily="34" charset="0"/>
                        </a:rPr>
                        <a:t>45%</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000" b="0" i="0" u="none" strike="noStrike" dirty="0">
                          <a:solidFill>
                            <a:srgbClr val="00B050"/>
                          </a:solidFill>
                          <a:effectLst/>
                          <a:latin typeface="Calibri" panose="020F0502020204030204" pitchFamily="34" charset="0"/>
                        </a:rPr>
                        <a:t>41%</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37094">
                <a:tc>
                  <a:txBody>
                    <a:bodyPr/>
                    <a:lstStyle/>
                    <a:p>
                      <a:pPr algn="l" fontAlgn="ctr"/>
                      <a:r>
                        <a:rPr lang="fr-FR" sz="1000" b="0" i="0" u="none" strike="noStrike" dirty="0" smtClean="0">
                          <a:solidFill>
                            <a:srgbClr val="000000"/>
                          </a:solidFill>
                          <a:effectLst/>
                          <a:latin typeface="Calibri" panose="020F0502020204030204" pitchFamily="34" charset="0"/>
                        </a:rPr>
                        <a:t>De </a:t>
                      </a:r>
                      <a:r>
                        <a:rPr lang="fr-FR" sz="1000" b="0" i="0" u="none" strike="noStrike" dirty="0">
                          <a:solidFill>
                            <a:srgbClr val="000000"/>
                          </a:solidFill>
                          <a:effectLst/>
                          <a:latin typeface="Calibri" panose="020F0502020204030204" pitchFamily="34" charset="0"/>
                        </a:rPr>
                        <a:t>traverser lorsque le feu piéton (le bonhomme) est rouge.</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effectLst/>
                          <a:latin typeface="Calibri" panose="020F0502020204030204" pitchFamily="34" charset="0"/>
                        </a:rPr>
                        <a:t>16%</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B050"/>
                          </a:solidFill>
                          <a:effectLst/>
                          <a:latin typeface="Calibri" panose="020F0502020204030204" pitchFamily="34" charset="0"/>
                        </a:rPr>
                        <a:t>19%</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000" b="0" i="0" u="none" strike="noStrike" dirty="0">
                          <a:solidFill>
                            <a:srgbClr val="00B050"/>
                          </a:solidFill>
                          <a:effectLst/>
                          <a:latin typeface="Calibri" panose="020F0502020204030204" pitchFamily="34" charset="0"/>
                        </a:rPr>
                        <a:t>21%</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000" b="1" i="0" u="none" strike="noStrike" dirty="0">
                          <a:solidFill>
                            <a:srgbClr val="00B050"/>
                          </a:solidFill>
                          <a:effectLst/>
                          <a:latin typeface="Calibri" panose="020F0502020204030204" pitchFamily="34" charset="0"/>
                        </a:rPr>
                        <a:t>34%</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37094">
                <a:tc>
                  <a:txBody>
                    <a:bodyPr/>
                    <a:lstStyle/>
                    <a:p>
                      <a:pPr algn="l" fontAlgn="ctr"/>
                      <a:r>
                        <a:rPr lang="fr-FR" sz="1000" b="0" i="0" u="none" strike="noStrike" dirty="0" smtClean="0">
                          <a:solidFill>
                            <a:srgbClr val="000000"/>
                          </a:solidFill>
                          <a:effectLst/>
                          <a:latin typeface="Calibri" panose="020F0502020204030204" pitchFamily="34" charset="0"/>
                        </a:rPr>
                        <a:t>De </a:t>
                      </a:r>
                      <a:r>
                        <a:rPr lang="fr-FR" sz="1000" b="0" i="0" u="none" strike="noStrike" dirty="0">
                          <a:solidFill>
                            <a:srgbClr val="000000"/>
                          </a:solidFill>
                          <a:effectLst/>
                          <a:latin typeface="Calibri" panose="020F0502020204030204" pitchFamily="34" charset="0"/>
                        </a:rPr>
                        <a:t>ne pas regarder à droite et à gauche avant de traverser.</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effectLst/>
                          <a:latin typeface="Calibri" panose="020F0502020204030204" pitchFamily="34" charset="0"/>
                        </a:rPr>
                        <a:t>7%</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panose="020F0502020204030204" pitchFamily="34" charset="0"/>
                        </a:rPr>
                        <a:t>7%</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rPr>
                        <a:t>7%</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rPr>
                        <a:t>9%</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0" name="ZoneTexte 19"/>
          <p:cNvSpPr txBox="1"/>
          <p:nvPr/>
        </p:nvSpPr>
        <p:spPr>
          <a:xfrm>
            <a:off x="3792896" y="6361490"/>
            <a:ext cx="5688632" cy="261610"/>
          </a:xfrm>
          <a:prstGeom prst="rect">
            <a:avLst/>
          </a:prstGeom>
          <a:noFill/>
        </p:spPr>
        <p:txBody>
          <a:bodyPr wrap="square" rtlCol="0">
            <a:spAutoFit/>
          </a:bodyPr>
          <a:lstStyle/>
          <a:p>
            <a:pPr algn="r"/>
            <a:r>
              <a:rPr lang="fr-FR" sz="1100" dirty="0">
                <a:solidFill>
                  <a:srgbClr val="00B050"/>
                </a:solidFill>
              </a:rPr>
              <a:t>x%</a:t>
            </a:r>
            <a:r>
              <a:rPr lang="fr-FR" sz="1100" dirty="0"/>
              <a:t>/</a:t>
            </a:r>
            <a:r>
              <a:rPr lang="fr-FR" sz="1100" dirty="0">
                <a:solidFill>
                  <a:srgbClr val="C00000"/>
                </a:solidFill>
              </a:rPr>
              <a:t>x%</a:t>
            </a:r>
            <a:r>
              <a:rPr lang="fr-FR" sz="1100" dirty="0"/>
              <a:t> : Significativement </a:t>
            </a:r>
            <a:r>
              <a:rPr lang="fr-FR" sz="1100" dirty="0">
                <a:solidFill>
                  <a:srgbClr val="00B050"/>
                </a:solidFill>
              </a:rPr>
              <a:t>supérieur</a:t>
            </a:r>
            <a:r>
              <a:rPr lang="fr-FR" sz="1100" dirty="0"/>
              <a:t>/</a:t>
            </a:r>
            <a:r>
              <a:rPr lang="fr-FR" sz="1100" dirty="0">
                <a:solidFill>
                  <a:srgbClr val="C00000"/>
                </a:solidFill>
              </a:rPr>
              <a:t>inférieur</a:t>
            </a:r>
            <a:r>
              <a:rPr lang="fr-FR" sz="1100" dirty="0"/>
              <a:t> à la population totale</a:t>
            </a:r>
          </a:p>
        </p:txBody>
      </p:sp>
    </p:spTree>
    <p:extLst>
      <p:ext uri="{BB962C8B-B14F-4D97-AF65-F5344CB8AC3E}">
        <p14:creationId xmlns:p14="http://schemas.microsoft.com/office/powerpoint/2010/main" val="1516009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just"/>
            <a:r>
              <a:rPr lang="fr-FR" sz="2000" dirty="0" smtClean="0"/>
              <a:t>Les enfants n’ayant jamais constaté de situations à risque chez leurs parents ont plus de chance de transmettre le bon comportement à leurs enfants dans le futur.</a:t>
            </a:r>
            <a:endParaRPr lang="fr-FR" sz="2000" dirty="0"/>
          </a:p>
        </p:txBody>
      </p:sp>
      <p:sp>
        <p:nvSpPr>
          <p:cNvPr id="5" name="Espace réservé du texte 4"/>
          <p:cNvSpPr>
            <a:spLocks noGrp="1"/>
          </p:cNvSpPr>
          <p:nvPr>
            <p:ph type="body" sz="quarter" idx="13"/>
          </p:nvPr>
        </p:nvSpPr>
        <p:spPr>
          <a:xfrm>
            <a:off x="920552" y="1052736"/>
            <a:ext cx="7416824" cy="431800"/>
          </a:xfrm>
        </p:spPr>
        <p:txBody>
          <a:bodyPr/>
          <a:lstStyle/>
          <a:p>
            <a:r>
              <a:rPr lang="fr-FR" b="1" u="sng" dirty="0"/>
              <a:t>Reproduction des comportements à risques par les </a:t>
            </a:r>
            <a:r>
              <a:rPr lang="fr-FR" b="1" u="sng" dirty="0" smtClean="0"/>
              <a:t>enfants</a:t>
            </a:r>
          </a:p>
          <a:p>
            <a:r>
              <a:rPr lang="fr-FR" sz="1000" i="1" dirty="0" smtClean="0"/>
              <a:t>Et </a:t>
            </a:r>
            <a:r>
              <a:rPr lang="fr-FR" sz="1000" i="1" dirty="0"/>
              <a:t>toi, quand tu seras parent et que tu seras dans la rue avec ton enfant, est ce que tu penses qu’il t’arrivera</a:t>
            </a:r>
            <a:r>
              <a:rPr lang="fr-FR" sz="1000" i="1" dirty="0" smtClean="0"/>
              <a:t>…?</a:t>
            </a:r>
            <a:endParaRPr lang="fr-FR" sz="1000" i="1" dirty="0"/>
          </a:p>
        </p:txBody>
      </p:sp>
      <p:sp>
        <p:nvSpPr>
          <p:cNvPr id="6" name="Espace réservé du texte 5"/>
          <p:cNvSpPr>
            <a:spLocks noGrp="1"/>
          </p:cNvSpPr>
          <p:nvPr>
            <p:ph type="body" sz="quarter" idx="15"/>
          </p:nvPr>
        </p:nvSpPr>
        <p:spPr/>
        <p:txBody>
          <a:bodyPr/>
          <a:lstStyle/>
          <a:p>
            <a:pPr algn="ctr"/>
            <a:r>
              <a:rPr lang="fr-FR" dirty="0"/>
              <a:t>501</a:t>
            </a:r>
          </a:p>
        </p:txBody>
      </p:sp>
      <p:graphicFrame>
        <p:nvGraphicFramePr>
          <p:cNvPr id="7" name="Tableau 6"/>
          <p:cNvGraphicFramePr>
            <a:graphicFrameLocks noGrp="1"/>
          </p:cNvGraphicFramePr>
          <p:nvPr>
            <p:extLst>
              <p:ext uri="{D42A27DB-BD31-4B8C-83A1-F6EECF244321}">
                <p14:modId xmlns:p14="http://schemas.microsoft.com/office/powerpoint/2010/main" val="92388908"/>
              </p:ext>
            </p:extLst>
          </p:nvPr>
        </p:nvGraphicFramePr>
        <p:xfrm>
          <a:off x="992560" y="2420888"/>
          <a:ext cx="7632847" cy="2656060"/>
        </p:xfrm>
        <a:graphic>
          <a:graphicData uri="http://schemas.openxmlformats.org/drawingml/2006/table">
            <a:tbl>
              <a:tblPr/>
              <a:tblGrid>
                <a:gridCol w="2271233"/>
                <a:gridCol w="865232"/>
                <a:gridCol w="1081539"/>
                <a:gridCol w="1189694"/>
                <a:gridCol w="1189694"/>
                <a:gridCol w="1035455"/>
              </a:tblGrid>
              <a:tr h="314464">
                <a:tc>
                  <a:txBody>
                    <a:bodyPr/>
                    <a:lstStyle/>
                    <a:p>
                      <a:pPr algn="l" fontAlgn="b"/>
                      <a:endParaRPr lang="fr-FR" sz="1000" b="0" i="0" u="none" strike="noStrike" dirty="0">
                        <a:solidFill>
                          <a:srgbClr val="000000"/>
                        </a:solidFill>
                        <a:effectLst/>
                        <a:latin typeface="Calibri" panose="020F0502020204030204" pitchFamily="34" charset="0"/>
                      </a:endParaRPr>
                    </a:p>
                  </a:txBody>
                  <a:tcPr marL="7232" marR="7232" marT="7232" marB="0" anchor="b">
                    <a:lnL>
                      <a:noFill/>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fr-FR" sz="1000" b="1" i="0" u="none" strike="noStrike" dirty="0">
                          <a:solidFill>
                            <a:srgbClr val="000000"/>
                          </a:solidFill>
                          <a:effectLst/>
                          <a:latin typeface="Calibri" panose="020F0502020204030204" pitchFamily="34" charset="0"/>
                        </a:rPr>
                        <a:t>TOTAL</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r>
                        <a:rPr lang="fr-FR" sz="1000" b="1" i="0" u="none" strike="noStrike" dirty="0" smtClean="0">
                          <a:solidFill>
                            <a:srgbClr val="000000"/>
                          </a:solidFill>
                          <a:effectLst/>
                          <a:latin typeface="Calibri" panose="020F0502020204030204" pitchFamily="34" charset="0"/>
                        </a:rPr>
                        <a:t>Enfant</a:t>
                      </a:r>
                      <a:r>
                        <a:rPr lang="fr-FR" sz="1000" b="1" i="0" u="none" strike="noStrike" baseline="0" dirty="0" smtClean="0">
                          <a:solidFill>
                            <a:srgbClr val="000000"/>
                          </a:solidFill>
                          <a:effectLst/>
                          <a:latin typeface="Calibri" panose="020F0502020204030204" pitchFamily="34" charset="0"/>
                        </a:rPr>
                        <a:t> qui a</a:t>
                      </a:r>
                      <a:r>
                        <a:rPr lang="fr-FR" sz="1000" b="1" i="0" u="none" strike="noStrike" dirty="0" smtClean="0">
                          <a:solidFill>
                            <a:srgbClr val="000000"/>
                          </a:solidFill>
                          <a:effectLst/>
                          <a:latin typeface="Calibri" panose="020F0502020204030204" pitchFamily="34" charset="0"/>
                        </a:rPr>
                        <a:t> </a:t>
                      </a:r>
                      <a:r>
                        <a:rPr lang="fr-FR" sz="1000" b="1" i="0" u="none" strike="noStrike" dirty="0">
                          <a:solidFill>
                            <a:srgbClr val="000000"/>
                          </a:solidFill>
                          <a:effectLst/>
                          <a:latin typeface="Calibri" panose="020F0502020204030204" pitchFamily="34" charset="0"/>
                        </a:rPr>
                        <a:t>déjà constaté </a:t>
                      </a:r>
                      <a:r>
                        <a:rPr lang="fr-FR" sz="1000" b="1" i="0" u="none" strike="noStrike" dirty="0" smtClean="0">
                          <a:solidFill>
                            <a:srgbClr val="000000"/>
                          </a:solidFill>
                          <a:effectLst/>
                          <a:latin typeface="Calibri" panose="020F0502020204030204" pitchFamily="34" charset="0"/>
                        </a:rPr>
                        <a:t>une situation à </a:t>
                      </a:r>
                      <a:r>
                        <a:rPr lang="fr-FR" sz="1000" b="1" i="0" u="none" strike="noStrike" dirty="0" smtClean="0">
                          <a:solidFill>
                            <a:srgbClr val="000000"/>
                          </a:solidFill>
                          <a:effectLst/>
                          <a:latin typeface="Calibri" panose="020F0502020204030204" pitchFamily="34" charset="0"/>
                        </a:rPr>
                        <a:t>risque</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r>
              <a:tr h="615688">
                <a:tc>
                  <a:txBody>
                    <a:bodyPr/>
                    <a:lstStyle/>
                    <a:p>
                      <a:pPr algn="l" fontAlgn="b"/>
                      <a:endParaRPr lang="fr-FR" sz="1000" b="0" i="0" u="none" strike="noStrike">
                        <a:solidFill>
                          <a:srgbClr val="000000"/>
                        </a:solidFill>
                        <a:effectLst/>
                        <a:latin typeface="Calibri" panose="020F0502020204030204" pitchFamily="34" charset="0"/>
                      </a:endParaRPr>
                    </a:p>
                  </a:txBody>
                  <a:tcPr marL="7232" marR="7232" marT="723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1000" b="0" i="0" u="none" strike="noStrike" dirty="0">
                          <a:solidFill>
                            <a:srgbClr val="000000"/>
                          </a:solidFill>
                          <a:effectLst/>
                          <a:latin typeface="Calibri" panose="020F0502020204030204" pitchFamily="34" charset="0"/>
                        </a:rPr>
                        <a:t>ST Oui</a:t>
                      </a:r>
                    </a:p>
                  </a:txBody>
                  <a:tcPr marL="7232" marR="7232" marT="7232" marB="0" anchor="ctr">
                    <a:lnL w="6350" cap="flat" cmpd="sng" algn="ctr">
                      <a:solidFill>
                        <a:srgbClr val="000000"/>
                      </a:solidFill>
                      <a:prstDash val="solid"/>
                      <a:round/>
                      <a:headEnd type="none" w="med" len="med"/>
                      <a:tailEnd type="none" w="med" len="med"/>
                    </a:lnL>
                    <a:lnR>
                      <a:noFill/>
                    </a:lnR>
                    <a:lnT w="12700" cap="flat" cmpd="sng" algn="ctr">
                      <a:solidFill>
                        <a:schemeClr val="bg1">
                          <a:lumMod val="50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000" b="0" i="0" u="none" strike="noStrike" dirty="0">
                          <a:solidFill>
                            <a:srgbClr val="000000"/>
                          </a:solidFill>
                          <a:effectLst/>
                          <a:latin typeface="Calibri" panose="020F0502020204030204" pitchFamily="34" charset="0"/>
                        </a:rPr>
                        <a:t>Oui et a repris ses parents</a:t>
                      </a:r>
                    </a:p>
                  </a:txBody>
                  <a:tcPr marL="7232" marR="7232" marT="7232" marB="0" anchor="ctr">
                    <a:lnL>
                      <a:noFill/>
                    </a:lnL>
                    <a:lnR>
                      <a:noFill/>
                    </a:lnR>
                    <a:lnT w="12700" cap="flat" cmpd="sng" algn="ctr">
                      <a:solidFill>
                        <a:schemeClr val="bg1">
                          <a:lumMod val="50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000" b="0" i="0" u="none" strike="noStrike" dirty="0">
                          <a:solidFill>
                            <a:srgbClr val="000000"/>
                          </a:solidFill>
                          <a:effectLst/>
                          <a:latin typeface="Calibri" panose="020F0502020204030204" pitchFamily="34" charset="0"/>
                        </a:rPr>
                        <a:t>Oui mais n'a rien dit</a:t>
                      </a:r>
                    </a:p>
                  </a:txBody>
                  <a:tcPr marL="7232" marR="7232" marT="7232" marB="0" anchor="ctr">
                    <a:lnL>
                      <a:noFill/>
                    </a:lnL>
                    <a:lnR>
                      <a:noFill/>
                    </a:lnR>
                    <a:lnT w="12700" cap="flat" cmpd="sng" algn="ctr">
                      <a:solidFill>
                        <a:schemeClr val="bg1">
                          <a:lumMod val="50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000" b="0" i="0" u="none" strike="noStrike" dirty="0">
                          <a:solidFill>
                            <a:srgbClr val="000000"/>
                          </a:solidFill>
                          <a:effectLst/>
                          <a:latin typeface="Calibri" panose="020F0502020204030204" pitchFamily="34" charset="0"/>
                        </a:rPr>
                        <a:t>Non</a:t>
                      </a:r>
                    </a:p>
                  </a:txBody>
                  <a:tcPr marL="7232" marR="7232" marT="7232" marB="0" anchor="ctr">
                    <a:lnL>
                      <a:noFill/>
                    </a:lnL>
                    <a:lnR w="6350" cap="flat" cmpd="sng" algn="ctr">
                      <a:solidFill>
                        <a:srgbClr val="000000"/>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r>
              <a:tr h="160876">
                <a:tc>
                  <a:txBody>
                    <a:bodyPr/>
                    <a:lstStyle/>
                    <a:p>
                      <a:pPr algn="l" fontAlgn="b"/>
                      <a:r>
                        <a:rPr lang="fr-FR" sz="1000" b="0" i="1" u="none" strike="noStrike" dirty="0">
                          <a:solidFill>
                            <a:srgbClr val="000000"/>
                          </a:solidFill>
                          <a:effectLst/>
                          <a:latin typeface="Calibri" panose="020F0502020204030204" pitchFamily="34" charset="0"/>
                        </a:rPr>
                        <a:t>  Base</a:t>
                      </a:r>
                    </a:p>
                  </a:txBody>
                  <a:tcPr marL="7232" marR="7232" marT="7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fr-FR" sz="1000" b="0" i="1" u="none" strike="noStrike">
                          <a:solidFill>
                            <a:srgbClr val="000000"/>
                          </a:solidFill>
                          <a:effectLst/>
                          <a:latin typeface="Calibri" panose="020F0502020204030204" pitchFamily="34" charset="0"/>
                        </a:rPr>
                        <a:t>501</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fr-FR" sz="1000" b="0" i="1" u="none" strike="noStrike">
                          <a:solidFill>
                            <a:srgbClr val="000000"/>
                          </a:solidFill>
                          <a:effectLst/>
                          <a:latin typeface="Calibri" panose="020F0502020204030204" pitchFamily="34" charset="0"/>
                        </a:rPr>
                        <a:t>453</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fr-FR" sz="1000" b="0" i="1" u="none" strike="noStrike" dirty="0">
                          <a:solidFill>
                            <a:srgbClr val="000000"/>
                          </a:solidFill>
                          <a:effectLst/>
                          <a:latin typeface="Calibri" panose="020F0502020204030204" pitchFamily="34" charset="0"/>
                        </a:rPr>
                        <a:t>212</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fr-FR" sz="1000" b="0" i="1" u="none" strike="noStrike" dirty="0">
                          <a:solidFill>
                            <a:srgbClr val="000000"/>
                          </a:solidFill>
                          <a:effectLst/>
                          <a:latin typeface="Calibri" panose="020F0502020204030204" pitchFamily="34" charset="0"/>
                        </a:rPr>
                        <a:t>241</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fr-FR" sz="1000" b="0" i="1" u="none" strike="noStrike" dirty="0">
                          <a:solidFill>
                            <a:srgbClr val="000000"/>
                          </a:solidFill>
                          <a:effectLst/>
                          <a:latin typeface="Calibri" panose="020F0502020204030204" pitchFamily="34" charset="0"/>
                        </a:rPr>
                        <a:t>48</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14464">
                <a:tc>
                  <a:txBody>
                    <a:bodyPr/>
                    <a:lstStyle/>
                    <a:p>
                      <a:pPr algn="l" fontAlgn="ctr"/>
                      <a:r>
                        <a:rPr lang="fr-FR" sz="1000" b="0" i="0" u="none" strike="noStrike" dirty="0" smtClean="0">
                          <a:solidFill>
                            <a:srgbClr val="000000"/>
                          </a:solidFill>
                          <a:effectLst/>
                          <a:latin typeface="Calibri" panose="020F0502020204030204" pitchFamily="34" charset="0"/>
                        </a:rPr>
                        <a:t>D'utiliser </a:t>
                      </a:r>
                      <a:r>
                        <a:rPr lang="fr-FR" sz="1000" b="0" i="0" u="none" strike="noStrike" dirty="0">
                          <a:solidFill>
                            <a:srgbClr val="000000"/>
                          </a:solidFill>
                          <a:effectLst/>
                          <a:latin typeface="Calibri" panose="020F0502020204030204" pitchFamily="34" charset="0"/>
                        </a:rPr>
                        <a:t>ton téléphone en marchant.</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effectLst/>
                          <a:latin typeface="Calibri" panose="020F0502020204030204" pitchFamily="34" charset="0"/>
                        </a:rPr>
                        <a:t>52%</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B050"/>
                          </a:solidFill>
                          <a:effectLst/>
                          <a:latin typeface="Calibri" panose="020F0502020204030204" pitchFamily="34" charset="0"/>
                        </a:rPr>
                        <a:t>57%</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000" b="0" i="0" u="none" strike="noStrike" dirty="0">
                          <a:solidFill>
                            <a:srgbClr val="000000"/>
                          </a:solidFill>
                          <a:effectLst/>
                          <a:latin typeface="Calibri" panose="020F0502020204030204" pitchFamily="34" charset="0"/>
                        </a:rPr>
                        <a:t>51%</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B050"/>
                          </a:solidFill>
                          <a:effectLst/>
                          <a:latin typeface="Calibri" panose="020F0502020204030204" pitchFamily="34" charset="0"/>
                        </a:rPr>
                        <a:t>61%</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000" b="0" i="0" u="none" strike="noStrike" dirty="0">
                          <a:solidFill>
                            <a:srgbClr val="FF0000"/>
                          </a:solidFill>
                          <a:effectLst/>
                          <a:latin typeface="Calibri" panose="020F0502020204030204" pitchFamily="34" charset="0"/>
                        </a:rPr>
                        <a:t>10%</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14464">
                <a:tc>
                  <a:txBody>
                    <a:bodyPr/>
                    <a:lstStyle/>
                    <a:p>
                      <a:pPr algn="l" fontAlgn="ctr"/>
                      <a:r>
                        <a:rPr lang="fr-FR" sz="1000" b="0" i="0" u="none" strike="noStrike" dirty="0" smtClean="0">
                          <a:solidFill>
                            <a:srgbClr val="000000"/>
                          </a:solidFill>
                          <a:effectLst/>
                          <a:latin typeface="Calibri" panose="020F0502020204030204" pitchFamily="34" charset="0"/>
                        </a:rPr>
                        <a:t>De </a:t>
                      </a:r>
                      <a:r>
                        <a:rPr lang="fr-FR" sz="1000" b="0" i="0" u="none" strike="noStrike" dirty="0">
                          <a:solidFill>
                            <a:srgbClr val="000000"/>
                          </a:solidFill>
                          <a:effectLst/>
                          <a:latin typeface="Calibri" panose="020F0502020204030204" pitchFamily="34" charset="0"/>
                        </a:rPr>
                        <a:t>traverser en dehors des passages protégés</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effectLst/>
                          <a:latin typeface="Calibri" panose="020F0502020204030204" pitchFamily="34" charset="0"/>
                        </a:rPr>
                        <a:t>32%</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B050"/>
                          </a:solidFill>
                          <a:effectLst/>
                          <a:latin typeface="Calibri" panose="020F0502020204030204" pitchFamily="34" charset="0"/>
                        </a:rPr>
                        <a:t>34%</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000" b="0" i="0" u="none" strike="noStrike" dirty="0">
                          <a:solidFill>
                            <a:srgbClr val="000000"/>
                          </a:solidFill>
                          <a:effectLst/>
                          <a:latin typeface="Calibri" panose="020F0502020204030204" pitchFamily="34" charset="0"/>
                        </a:rPr>
                        <a:t>35%</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rPr>
                        <a:t>34%</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FF0000"/>
                          </a:solidFill>
                          <a:effectLst/>
                          <a:latin typeface="Calibri" panose="020F0502020204030204" pitchFamily="34" charset="0"/>
                        </a:rPr>
                        <a:t>8%</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68052">
                <a:tc>
                  <a:txBody>
                    <a:bodyPr/>
                    <a:lstStyle/>
                    <a:p>
                      <a:pPr algn="l" fontAlgn="ctr"/>
                      <a:r>
                        <a:rPr lang="fr-FR" sz="1000" b="0" i="0" u="none" strike="noStrike" dirty="0" smtClean="0">
                          <a:solidFill>
                            <a:srgbClr val="000000"/>
                          </a:solidFill>
                          <a:effectLst/>
                          <a:latin typeface="Calibri" panose="020F0502020204030204" pitchFamily="34" charset="0"/>
                        </a:rPr>
                        <a:t>De </a:t>
                      </a:r>
                      <a:r>
                        <a:rPr lang="fr-FR" sz="1000" b="0" i="0" u="none" strike="noStrike" dirty="0">
                          <a:solidFill>
                            <a:srgbClr val="000000"/>
                          </a:solidFill>
                          <a:effectLst/>
                          <a:latin typeface="Calibri" panose="020F0502020204030204" pitchFamily="34" charset="0"/>
                        </a:rPr>
                        <a:t>traverser lorsque le feu piéton (le bonhomme) est rouge.</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effectLst/>
                          <a:latin typeface="Calibri" panose="020F0502020204030204" pitchFamily="34" charset="0"/>
                        </a:rPr>
                        <a:t>16%</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B050"/>
                          </a:solidFill>
                          <a:effectLst/>
                          <a:latin typeface="Calibri" panose="020F0502020204030204" pitchFamily="34" charset="0"/>
                        </a:rPr>
                        <a:t>17%</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000" b="0" i="0" u="none" strike="noStrike" dirty="0">
                          <a:solidFill>
                            <a:srgbClr val="000000"/>
                          </a:solidFill>
                          <a:effectLst/>
                          <a:latin typeface="Calibri" panose="020F0502020204030204" pitchFamily="34" charset="0"/>
                        </a:rPr>
                        <a:t>18%</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rPr>
                        <a:t>17%</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FF0000"/>
                          </a:solidFill>
                          <a:effectLst/>
                          <a:latin typeface="Calibri" panose="020F0502020204030204" pitchFamily="34" charset="0"/>
                        </a:rPr>
                        <a:t>4%</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68052">
                <a:tc>
                  <a:txBody>
                    <a:bodyPr/>
                    <a:lstStyle/>
                    <a:p>
                      <a:pPr algn="l" fontAlgn="ctr"/>
                      <a:r>
                        <a:rPr lang="fr-FR" sz="1000" b="0" i="0" u="none" strike="noStrike" dirty="0" smtClean="0">
                          <a:solidFill>
                            <a:srgbClr val="000000"/>
                          </a:solidFill>
                          <a:effectLst/>
                          <a:latin typeface="Calibri" panose="020F0502020204030204" pitchFamily="34" charset="0"/>
                        </a:rPr>
                        <a:t>De </a:t>
                      </a:r>
                      <a:r>
                        <a:rPr lang="fr-FR" sz="1000" b="0" i="0" u="none" strike="noStrike" dirty="0">
                          <a:solidFill>
                            <a:srgbClr val="000000"/>
                          </a:solidFill>
                          <a:effectLst/>
                          <a:latin typeface="Calibri" panose="020F0502020204030204" pitchFamily="34" charset="0"/>
                        </a:rPr>
                        <a:t>ne pas regarder à droite et à gauche avant de traverser.</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effectLst/>
                          <a:latin typeface="Calibri" panose="020F0502020204030204" pitchFamily="34" charset="0"/>
                        </a:rPr>
                        <a:t>7%</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rPr>
                        <a:t>7%</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rPr>
                        <a:t>9%</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rPr>
                        <a:t>6%</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rPr>
                        <a:t>6%</a:t>
                      </a:r>
                    </a:p>
                  </a:txBody>
                  <a:tcPr marL="7232" marR="7232" marT="7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0" name="ZoneTexte 19"/>
          <p:cNvSpPr txBox="1"/>
          <p:nvPr/>
        </p:nvSpPr>
        <p:spPr>
          <a:xfrm>
            <a:off x="3792896" y="6361490"/>
            <a:ext cx="5688632" cy="261610"/>
          </a:xfrm>
          <a:prstGeom prst="rect">
            <a:avLst/>
          </a:prstGeom>
          <a:noFill/>
        </p:spPr>
        <p:txBody>
          <a:bodyPr wrap="square" rtlCol="0">
            <a:spAutoFit/>
          </a:bodyPr>
          <a:lstStyle/>
          <a:p>
            <a:pPr algn="r"/>
            <a:r>
              <a:rPr lang="fr-FR" sz="1100" dirty="0">
                <a:solidFill>
                  <a:srgbClr val="00B050"/>
                </a:solidFill>
              </a:rPr>
              <a:t>x%</a:t>
            </a:r>
            <a:r>
              <a:rPr lang="fr-FR" sz="1100" dirty="0"/>
              <a:t>/</a:t>
            </a:r>
            <a:r>
              <a:rPr lang="fr-FR" sz="1100" dirty="0">
                <a:solidFill>
                  <a:srgbClr val="C00000"/>
                </a:solidFill>
              </a:rPr>
              <a:t>x%</a:t>
            </a:r>
            <a:r>
              <a:rPr lang="fr-FR" sz="1100" dirty="0"/>
              <a:t> : Significativement </a:t>
            </a:r>
            <a:r>
              <a:rPr lang="fr-FR" sz="1100" dirty="0">
                <a:solidFill>
                  <a:srgbClr val="00B050"/>
                </a:solidFill>
              </a:rPr>
              <a:t>supérieur</a:t>
            </a:r>
            <a:r>
              <a:rPr lang="fr-FR" sz="1100" dirty="0"/>
              <a:t>/</a:t>
            </a:r>
            <a:r>
              <a:rPr lang="fr-FR" sz="1100" dirty="0">
                <a:solidFill>
                  <a:srgbClr val="C00000"/>
                </a:solidFill>
              </a:rPr>
              <a:t>inférieur</a:t>
            </a:r>
            <a:r>
              <a:rPr lang="fr-FR" sz="1100" dirty="0"/>
              <a:t> à la population totale</a:t>
            </a:r>
          </a:p>
        </p:txBody>
      </p:sp>
    </p:spTree>
    <p:extLst>
      <p:ext uri="{BB962C8B-B14F-4D97-AF65-F5344CB8AC3E}">
        <p14:creationId xmlns:p14="http://schemas.microsoft.com/office/powerpoint/2010/main" val="3260599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440832" y="4149080"/>
            <a:ext cx="7292840" cy="648072"/>
          </a:xfrm>
        </p:spPr>
        <p:txBody>
          <a:bodyPr/>
          <a:lstStyle/>
          <a:p>
            <a:r>
              <a:rPr lang="fr-FR" sz="4800" dirty="0"/>
              <a:t>Enseignements </a:t>
            </a:r>
            <a:endParaRPr lang="fr-FR" sz="4800" dirty="0">
              <a:solidFill>
                <a:schemeClr val="bg2">
                  <a:lumMod val="75000"/>
                </a:schemeClr>
              </a:solidFill>
            </a:endParaRPr>
          </a:p>
        </p:txBody>
      </p:sp>
    </p:spTree>
    <p:extLst>
      <p:ext uri="{BB962C8B-B14F-4D97-AF65-F5344CB8AC3E}">
        <p14:creationId xmlns:p14="http://schemas.microsoft.com/office/powerpoint/2010/main" val="3380320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2560" y="332656"/>
            <a:ext cx="8678052" cy="566706"/>
          </a:xfrm>
        </p:spPr>
        <p:txBody>
          <a:bodyPr/>
          <a:lstStyle/>
          <a:p>
            <a:r>
              <a:rPr lang="fr-FR" sz="2000" dirty="0" smtClean="0"/>
              <a:t>Synthèse </a:t>
            </a:r>
            <a:r>
              <a:rPr lang="fr-FR" sz="2000" dirty="0" smtClean="0"/>
              <a:t>des résultats (1/2)</a:t>
            </a:r>
            <a:endParaRPr lang="fr-FR" sz="2000" dirty="0"/>
          </a:p>
        </p:txBody>
      </p:sp>
      <p:sp>
        <p:nvSpPr>
          <p:cNvPr id="32" name="ZoneTexte 31"/>
          <p:cNvSpPr txBox="1"/>
          <p:nvPr/>
        </p:nvSpPr>
        <p:spPr>
          <a:xfrm>
            <a:off x="344487" y="1611665"/>
            <a:ext cx="9145017" cy="3185487"/>
          </a:xfrm>
          <a:prstGeom prst="rect">
            <a:avLst/>
          </a:prstGeom>
          <a:noFill/>
        </p:spPr>
        <p:txBody>
          <a:bodyPr wrap="square" rtlCol="0">
            <a:spAutoFit/>
          </a:bodyPr>
          <a:lstStyle/>
          <a:p>
            <a:pPr algn="just">
              <a:spcAft>
                <a:spcPts val="600"/>
              </a:spcAft>
            </a:pPr>
            <a:r>
              <a:rPr lang="fr-FR" sz="1600" b="1" dirty="0" smtClean="0"/>
              <a:t>De nombreux </a:t>
            </a:r>
            <a:r>
              <a:rPr lang="fr-FR" sz="1600" b="1" dirty="0"/>
              <a:t>comportements à risque </a:t>
            </a:r>
            <a:r>
              <a:rPr lang="fr-FR" sz="1600" b="1" dirty="0" smtClean="0"/>
              <a:t>perceptibles </a:t>
            </a:r>
            <a:r>
              <a:rPr lang="fr-FR" sz="1600" b="1" dirty="0"/>
              <a:t>sur les trajets </a:t>
            </a:r>
            <a:r>
              <a:rPr lang="fr-FR" sz="1600" b="1" dirty="0" smtClean="0"/>
              <a:t>scolaires et périscolaires </a:t>
            </a:r>
            <a:r>
              <a:rPr lang="fr-FR" sz="1600" dirty="0"/>
              <a:t>:</a:t>
            </a:r>
          </a:p>
          <a:p>
            <a:pPr marL="285750" indent="-285750" algn="just">
              <a:spcAft>
                <a:spcPts val="600"/>
              </a:spcAft>
              <a:buFont typeface="Arial" panose="020B0604020202020204" pitchFamily="34" charset="0"/>
              <a:buChar char="•"/>
            </a:pPr>
            <a:r>
              <a:rPr lang="fr-FR" sz="1600" dirty="0" smtClean="0"/>
              <a:t>L’utilisation </a:t>
            </a:r>
            <a:r>
              <a:rPr lang="fr-FR" sz="1600" dirty="0"/>
              <a:t>du téléphone portable, pour les appels notamment, se place comme le premier danger. </a:t>
            </a:r>
          </a:p>
          <a:p>
            <a:pPr marL="285750" indent="-285750" algn="just">
              <a:spcAft>
                <a:spcPts val="600"/>
              </a:spcAft>
              <a:buFont typeface="Arial" panose="020B0604020202020204" pitchFamily="34" charset="0"/>
              <a:buChar char="•"/>
            </a:pPr>
            <a:r>
              <a:rPr lang="fr-FR" sz="1600" dirty="0"/>
              <a:t>L</a:t>
            </a:r>
            <a:r>
              <a:rPr lang="fr-FR" sz="1600" dirty="0" smtClean="0"/>
              <a:t>es </a:t>
            </a:r>
            <a:r>
              <a:rPr lang="fr-FR" sz="1600" dirty="0"/>
              <a:t>parents </a:t>
            </a:r>
            <a:r>
              <a:rPr lang="fr-FR" sz="1600" dirty="0" smtClean="0"/>
              <a:t>ne </a:t>
            </a:r>
            <a:r>
              <a:rPr lang="fr-FR" sz="1600" dirty="0"/>
              <a:t>respectent pas toujours la </a:t>
            </a:r>
            <a:r>
              <a:rPr lang="fr-FR" sz="1600" dirty="0" smtClean="0"/>
              <a:t>signalisation </a:t>
            </a:r>
            <a:r>
              <a:rPr lang="fr-FR" sz="1600" dirty="0"/>
              <a:t>puisque </a:t>
            </a:r>
            <a:r>
              <a:rPr lang="fr-FR" sz="1600" dirty="0" smtClean="0"/>
              <a:t>plus de </a:t>
            </a:r>
            <a:r>
              <a:rPr lang="fr-FR" sz="1600" dirty="0"/>
              <a:t>la moitié d’entre eux ne traversent pas systématiquement sur des passages </a:t>
            </a:r>
            <a:r>
              <a:rPr lang="fr-FR" sz="1600" dirty="0" smtClean="0"/>
              <a:t>protégés. </a:t>
            </a:r>
          </a:p>
          <a:p>
            <a:pPr marL="285750" indent="-285750" algn="just">
              <a:spcAft>
                <a:spcPts val="600"/>
              </a:spcAft>
              <a:buFont typeface="Arial" panose="020B0604020202020204" pitchFamily="34" charset="0"/>
              <a:buChar char="•"/>
            </a:pPr>
            <a:r>
              <a:rPr lang="fr-FR" sz="1600" dirty="0" smtClean="0"/>
              <a:t>A noter que ces chiffres sont en hausse par rapport à 2016.</a:t>
            </a:r>
          </a:p>
          <a:p>
            <a:pPr algn="just">
              <a:spcAft>
                <a:spcPts val="600"/>
              </a:spcAft>
            </a:pPr>
            <a:endParaRPr lang="fr-FR" sz="1000" dirty="0" smtClean="0"/>
          </a:p>
          <a:p>
            <a:pPr algn="just">
              <a:spcAft>
                <a:spcPts val="600"/>
              </a:spcAft>
            </a:pPr>
            <a:r>
              <a:rPr lang="fr-FR" sz="1600" b="1" dirty="0" smtClean="0"/>
              <a:t>Dans le cas où une tierce personne viendrait chercher l’enfant à l’école, seul ¼ des parents donne des consignes de sécurité sur le trajet</a:t>
            </a:r>
            <a:r>
              <a:rPr lang="fr-FR" sz="1600" dirty="0" smtClean="0"/>
              <a:t>. Une confiance donc assez grande pour cette tierce personne, qui dans l’idéal serait un proche (grands-parents, frères ou sœurs, amis). On observe cependant que la demande de ne pas utiliser le téléphone est en progression vs 2016 (+40%), ce qui démontre une conscience accrue du danger qu’il peut représenter.</a:t>
            </a:r>
          </a:p>
        </p:txBody>
      </p:sp>
      <p:pic>
        <p:nvPicPr>
          <p:cNvPr id="34" name="Imag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50" y="11809115"/>
            <a:ext cx="88385" cy="88385"/>
          </a:xfrm>
          <a:prstGeom prst="rect">
            <a:avLst/>
          </a:prstGeom>
        </p:spPr>
      </p:pic>
      <p:sp>
        <p:nvSpPr>
          <p:cNvPr id="6" name="Titre 1"/>
          <p:cNvSpPr txBox="1">
            <a:spLocks/>
          </p:cNvSpPr>
          <p:nvPr/>
        </p:nvSpPr>
        <p:spPr>
          <a:xfrm>
            <a:off x="344487" y="1062094"/>
            <a:ext cx="8678052" cy="566706"/>
          </a:xfrm>
          <a:prstGeom prst="rect">
            <a:avLst/>
          </a:prstGeom>
        </p:spPr>
        <p:txBody>
          <a:bodyPr wrap="square" anchor="ctr"/>
          <a:lstStyle>
            <a:lvl1pPr algn="l" defTabSz="914400" rtl="0" eaLnBrk="1" latinLnBrk="0" hangingPunct="1">
              <a:lnSpc>
                <a:spcPct val="90000"/>
              </a:lnSpc>
              <a:spcBef>
                <a:spcPct val="0"/>
              </a:spcBef>
              <a:buNone/>
              <a:defRPr sz="2800" b="1" kern="1200" baseline="0">
                <a:solidFill>
                  <a:schemeClr val="tx1"/>
                </a:solidFill>
                <a:latin typeface="+mn-lt"/>
                <a:ea typeface="+mj-ea"/>
                <a:cs typeface="+mj-cs"/>
              </a:defRPr>
            </a:lvl1pPr>
          </a:lstStyle>
          <a:p>
            <a:r>
              <a:rPr lang="fr-FR" sz="1800" dirty="0" smtClean="0">
                <a:solidFill>
                  <a:schemeClr val="accent1">
                    <a:lumMod val="75000"/>
                  </a:schemeClr>
                </a:solidFill>
              </a:rPr>
              <a:t>Les trajets habituels </a:t>
            </a:r>
            <a:r>
              <a:rPr lang="fr-FR" sz="1800" dirty="0" smtClean="0">
                <a:solidFill>
                  <a:schemeClr val="accent1">
                    <a:lumMod val="75000"/>
                  </a:schemeClr>
                </a:solidFill>
              </a:rPr>
              <a:t>sujets </a:t>
            </a:r>
            <a:r>
              <a:rPr lang="fr-FR" sz="1800" dirty="0" smtClean="0">
                <a:solidFill>
                  <a:schemeClr val="accent1">
                    <a:lumMod val="75000"/>
                  </a:schemeClr>
                </a:solidFill>
              </a:rPr>
              <a:t>aux risques</a:t>
            </a:r>
            <a:endParaRPr lang="fr-FR" sz="1800" dirty="0">
              <a:solidFill>
                <a:schemeClr val="accent1">
                  <a:lumMod val="75000"/>
                </a:schemeClr>
              </a:solidFill>
            </a:endParaRPr>
          </a:p>
        </p:txBody>
      </p:sp>
      <p:sp>
        <p:nvSpPr>
          <p:cNvPr id="7" name="Titre 1"/>
          <p:cNvSpPr txBox="1">
            <a:spLocks/>
          </p:cNvSpPr>
          <p:nvPr/>
        </p:nvSpPr>
        <p:spPr>
          <a:xfrm>
            <a:off x="344487" y="4797152"/>
            <a:ext cx="8678052" cy="566706"/>
          </a:xfrm>
          <a:prstGeom prst="rect">
            <a:avLst/>
          </a:prstGeom>
        </p:spPr>
        <p:txBody>
          <a:bodyPr wrap="square" anchor="ctr"/>
          <a:lstStyle>
            <a:lvl1pPr algn="l" defTabSz="914400" rtl="0" eaLnBrk="1" latinLnBrk="0" hangingPunct="1">
              <a:lnSpc>
                <a:spcPct val="90000"/>
              </a:lnSpc>
              <a:spcBef>
                <a:spcPct val="0"/>
              </a:spcBef>
              <a:buNone/>
              <a:defRPr sz="2800" b="1" kern="1200" baseline="0">
                <a:solidFill>
                  <a:schemeClr val="tx1"/>
                </a:solidFill>
                <a:latin typeface="+mn-lt"/>
                <a:ea typeface="+mj-ea"/>
                <a:cs typeface="+mj-cs"/>
              </a:defRPr>
            </a:lvl1pPr>
          </a:lstStyle>
          <a:p>
            <a:r>
              <a:rPr lang="fr-FR" sz="1800" dirty="0" smtClean="0">
                <a:solidFill>
                  <a:schemeClr val="accent1">
                    <a:lumMod val="75000"/>
                  </a:schemeClr>
                </a:solidFill>
              </a:rPr>
              <a:t>Des enfants qui ont un rôle à jouer dans la prévention </a:t>
            </a:r>
            <a:endParaRPr lang="fr-FR" sz="1800" dirty="0">
              <a:solidFill>
                <a:schemeClr val="accent1">
                  <a:lumMod val="75000"/>
                </a:schemeClr>
              </a:solidFill>
            </a:endParaRPr>
          </a:p>
        </p:txBody>
      </p:sp>
      <p:sp>
        <p:nvSpPr>
          <p:cNvPr id="8" name="ZoneTexte 7"/>
          <p:cNvSpPr txBox="1"/>
          <p:nvPr/>
        </p:nvSpPr>
        <p:spPr>
          <a:xfrm>
            <a:off x="344487" y="5301208"/>
            <a:ext cx="3312368" cy="338554"/>
          </a:xfrm>
          <a:prstGeom prst="rect">
            <a:avLst/>
          </a:prstGeom>
          <a:noFill/>
        </p:spPr>
        <p:txBody>
          <a:bodyPr wrap="square" rtlCol="0">
            <a:spAutoFit/>
          </a:bodyPr>
          <a:lstStyle/>
          <a:p>
            <a:r>
              <a:rPr lang="fr-FR" sz="1600" b="1" dirty="0"/>
              <a:t>De l’aveu des parents</a:t>
            </a:r>
          </a:p>
        </p:txBody>
      </p:sp>
      <p:sp>
        <p:nvSpPr>
          <p:cNvPr id="9" name="ZoneTexte 8"/>
          <p:cNvSpPr txBox="1"/>
          <p:nvPr/>
        </p:nvSpPr>
        <p:spPr>
          <a:xfrm>
            <a:off x="344487" y="5656409"/>
            <a:ext cx="9145017" cy="584775"/>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fr-FR" sz="1600" dirty="0"/>
              <a:t>Des parents qui n’hésitent pas à avouer avoir déjà été repris par leur </a:t>
            </a:r>
            <a:r>
              <a:rPr lang="fr-FR" sz="1600" dirty="0" smtClean="0"/>
              <a:t>enfant dans </a:t>
            </a:r>
            <a:r>
              <a:rPr lang="fr-FR" sz="1600" dirty="0"/>
              <a:t>la rue </a:t>
            </a:r>
            <a:r>
              <a:rPr lang="fr-FR" sz="1600" dirty="0" smtClean="0"/>
              <a:t>(</a:t>
            </a:r>
            <a:r>
              <a:rPr lang="fr-FR" sz="1600" dirty="0"/>
              <a:t>en proportions similaires : </a:t>
            </a:r>
            <a:r>
              <a:rPr lang="fr-FR" sz="1600" dirty="0" smtClean="0"/>
              <a:t>plus d’¼ </a:t>
            </a:r>
            <a:r>
              <a:rPr lang="fr-FR" sz="1600" dirty="0"/>
              <a:t>des parents).</a:t>
            </a:r>
            <a:endParaRPr lang="fr-FR" sz="1400" dirty="0"/>
          </a:p>
        </p:txBody>
      </p:sp>
    </p:spTree>
    <p:extLst>
      <p:ext uri="{BB962C8B-B14F-4D97-AF65-F5344CB8AC3E}">
        <p14:creationId xmlns:p14="http://schemas.microsoft.com/office/powerpoint/2010/main" val="16479846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2560" y="332656"/>
            <a:ext cx="8678052" cy="566706"/>
          </a:xfrm>
        </p:spPr>
        <p:txBody>
          <a:bodyPr/>
          <a:lstStyle/>
          <a:p>
            <a:r>
              <a:rPr lang="fr-FR" sz="2000" dirty="0" smtClean="0"/>
              <a:t>Synthèse des résultats (2/2)</a:t>
            </a:r>
            <a:endParaRPr lang="fr-FR" sz="2000" dirty="0"/>
          </a:p>
        </p:txBody>
      </p:sp>
      <p:sp>
        <p:nvSpPr>
          <p:cNvPr id="13" name="ZoneTexte 12"/>
          <p:cNvSpPr txBox="1"/>
          <p:nvPr/>
        </p:nvSpPr>
        <p:spPr>
          <a:xfrm>
            <a:off x="179274" y="1494076"/>
            <a:ext cx="9538924" cy="1985159"/>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fr-FR" sz="1400" dirty="0" smtClean="0"/>
              <a:t>42% </a:t>
            </a:r>
            <a:r>
              <a:rPr lang="fr-FR" sz="1400" dirty="0"/>
              <a:t>des enfants de 6 à 12 ans ont </a:t>
            </a:r>
            <a:r>
              <a:rPr lang="fr-FR" sz="1400" dirty="0" smtClean="0"/>
              <a:t>déjà fait une remarque à l’un de leurs parents parce qu'il avait un comportement à risque dans la rue.</a:t>
            </a:r>
          </a:p>
          <a:p>
            <a:pPr marL="285750" indent="-285750">
              <a:spcAft>
                <a:spcPts val="1200"/>
              </a:spcAft>
              <a:buFont typeface="Arial" panose="020B0604020202020204" pitchFamily="34" charset="0"/>
              <a:buChar char="•"/>
            </a:pPr>
            <a:r>
              <a:rPr lang="fr-FR" sz="1400" dirty="0" smtClean="0"/>
              <a:t>Une </a:t>
            </a:r>
            <a:r>
              <a:rPr lang="fr-FR" sz="1400" dirty="0"/>
              <a:t>donnée qui pourrait être encore plus importante tant ils sont </a:t>
            </a:r>
            <a:r>
              <a:rPr lang="fr-FR" sz="1400" dirty="0" smtClean="0"/>
              <a:t>nombreux (90%) </a:t>
            </a:r>
            <a:r>
              <a:rPr lang="fr-FR" sz="1400" dirty="0"/>
              <a:t>à avoir repéré au moins un comportement à risque de la part de leurs parents en tant que piéton :</a:t>
            </a:r>
          </a:p>
          <a:p>
            <a:pPr marL="896938">
              <a:spcAft>
                <a:spcPts val="1200"/>
              </a:spcAft>
            </a:pPr>
            <a:r>
              <a:rPr lang="fr-FR" sz="1400" dirty="0" smtClean="0"/>
              <a:t>- Une </a:t>
            </a:r>
            <a:r>
              <a:rPr lang="fr-FR" sz="1400" dirty="0"/>
              <a:t>nouvelle fois, l’utilisation du téléphone portable dans la rue est monnaie courante, puisqu’elle concerne 4 parents sur 5.</a:t>
            </a:r>
          </a:p>
          <a:p>
            <a:pPr marL="896938">
              <a:spcAft>
                <a:spcPts val="600"/>
              </a:spcAft>
            </a:pPr>
            <a:r>
              <a:rPr lang="fr-FR" sz="1400" dirty="0"/>
              <a:t>- Près de 2/3 des parents ont déjà traversé hors des passages protégés avec leur enfant. </a:t>
            </a:r>
            <a:endParaRPr lang="fr-FR" sz="1200" dirty="0"/>
          </a:p>
        </p:txBody>
      </p:sp>
      <p:cxnSp>
        <p:nvCxnSpPr>
          <p:cNvPr id="14" name="Connecteur droit 13"/>
          <p:cNvCxnSpPr/>
          <p:nvPr/>
        </p:nvCxnSpPr>
        <p:spPr>
          <a:xfrm>
            <a:off x="200472" y="3573016"/>
            <a:ext cx="943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179274" y="1124744"/>
            <a:ext cx="3312368" cy="338554"/>
          </a:xfrm>
          <a:prstGeom prst="rect">
            <a:avLst/>
          </a:prstGeom>
          <a:noFill/>
        </p:spPr>
        <p:txBody>
          <a:bodyPr wrap="square" rtlCol="0">
            <a:spAutoFit/>
          </a:bodyPr>
          <a:lstStyle/>
          <a:p>
            <a:r>
              <a:rPr lang="fr-FR" sz="1600" b="1" dirty="0"/>
              <a:t>L’avis de l’enfant lui-même</a:t>
            </a:r>
          </a:p>
        </p:txBody>
      </p:sp>
      <p:pic>
        <p:nvPicPr>
          <p:cNvPr id="18" name="Imag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344" y="2678473"/>
            <a:ext cx="401854" cy="401854"/>
          </a:xfrm>
          <a:prstGeom prst="rect">
            <a:avLst/>
          </a:prstGeom>
        </p:spPr>
      </p:pic>
      <p:sp>
        <p:nvSpPr>
          <p:cNvPr id="10" name="ZoneTexte 9"/>
          <p:cNvSpPr txBox="1"/>
          <p:nvPr/>
        </p:nvSpPr>
        <p:spPr>
          <a:xfrm>
            <a:off x="179274" y="3728254"/>
            <a:ext cx="9814286" cy="338554"/>
          </a:xfrm>
          <a:prstGeom prst="rect">
            <a:avLst/>
          </a:prstGeom>
          <a:noFill/>
        </p:spPr>
        <p:txBody>
          <a:bodyPr wrap="square" rtlCol="0">
            <a:spAutoFit/>
          </a:bodyPr>
          <a:lstStyle/>
          <a:p>
            <a:r>
              <a:rPr lang="fr-FR" sz="1600" b="1" dirty="0" smtClean="0"/>
              <a:t>Une conscience encore trop </a:t>
            </a:r>
            <a:r>
              <a:rPr lang="fr-FR" sz="1600" b="1" smtClean="0"/>
              <a:t>faible des enfants </a:t>
            </a:r>
            <a:r>
              <a:rPr lang="fr-FR" sz="1600" b="1" dirty="0" smtClean="0"/>
              <a:t>sur le danger que représente le téléphone portable</a:t>
            </a:r>
            <a:endParaRPr lang="fr-FR" sz="1600" b="1" dirty="0"/>
          </a:p>
        </p:txBody>
      </p:sp>
      <p:sp>
        <p:nvSpPr>
          <p:cNvPr id="11" name="ZoneTexte 10"/>
          <p:cNvSpPr txBox="1"/>
          <p:nvPr/>
        </p:nvSpPr>
        <p:spPr>
          <a:xfrm>
            <a:off x="184144" y="4054133"/>
            <a:ext cx="9432000" cy="1031051"/>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fr-FR" sz="1400" dirty="0" smtClean="0"/>
              <a:t>Un enfant sur deux n’est pas conscient du risque que représente le téléphone portable dans la rue : un chiffre certainement amené à progresser du fait de l’utilisation de plus en plus importante du smartphone dans notre société. </a:t>
            </a:r>
          </a:p>
          <a:p>
            <a:pPr marL="285750" indent="-285750" algn="just">
              <a:spcAft>
                <a:spcPts val="600"/>
              </a:spcAft>
              <a:buFont typeface="Arial" panose="020B0604020202020204" pitchFamily="34" charset="0"/>
              <a:buChar char="•"/>
            </a:pPr>
            <a:r>
              <a:rPr lang="fr-FR" sz="1400" dirty="0" smtClean="0"/>
              <a:t>Toutefois, les enfants déclarent vouloir, </a:t>
            </a:r>
            <a:r>
              <a:rPr lang="fr-FR" sz="1400" dirty="0"/>
              <a:t>pour </a:t>
            </a:r>
            <a:r>
              <a:rPr lang="fr-FR" sz="1400" dirty="0" smtClean="0"/>
              <a:t>l’avenir, </a:t>
            </a:r>
            <a:r>
              <a:rPr lang="fr-FR" sz="1400" dirty="0"/>
              <a:t>essayer de réduire les comportements à risque dans la </a:t>
            </a:r>
            <a:r>
              <a:rPr lang="fr-FR" sz="1400" dirty="0" smtClean="0"/>
              <a:t>rue et de ce fait, transmettre les bonnes attitudes à adopter à leurs futurs enfants. </a:t>
            </a:r>
            <a:endParaRPr lang="fr-FR" sz="1400" dirty="0"/>
          </a:p>
        </p:txBody>
      </p:sp>
      <p:cxnSp>
        <p:nvCxnSpPr>
          <p:cNvPr id="19" name="Connecteur droit 18"/>
          <p:cNvCxnSpPr/>
          <p:nvPr/>
        </p:nvCxnSpPr>
        <p:spPr>
          <a:xfrm>
            <a:off x="240683" y="5229200"/>
            <a:ext cx="943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219485" y="5301208"/>
            <a:ext cx="9814286" cy="338554"/>
          </a:xfrm>
          <a:prstGeom prst="rect">
            <a:avLst/>
          </a:prstGeom>
          <a:noFill/>
        </p:spPr>
        <p:txBody>
          <a:bodyPr wrap="square" rtlCol="0">
            <a:spAutoFit/>
          </a:bodyPr>
          <a:lstStyle/>
          <a:p>
            <a:r>
              <a:rPr lang="fr-FR" sz="1600" b="1" dirty="0" smtClean="0"/>
              <a:t>Une transmission des bons gestes qui passe par l’exemple que donnent les parents.</a:t>
            </a:r>
            <a:endParaRPr lang="fr-FR" sz="1600" b="1" dirty="0"/>
          </a:p>
        </p:txBody>
      </p:sp>
      <p:sp>
        <p:nvSpPr>
          <p:cNvPr id="21" name="ZoneTexte 20"/>
          <p:cNvSpPr txBox="1"/>
          <p:nvPr/>
        </p:nvSpPr>
        <p:spPr>
          <a:xfrm>
            <a:off x="179274" y="5639762"/>
            <a:ext cx="9491338" cy="523220"/>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fr-FR" sz="1400" dirty="0" smtClean="0"/>
              <a:t>La transmission des bons gestes est primordiale et se fait par l’exemple. En effet, un enfant est plus enclin à avoir un comportement à risque dans le futur s’il a déjà vu l’un de ses parents en avoir un.</a:t>
            </a:r>
          </a:p>
        </p:txBody>
      </p:sp>
    </p:spTree>
    <p:extLst>
      <p:ext uri="{BB962C8B-B14F-4D97-AF65-F5344CB8AC3E}">
        <p14:creationId xmlns:p14="http://schemas.microsoft.com/office/powerpoint/2010/main" val="34716121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000" dirty="0"/>
              <a:t>Contexte et objectifs</a:t>
            </a:r>
          </a:p>
        </p:txBody>
      </p:sp>
      <p:sp>
        <p:nvSpPr>
          <p:cNvPr id="2" name="Rectangle 1"/>
          <p:cNvSpPr/>
          <p:nvPr/>
        </p:nvSpPr>
        <p:spPr>
          <a:xfrm>
            <a:off x="416496" y="1196752"/>
            <a:ext cx="9119989" cy="2246769"/>
          </a:xfrm>
          <a:prstGeom prst="rect">
            <a:avLst/>
          </a:prstGeom>
        </p:spPr>
        <p:txBody>
          <a:bodyPr wrap="square">
            <a:spAutoFit/>
          </a:bodyPr>
          <a:lstStyle/>
          <a:p>
            <a:pPr algn="just"/>
            <a:r>
              <a:rPr lang="fr-FR" sz="1400" b="1" dirty="0"/>
              <a:t>Attitude Prévention, association qui regroupe les assureurs français, propose des conseils pour prévenir différents dangers du quotidien et mène des actions de prévention des accidents de la vie courante, de la sédentarité, mais aussi des risques routiers.</a:t>
            </a:r>
          </a:p>
          <a:p>
            <a:pPr algn="just"/>
            <a:endParaRPr lang="fr-FR" sz="1400" b="1" dirty="0"/>
          </a:p>
          <a:p>
            <a:pPr algn="just"/>
            <a:r>
              <a:rPr lang="fr-FR" sz="1400" dirty="0"/>
              <a:t>L’association mène une étude avec OpinionWay depuis plusieurs années portant sur </a:t>
            </a:r>
            <a:r>
              <a:rPr lang="fr-FR" sz="1400" b="1" dirty="0"/>
              <a:t>le comportement des parents lorsqu’ils effectuent à pied les trajets scolaires et périscolaires avec leurs enfants </a:t>
            </a:r>
            <a:r>
              <a:rPr lang="fr-FR" sz="1400" dirty="0"/>
              <a:t>afin de mettre en avant la notion d’exemplarité et de transmission intergénérationnelle.</a:t>
            </a:r>
          </a:p>
          <a:p>
            <a:pPr algn="just"/>
            <a:endParaRPr lang="fr-FR" sz="1400" b="1" dirty="0"/>
          </a:p>
          <a:p>
            <a:pPr algn="just"/>
            <a:r>
              <a:rPr lang="fr-FR" sz="1400" b="1" dirty="0" smtClean="0"/>
              <a:t>Comme en 2016, l’étude de 2017 présente </a:t>
            </a:r>
            <a:r>
              <a:rPr lang="fr-FR" sz="1400" b="1" dirty="0"/>
              <a:t>la particularité d’ajouter un volet Enfants à l’étude, dans lequel des enfants de 6 à 12 ans sont directement interrogés sur le comportement de leurs parents en tant que </a:t>
            </a:r>
            <a:r>
              <a:rPr lang="fr-FR" sz="1400" b="1" dirty="0" smtClean="0"/>
              <a:t>piéton.</a:t>
            </a:r>
          </a:p>
        </p:txBody>
      </p:sp>
    </p:spTree>
    <p:extLst>
      <p:ext uri="{BB962C8B-B14F-4D97-AF65-F5344CB8AC3E}">
        <p14:creationId xmlns:p14="http://schemas.microsoft.com/office/powerpoint/2010/main" val="28647989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806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normAutofit/>
          </a:bodyPr>
          <a:lstStyle/>
          <a:p>
            <a:r>
              <a:rPr lang="fr-FR" sz="2000" dirty="0"/>
              <a:t>Aide à la lecture</a:t>
            </a:r>
          </a:p>
        </p:txBody>
      </p:sp>
      <p:sp>
        <p:nvSpPr>
          <p:cNvPr id="8" name="Rectangle 7"/>
          <p:cNvSpPr/>
          <p:nvPr/>
        </p:nvSpPr>
        <p:spPr>
          <a:xfrm>
            <a:off x="416496" y="1196752"/>
            <a:ext cx="9119989" cy="3447098"/>
          </a:xfrm>
          <a:prstGeom prst="rect">
            <a:avLst/>
          </a:prstGeom>
        </p:spPr>
        <p:txBody>
          <a:bodyPr wrap="square">
            <a:spAutoFit/>
          </a:bodyPr>
          <a:lstStyle/>
          <a:p>
            <a:pPr algn="just">
              <a:spcAft>
                <a:spcPts val="600"/>
              </a:spcAft>
            </a:pPr>
            <a:r>
              <a:rPr lang="fr-FR" sz="1400" b="1" dirty="0">
                <a:solidFill>
                  <a:srgbClr val="000000"/>
                </a:solidFill>
                <a:ea typeface="Tahoma" pitchFamily="34" charset="0"/>
                <a:cs typeface="Tahoma" pitchFamily="34" charset="0"/>
              </a:rPr>
              <a:t>Pour plus de cohérence, l’historique de 2016 ne sera présenté qu’en cas d’évolution.</a:t>
            </a:r>
          </a:p>
          <a:p>
            <a:pPr algn="just">
              <a:spcAft>
                <a:spcPts val="600"/>
              </a:spcAft>
            </a:pPr>
            <a:endParaRPr lang="fr-FR" sz="1400" b="1" dirty="0">
              <a:solidFill>
                <a:srgbClr val="000000"/>
              </a:solidFill>
              <a:ea typeface="Tahoma" pitchFamily="34" charset="0"/>
              <a:cs typeface="Tahoma" pitchFamily="34" charset="0"/>
            </a:endParaRPr>
          </a:p>
          <a:p>
            <a:pPr algn="just">
              <a:spcAft>
                <a:spcPts val="600"/>
              </a:spcAft>
            </a:pPr>
            <a:r>
              <a:rPr lang="fr-FR" sz="1400" b="1" dirty="0">
                <a:solidFill>
                  <a:srgbClr val="000000"/>
                </a:solidFill>
                <a:ea typeface="Tahoma" pitchFamily="34" charset="0"/>
                <a:cs typeface="Tahoma" pitchFamily="34" charset="0"/>
              </a:rPr>
              <a:t>Les évolutions par rapport à </a:t>
            </a:r>
            <a:r>
              <a:rPr lang="fr-FR" sz="1400" b="1" dirty="0" smtClean="0">
                <a:solidFill>
                  <a:srgbClr val="000000"/>
                </a:solidFill>
                <a:ea typeface="Tahoma" pitchFamily="34" charset="0"/>
                <a:cs typeface="Tahoma" pitchFamily="34" charset="0"/>
              </a:rPr>
              <a:t>2016 </a:t>
            </a:r>
            <a:r>
              <a:rPr lang="fr-FR" sz="1400" b="1" dirty="0">
                <a:solidFill>
                  <a:srgbClr val="000000"/>
                </a:solidFill>
                <a:ea typeface="Tahoma" pitchFamily="34" charset="0"/>
                <a:cs typeface="Tahoma" pitchFamily="34" charset="0"/>
              </a:rPr>
              <a:t>seront indiquées de la façon suivante :</a:t>
            </a:r>
          </a:p>
          <a:p>
            <a:pPr marL="271463" algn="just">
              <a:spcAft>
                <a:spcPts val="600"/>
              </a:spcAft>
            </a:pPr>
            <a:r>
              <a:rPr lang="fr-FR" sz="1400" dirty="0">
                <a:solidFill>
                  <a:srgbClr val="000000"/>
                </a:solidFill>
                <a:ea typeface="Tahoma" pitchFamily="34" charset="0"/>
                <a:cs typeface="Tahoma" pitchFamily="34" charset="0"/>
              </a:rPr>
              <a:t>-Baisse significative par rapport à </a:t>
            </a:r>
            <a:r>
              <a:rPr lang="fr-FR" sz="1400" dirty="0" smtClean="0">
                <a:solidFill>
                  <a:srgbClr val="000000"/>
                </a:solidFill>
                <a:ea typeface="Tahoma" pitchFamily="34" charset="0"/>
                <a:cs typeface="Tahoma" pitchFamily="34" charset="0"/>
              </a:rPr>
              <a:t>2016 </a:t>
            </a:r>
            <a:r>
              <a:rPr lang="fr-FR" sz="1400" dirty="0">
                <a:solidFill>
                  <a:srgbClr val="000000"/>
                </a:solidFill>
                <a:ea typeface="Tahoma" pitchFamily="34" charset="0"/>
                <a:cs typeface="Tahoma" pitchFamily="34" charset="0"/>
              </a:rPr>
              <a:t>: </a:t>
            </a:r>
            <a:r>
              <a:rPr lang="fr-FR" sz="1400" dirty="0">
                <a:solidFill>
                  <a:srgbClr val="008000"/>
                </a:solidFill>
                <a:sym typeface="Wingdings" panose="05000000000000000000" pitchFamily="2" charset="2"/>
              </a:rPr>
              <a:t></a:t>
            </a:r>
            <a:r>
              <a:rPr lang="fr-FR" sz="1400" dirty="0">
                <a:solidFill>
                  <a:prstClr val="black"/>
                </a:solidFill>
                <a:sym typeface="Wingdings" panose="05000000000000000000" pitchFamily="2" charset="2"/>
              </a:rPr>
              <a:t> </a:t>
            </a:r>
            <a:r>
              <a:rPr lang="fr-FR" sz="1400" dirty="0" smtClean="0">
                <a:solidFill>
                  <a:prstClr val="black"/>
                </a:solidFill>
              </a:rPr>
              <a:t>2016 </a:t>
            </a:r>
            <a:r>
              <a:rPr lang="fr-FR" sz="1400" dirty="0">
                <a:solidFill>
                  <a:prstClr val="black"/>
                </a:solidFill>
              </a:rPr>
              <a:t>: xx% (</a:t>
            </a:r>
            <a:r>
              <a:rPr lang="fr-FR" sz="1400" dirty="0">
                <a:solidFill>
                  <a:prstClr val="black"/>
                </a:solidFill>
                <a:sym typeface="Wingdings" panose="05000000000000000000" pitchFamily="2" charset="2"/>
              </a:rPr>
              <a:t></a:t>
            </a:r>
            <a:r>
              <a:rPr lang="fr-FR" sz="1400" dirty="0">
                <a:solidFill>
                  <a:prstClr val="black"/>
                </a:solidFill>
              </a:rPr>
              <a:t> %</a:t>
            </a:r>
            <a:r>
              <a:rPr lang="fr-FR" sz="1400" dirty="0" smtClean="0">
                <a:solidFill>
                  <a:prstClr val="black"/>
                </a:solidFill>
              </a:rPr>
              <a:t>2016)</a:t>
            </a:r>
            <a:r>
              <a:rPr lang="fr-FR" sz="1400" dirty="0">
                <a:solidFill>
                  <a:prstClr val="black"/>
                </a:solidFill>
              </a:rPr>
              <a:t>.</a:t>
            </a:r>
            <a:endParaRPr lang="fr-FR" sz="1400" dirty="0">
              <a:solidFill>
                <a:srgbClr val="70AD47"/>
              </a:solidFill>
            </a:endParaRPr>
          </a:p>
          <a:p>
            <a:pPr marL="271463" algn="just">
              <a:spcAft>
                <a:spcPts val="600"/>
              </a:spcAft>
            </a:pPr>
            <a:r>
              <a:rPr lang="fr-FR" sz="1400" dirty="0">
                <a:solidFill>
                  <a:srgbClr val="000000"/>
                </a:solidFill>
                <a:ea typeface="Tahoma" pitchFamily="34" charset="0"/>
                <a:cs typeface="Tahoma" pitchFamily="34" charset="0"/>
              </a:rPr>
              <a:t>-Hausse significative par rapport à </a:t>
            </a:r>
            <a:r>
              <a:rPr lang="fr-FR" sz="1400" dirty="0" smtClean="0">
                <a:solidFill>
                  <a:srgbClr val="000000"/>
                </a:solidFill>
                <a:ea typeface="Tahoma" pitchFamily="34" charset="0"/>
                <a:cs typeface="Tahoma" pitchFamily="34" charset="0"/>
              </a:rPr>
              <a:t>2016 </a:t>
            </a:r>
            <a:r>
              <a:rPr lang="fr-FR" sz="1400" dirty="0">
                <a:solidFill>
                  <a:srgbClr val="000000"/>
                </a:solidFill>
                <a:ea typeface="Tahoma" pitchFamily="34" charset="0"/>
                <a:cs typeface="Tahoma" pitchFamily="34" charset="0"/>
              </a:rPr>
              <a:t>: </a:t>
            </a:r>
            <a:r>
              <a:rPr lang="fr-FR" sz="1400" dirty="0">
                <a:solidFill>
                  <a:srgbClr val="FF0000"/>
                </a:solidFill>
                <a:sym typeface="Wingdings" panose="05000000000000000000" pitchFamily="2" charset="2"/>
              </a:rPr>
              <a:t></a:t>
            </a:r>
            <a:r>
              <a:rPr lang="fr-FR" sz="1400" dirty="0">
                <a:solidFill>
                  <a:prstClr val="black"/>
                </a:solidFill>
                <a:sym typeface="Wingdings" panose="05000000000000000000" pitchFamily="2" charset="2"/>
              </a:rPr>
              <a:t> </a:t>
            </a:r>
            <a:r>
              <a:rPr lang="fr-FR" sz="1400" dirty="0" smtClean="0">
                <a:solidFill>
                  <a:prstClr val="black"/>
                </a:solidFill>
              </a:rPr>
              <a:t>2016 </a:t>
            </a:r>
            <a:r>
              <a:rPr lang="fr-FR" sz="1400" dirty="0">
                <a:solidFill>
                  <a:prstClr val="black"/>
                </a:solidFill>
              </a:rPr>
              <a:t>: xx% (</a:t>
            </a:r>
            <a:r>
              <a:rPr lang="fr-FR" sz="1400" dirty="0">
                <a:solidFill>
                  <a:prstClr val="black"/>
                </a:solidFill>
                <a:sym typeface="Wingdings" panose="05000000000000000000" pitchFamily="2" charset="2"/>
              </a:rPr>
              <a:t></a:t>
            </a:r>
            <a:r>
              <a:rPr lang="fr-FR" sz="1400" dirty="0">
                <a:solidFill>
                  <a:prstClr val="black"/>
                </a:solidFill>
              </a:rPr>
              <a:t> %</a:t>
            </a:r>
            <a:r>
              <a:rPr lang="fr-FR" sz="1400" dirty="0" smtClean="0">
                <a:solidFill>
                  <a:prstClr val="black"/>
                </a:solidFill>
              </a:rPr>
              <a:t>2016)</a:t>
            </a:r>
            <a:r>
              <a:rPr lang="fr-FR" sz="1400" dirty="0">
                <a:solidFill>
                  <a:prstClr val="black"/>
                </a:solidFill>
              </a:rPr>
              <a:t>.</a:t>
            </a:r>
          </a:p>
          <a:p>
            <a:pPr algn="just">
              <a:spcAft>
                <a:spcPts val="600"/>
              </a:spcAft>
            </a:pPr>
            <a:endParaRPr lang="fr-FR" sz="1400" dirty="0">
              <a:solidFill>
                <a:srgbClr val="70AD47"/>
              </a:solidFill>
            </a:endParaRPr>
          </a:p>
          <a:p>
            <a:pPr algn="just">
              <a:spcAft>
                <a:spcPts val="600"/>
              </a:spcAft>
            </a:pPr>
            <a:r>
              <a:rPr lang="fr-FR" sz="1400" b="1" dirty="0">
                <a:solidFill>
                  <a:srgbClr val="000000"/>
                </a:solidFill>
                <a:ea typeface="Tahoma" pitchFamily="34" charset="0"/>
                <a:cs typeface="Tahoma" pitchFamily="34" charset="0"/>
              </a:rPr>
              <a:t>Les différences entre cibles seront indiquées de la façon suivante :</a:t>
            </a:r>
          </a:p>
          <a:p>
            <a:pPr marL="271463" algn="just">
              <a:spcAft>
                <a:spcPts val="600"/>
              </a:spcAft>
            </a:pPr>
            <a:r>
              <a:rPr lang="fr-FR" sz="1400" dirty="0">
                <a:solidFill>
                  <a:srgbClr val="000000"/>
                </a:solidFill>
                <a:ea typeface="Tahoma" pitchFamily="34" charset="0"/>
                <a:cs typeface="Tahoma" pitchFamily="34" charset="0"/>
              </a:rPr>
              <a:t>-Résultats significativement </a:t>
            </a:r>
            <a:r>
              <a:rPr lang="fr-FR" sz="1400" dirty="0" smtClean="0">
                <a:solidFill>
                  <a:srgbClr val="000000"/>
                </a:solidFill>
                <a:ea typeface="Tahoma" pitchFamily="34" charset="0"/>
                <a:cs typeface="Tahoma" pitchFamily="34" charset="0"/>
              </a:rPr>
              <a:t>supérieurs </a:t>
            </a:r>
            <a:r>
              <a:rPr lang="fr-FR" sz="1400" dirty="0">
                <a:solidFill>
                  <a:srgbClr val="000000"/>
                </a:solidFill>
                <a:ea typeface="Tahoma" pitchFamily="34" charset="0"/>
                <a:cs typeface="Tahoma" pitchFamily="34" charset="0"/>
              </a:rPr>
              <a:t>à la population complémentaire : </a:t>
            </a:r>
            <a:r>
              <a:rPr lang="fr-FR" sz="1400" b="1" dirty="0">
                <a:solidFill>
                  <a:srgbClr val="00B050"/>
                </a:solidFill>
              </a:rPr>
              <a:t>x%</a:t>
            </a:r>
          </a:p>
          <a:p>
            <a:pPr marL="271463" algn="just">
              <a:spcAft>
                <a:spcPts val="600"/>
              </a:spcAft>
            </a:pPr>
            <a:r>
              <a:rPr lang="fr-FR" sz="1400" dirty="0">
                <a:solidFill>
                  <a:srgbClr val="000000"/>
                </a:solidFill>
                <a:ea typeface="Tahoma" pitchFamily="34" charset="0"/>
                <a:cs typeface="Tahoma" pitchFamily="34" charset="0"/>
              </a:rPr>
              <a:t>-Résultats </a:t>
            </a:r>
            <a:r>
              <a:rPr lang="fr-FR" sz="1400">
                <a:solidFill>
                  <a:srgbClr val="000000"/>
                </a:solidFill>
                <a:ea typeface="Tahoma" pitchFamily="34" charset="0"/>
                <a:cs typeface="Tahoma" pitchFamily="34" charset="0"/>
              </a:rPr>
              <a:t>significativement </a:t>
            </a:r>
            <a:r>
              <a:rPr lang="fr-FR" sz="1400" smtClean="0">
                <a:solidFill>
                  <a:srgbClr val="000000"/>
                </a:solidFill>
                <a:ea typeface="Tahoma" pitchFamily="34" charset="0"/>
                <a:cs typeface="Tahoma" pitchFamily="34" charset="0"/>
              </a:rPr>
              <a:t>inférieurs </a:t>
            </a:r>
            <a:r>
              <a:rPr lang="fr-FR" sz="1400" dirty="0">
                <a:solidFill>
                  <a:srgbClr val="000000"/>
                </a:solidFill>
                <a:ea typeface="Tahoma" pitchFamily="34" charset="0"/>
                <a:cs typeface="Tahoma" pitchFamily="34" charset="0"/>
              </a:rPr>
              <a:t>à la population complémentaire : </a:t>
            </a:r>
            <a:r>
              <a:rPr lang="fr-FR" sz="1400" dirty="0">
                <a:solidFill>
                  <a:srgbClr val="C00000"/>
                </a:solidFill>
              </a:rPr>
              <a:t>x</a:t>
            </a:r>
            <a:r>
              <a:rPr lang="fr-FR" sz="1400" dirty="0" smtClean="0">
                <a:solidFill>
                  <a:srgbClr val="C00000"/>
                </a:solidFill>
              </a:rPr>
              <a:t>%</a:t>
            </a:r>
          </a:p>
          <a:p>
            <a:pPr marL="271463" algn="just">
              <a:spcAft>
                <a:spcPts val="600"/>
              </a:spcAft>
            </a:pPr>
            <a:endParaRPr lang="fr-FR" sz="1400" b="1" dirty="0">
              <a:solidFill>
                <a:srgbClr val="C00000"/>
              </a:solidFill>
              <a:ea typeface="Tahoma" pitchFamily="34" charset="0"/>
              <a:cs typeface="Tahoma" pitchFamily="34" charset="0"/>
            </a:endParaRPr>
          </a:p>
          <a:p>
            <a:pPr algn="just"/>
            <a:r>
              <a:rPr lang="fr-FR" sz="1400" b="1" dirty="0">
                <a:solidFill>
                  <a:prstClr val="black"/>
                </a:solidFill>
              </a:rPr>
              <a:t>Parmi les réponses, plusieurs items ont parfois été regroupés afin de faire ressortir </a:t>
            </a:r>
            <a:r>
              <a:rPr lang="fr-FR" sz="1400" b="1" dirty="0" smtClean="0">
                <a:solidFill>
                  <a:prstClr val="black"/>
                </a:solidFill>
              </a:rPr>
              <a:t>certaines tendances </a:t>
            </a:r>
            <a:r>
              <a:rPr lang="fr-FR" sz="1400" b="1" dirty="0">
                <a:solidFill>
                  <a:prstClr val="black"/>
                </a:solidFill>
              </a:rPr>
              <a:t>dans l’analyse des résultats. Ils sont indiqués par la mention ST (Sous-Total).</a:t>
            </a:r>
            <a:endParaRPr lang="fr-FR" sz="1400" b="1" dirty="0">
              <a:solidFill>
                <a:srgbClr val="000000"/>
              </a:solidFill>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2179186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normAutofit/>
          </a:bodyPr>
          <a:lstStyle/>
          <a:p>
            <a:r>
              <a:rPr lang="fr-FR" sz="2000" dirty="0"/>
              <a:t>La méthodologie</a:t>
            </a:r>
          </a:p>
        </p:txBody>
      </p:sp>
      <p:pic>
        <p:nvPicPr>
          <p:cNvPr id="8" name="Picture 8" descr="D:\01-OWay\GRAPHISMES\Illustrator ICONS\icones\Icones methodo\aa_certif-01.png"/>
          <p:cNvPicPr>
            <a:picLocks noChangeAspect="1" noChangeArrowheads="1"/>
          </p:cNvPicPr>
          <p:nvPr/>
        </p:nvPicPr>
        <p:blipFill rotWithShape="1">
          <a:blip r:embed="rId3" cstate="print"/>
          <a:srcRect l="15717" t="14574" r="17106" b="9556"/>
          <a:stretch/>
        </p:blipFill>
        <p:spPr bwMode="auto">
          <a:xfrm>
            <a:off x="1134386" y="4844111"/>
            <a:ext cx="338740" cy="371001"/>
          </a:xfrm>
          <a:prstGeom prst="rect">
            <a:avLst/>
          </a:prstGeom>
          <a:noFill/>
          <a:ln>
            <a:noFill/>
          </a:ln>
        </p:spPr>
      </p:pic>
      <p:pic>
        <p:nvPicPr>
          <p:cNvPr id="10" name="Picture 9" descr="D:\01-OWay\GRAPHISMES\Illustrator ICONS\icones\Icones methodo\aa_calendrier-01.png"/>
          <p:cNvPicPr>
            <a:picLocks noChangeAspect="1" noChangeArrowheads="1"/>
          </p:cNvPicPr>
          <p:nvPr/>
        </p:nvPicPr>
        <p:blipFill>
          <a:blip r:embed="rId4" cstate="print"/>
          <a:srcRect/>
          <a:stretch>
            <a:fillRect/>
          </a:stretch>
        </p:blipFill>
        <p:spPr bwMode="auto">
          <a:xfrm>
            <a:off x="1061296" y="4194783"/>
            <a:ext cx="484920" cy="470244"/>
          </a:xfrm>
          <a:prstGeom prst="rect">
            <a:avLst/>
          </a:prstGeom>
          <a:noFill/>
        </p:spPr>
      </p:pic>
      <p:pic>
        <p:nvPicPr>
          <p:cNvPr id="12" name="Picture 2" descr="D:\01-OWay\GRAPHISMES\Illustrator ICONS\icones\Icones methodo\aa_cawi-01.png"/>
          <p:cNvPicPr>
            <a:picLocks noChangeAspect="1" noChangeArrowheads="1"/>
          </p:cNvPicPr>
          <p:nvPr/>
        </p:nvPicPr>
        <p:blipFill>
          <a:blip r:embed="rId5" cstate="print"/>
          <a:srcRect/>
          <a:stretch>
            <a:fillRect/>
          </a:stretch>
        </p:blipFill>
        <p:spPr bwMode="auto">
          <a:xfrm>
            <a:off x="971294" y="3246399"/>
            <a:ext cx="631100" cy="612000"/>
          </a:xfrm>
          <a:prstGeom prst="rect">
            <a:avLst/>
          </a:prstGeom>
          <a:noFill/>
        </p:spPr>
      </p:pic>
      <p:sp>
        <p:nvSpPr>
          <p:cNvPr id="14" name="Rectangle à coins arrondis 13"/>
          <p:cNvSpPr/>
          <p:nvPr/>
        </p:nvSpPr>
        <p:spPr>
          <a:xfrm>
            <a:off x="671324" y="1433484"/>
            <a:ext cx="1247953" cy="1450031"/>
          </a:xfrm>
          <a:prstGeom prst="roundRect">
            <a:avLst>
              <a:gd name="adj" fmla="val 7631"/>
            </a:avLst>
          </a:prstGeom>
          <a:noFill/>
          <a:ln w="19050">
            <a:solidFill>
              <a:srgbClr val="FFD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2100075" y="1433482"/>
            <a:ext cx="6717860" cy="1450034"/>
          </a:xfrm>
          <a:prstGeom prst="roundRect">
            <a:avLst>
              <a:gd name="adj" fmla="val 8746"/>
            </a:avLst>
          </a:prstGeom>
          <a:noFill/>
          <a:ln w="19050">
            <a:solidFill>
              <a:srgbClr val="FFD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0" algn="just" defTabSz="908050">
              <a:spcBef>
                <a:spcPts val="600"/>
              </a:spcBef>
              <a:spcAft>
                <a:spcPts val="0"/>
              </a:spcAft>
              <a:buClr>
                <a:srgbClr val="000000">
                  <a:lumMod val="85000"/>
                  <a:lumOff val="15000"/>
                </a:srgbClr>
              </a:buClr>
              <a:buSzPct val="120000"/>
              <a:buFont typeface="Webdings" pitchFamily="18" charset="2"/>
              <a:buNone/>
              <a:tabLst>
                <a:tab pos="4090988" algn="l"/>
              </a:tabLst>
              <a:defRPr/>
            </a:pPr>
            <a:r>
              <a:rPr lang="fr-FR" altLang="fr-FR" sz="1200" b="1" kern="0" dirty="0">
                <a:solidFill>
                  <a:srgbClr val="008986"/>
                </a:solidFill>
                <a:cs typeface="Arial" charset="0"/>
              </a:rPr>
              <a:t>VOLET PARENTS</a:t>
            </a:r>
          </a:p>
          <a:p>
            <a:pPr marL="265113" indent="-179388" algn="just" defTabSz="908050">
              <a:spcBef>
                <a:spcPts val="600"/>
              </a:spcBef>
              <a:spcAft>
                <a:spcPts val="0"/>
              </a:spcAft>
              <a:buClr>
                <a:srgbClr val="000000">
                  <a:lumMod val="85000"/>
                  <a:lumOff val="15000"/>
                </a:srgbClr>
              </a:buClr>
              <a:buSzPct val="120000"/>
              <a:buFont typeface="Webdings" pitchFamily="18" charset="2"/>
              <a:buChar char="4"/>
              <a:tabLst>
                <a:tab pos="4090988" algn="l"/>
              </a:tabLst>
              <a:defRPr/>
            </a:pPr>
            <a:r>
              <a:rPr lang="fr-FR" altLang="fr-FR" sz="1200" kern="0" dirty="0">
                <a:solidFill>
                  <a:sysClr val="windowText" lastClr="000000"/>
                </a:solidFill>
                <a:cs typeface="Arial" charset="0"/>
              </a:rPr>
              <a:t>Étude réalisée auprès de </a:t>
            </a:r>
            <a:r>
              <a:rPr lang="fr-FR" altLang="fr-FR" sz="1200" b="1" kern="0" dirty="0">
                <a:solidFill>
                  <a:sysClr val="windowText" lastClr="000000"/>
                </a:solidFill>
                <a:cs typeface="Arial" charset="0"/>
              </a:rPr>
              <a:t>1 004 parents ayant au moins un enfant de moins de 15 ans</a:t>
            </a:r>
            <a:r>
              <a:rPr lang="fr-FR" altLang="fr-FR" sz="1200" kern="0" dirty="0">
                <a:solidFill>
                  <a:sysClr val="windowText" lastClr="000000"/>
                </a:solidFill>
                <a:cs typeface="Arial" charset="0"/>
              </a:rPr>
              <a:t>. </a:t>
            </a:r>
          </a:p>
          <a:p>
            <a:pPr marL="265113" indent="-179388" algn="just" defTabSz="908050">
              <a:spcBef>
                <a:spcPts val="600"/>
              </a:spcBef>
              <a:spcAft>
                <a:spcPts val="0"/>
              </a:spcAft>
              <a:buClr>
                <a:srgbClr val="000000">
                  <a:lumMod val="85000"/>
                  <a:lumOff val="15000"/>
                </a:srgbClr>
              </a:buClr>
              <a:buSzPct val="120000"/>
              <a:buFont typeface="Webdings" pitchFamily="18" charset="2"/>
              <a:buChar char="4"/>
              <a:tabLst>
                <a:tab pos="4090988" algn="l"/>
              </a:tabLst>
              <a:defRPr/>
            </a:pPr>
            <a:r>
              <a:rPr lang="fr-FR" altLang="fr-FR" sz="1200" b="1" kern="0" dirty="0">
                <a:solidFill>
                  <a:sysClr val="windowText" lastClr="000000"/>
                </a:solidFill>
                <a:cs typeface="Arial" charset="0"/>
              </a:rPr>
              <a:t>L’échantillon a été constitué de manière à être représentatif </a:t>
            </a:r>
            <a:r>
              <a:rPr lang="fr-FR" altLang="fr-FR" sz="1200" kern="0" dirty="0">
                <a:solidFill>
                  <a:sysClr val="windowText" lastClr="000000"/>
                </a:solidFill>
                <a:cs typeface="Arial" charset="0"/>
              </a:rPr>
              <a:t>en termes de sexe, d’âge, de catégorie socioprofessionnelle du chef de famille, de la région et de la catégorie d’agglomération.</a:t>
            </a:r>
          </a:p>
          <a:p>
            <a:pPr marL="85725" lvl="0" algn="just" defTabSz="908050">
              <a:spcBef>
                <a:spcPts val="600"/>
              </a:spcBef>
              <a:buClr>
                <a:srgbClr val="000000">
                  <a:lumMod val="85000"/>
                  <a:lumOff val="15000"/>
                </a:srgbClr>
              </a:buClr>
              <a:buSzPct val="120000"/>
              <a:tabLst>
                <a:tab pos="4090988" algn="l"/>
              </a:tabLst>
              <a:defRPr/>
            </a:pPr>
            <a:r>
              <a:rPr lang="fr-FR" altLang="fr-FR" sz="1200" b="1" kern="0" dirty="0">
                <a:solidFill>
                  <a:srgbClr val="008986"/>
                </a:solidFill>
                <a:cs typeface="Arial" charset="0"/>
              </a:rPr>
              <a:t>VOLET ENFANTS</a:t>
            </a:r>
          </a:p>
          <a:p>
            <a:pPr marL="265113" lvl="0" indent="-179388" algn="just" defTabSz="908050">
              <a:spcBef>
                <a:spcPts val="600"/>
              </a:spcBef>
              <a:buClr>
                <a:srgbClr val="000000">
                  <a:lumMod val="85000"/>
                  <a:lumOff val="15000"/>
                </a:srgbClr>
              </a:buClr>
              <a:buSzPct val="120000"/>
              <a:buFont typeface="Webdings" pitchFamily="18" charset="2"/>
              <a:buChar char="4"/>
              <a:tabLst>
                <a:tab pos="4090988" algn="l"/>
              </a:tabLst>
              <a:defRPr/>
            </a:pPr>
            <a:r>
              <a:rPr lang="fr-FR" altLang="fr-FR" sz="1200" kern="0" dirty="0">
                <a:solidFill>
                  <a:sysClr val="windowText" lastClr="000000"/>
                </a:solidFill>
                <a:cs typeface="Arial" charset="0"/>
              </a:rPr>
              <a:t>Étude réalisée auprès de </a:t>
            </a:r>
            <a:r>
              <a:rPr lang="fr-FR" altLang="fr-FR" sz="1200" b="1" kern="0" dirty="0">
                <a:solidFill>
                  <a:sysClr val="windowText" lastClr="000000"/>
                </a:solidFill>
                <a:cs typeface="Arial" charset="0"/>
              </a:rPr>
              <a:t>501 enfants âgés entre 6 et 12 ans.</a:t>
            </a:r>
            <a:endParaRPr lang="fr-FR" altLang="fr-FR" sz="1200" kern="0" dirty="0">
              <a:solidFill>
                <a:sysClr val="windowText" lastClr="000000"/>
              </a:solidFill>
              <a:cs typeface="Arial" charset="0"/>
            </a:endParaRPr>
          </a:p>
        </p:txBody>
      </p:sp>
      <p:pic>
        <p:nvPicPr>
          <p:cNvPr id="16" name="Picture 6" descr="D:\01-OWay\GRAPHISMES\Illustrator ICONS\icones\Icones methodo\aa_sample-01.png"/>
          <p:cNvPicPr>
            <a:picLocks noChangeAspect="1" noChangeArrowheads="1"/>
          </p:cNvPicPr>
          <p:nvPr/>
        </p:nvPicPr>
        <p:blipFill>
          <a:blip r:embed="rId6" cstate="print"/>
          <a:srcRect/>
          <a:stretch>
            <a:fillRect/>
          </a:stretch>
        </p:blipFill>
        <p:spPr bwMode="auto">
          <a:xfrm>
            <a:off x="994576" y="1834876"/>
            <a:ext cx="593976" cy="576000"/>
          </a:xfrm>
          <a:prstGeom prst="rect">
            <a:avLst/>
          </a:prstGeom>
          <a:noFill/>
        </p:spPr>
      </p:pic>
      <p:sp>
        <p:nvSpPr>
          <p:cNvPr id="17" name="Rectangle à coins arrondis 16"/>
          <p:cNvSpPr/>
          <p:nvPr/>
        </p:nvSpPr>
        <p:spPr>
          <a:xfrm>
            <a:off x="671324" y="2980813"/>
            <a:ext cx="1264865" cy="1075622"/>
          </a:xfrm>
          <a:prstGeom prst="roundRect">
            <a:avLst>
              <a:gd name="adj" fmla="val 10915"/>
            </a:avLst>
          </a:prstGeom>
          <a:noFill/>
          <a:ln w="19050">
            <a:solidFill>
              <a:srgbClr val="FFD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p:cNvSpPr/>
          <p:nvPr/>
        </p:nvSpPr>
        <p:spPr>
          <a:xfrm>
            <a:off x="2100075" y="2993695"/>
            <a:ext cx="6717860" cy="1062740"/>
          </a:xfrm>
          <a:prstGeom prst="roundRect">
            <a:avLst>
              <a:gd name="adj" fmla="val 10889"/>
            </a:avLst>
          </a:prstGeom>
          <a:noFill/>
          <a:ln w="19050">
            <a:solidFill>
              <a:srgbClr val="FFD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fontAlgn="base">
              <a:spcBef>
                <a:spcPts val="600"/>
              </a:spcBef>
              <a:spcAft>
                <a:spcPct val="0"/>
              </a:spcAft>
              <a:buClr>
                <a:srgbClr val="505D66"/>
              </a:buClr>
              <a:buFont typeface="Wingdings" panose="05000000000000000000" pitchFamily="2" charset="2"/>
              <a:buChar char="ü"/>
            </a:pPr>
            <a:r>
              <a:rPr lang="fr-FR" sz="1200" dirty="0">
                <a:solidFill>
                  <a:srgbClr val="262626"/>
                </a:solidFill>
                <a:latin typeface="Calibri" panose="020F0502020204030204" pitchFamily="34" charset="0"/>
                <a:ea typeface="Tahoma" panose="020B0604030504040204" pitchFamily="34" charset="0"/>
                <a:cs typeface="Calibri" panose="020F0502020204030204" pitchFamily="34" charset="0"/>
              </a:rPr>
              <a:t>Les répondants ont été interrogés en ligne sur système CAWI (Computer </a:t>
            </a:r>
            <a:r>
              <a:rPr lang="fr-FR" sz="1200" dirty="0" err="1">
                <a:solidFill>
                  <a:srgbClr val="262626"/>
                </a:solidFill>
                <a:latin typeface="Calibri" panose="020F0502020204030204" pitchFamily="34" charset="0"/>
                <a:ea typeface="Tahoma" panose="020B0604030504040204" pitchFamily="34" charset="0"/>
                <a:cs typeface="Calibri" panose="020F0502020204030204" pitchFamily="34" charset="0"/>
              </a:rPr>
              <a:t>Assisted</a:t>
            </a:r>
            <a:r>
              <a:rPr lang="fr-FR" sz="1200" dirty="0">
                <a:solidFill>
                  <a:srgbClr val="262626"/>
                </a:solidFill>
                <a:latin typeface="Calibri" panose="020F0502020204030204" pitchFamily="34" charset="0"/>
                <a:ea typeface="Tahoma" panose="020B0604030504040204" pitchFamily="34" charset="0"/>
                <a:cs typeface="Calibri" panose="020F0502020204030204" pitchFamily="34" charset="0"/>
              </a:rPr>
              <a:t> Web Interview) par emailing, à partir de notre </a:t>
            </a:r>
            <a:r>
              <a:rPr lang="fr-FR" sz="1200" dirty="0" err="1">
                <a:solidFill>
                  <a:srgbClr val="262626"/>
                </a:solidFill>
                <a:latin typeface="Calibri" panose="020F0502020204030204" pitchFamily="34" charset="0"/>
                <a:ea typeface="Tahoma" panose="020B0604030504040204" pitchFamily="34" charset="0"/>
                <a:cs typeface="Calibri" panose="020F0502020204030204" pitchFamily="34" charset="0"/>
              </a:rPr>
              <a:t>access</a:t>
            </a:r>
            <a:r>
              <a:rPr lang="fr-FR" sz="1200" dirty="0">
                <a:solidFill>
                  <a:srgbClr val="262626"/>
                </a:solidFill>
                <a:latin typeface="Calibri" panose="020F0502020204030204" pitchFamily="34" charset="0"/>
                <a:ea typeface="Tahoma" panose="020B0604030504040204" pitchFamily="34" charset="0"/>
                <a:cs typeface="Calibri" panose="020F0502020204030204" pitchFamily="34" charset="0"/>
              </a:rPr>
              <a:t> panel Newpanel et à partir du panel de notre partenaire </a:t>
            </a:r>
            <a:r>
              <a:rPr lang="fr-FR" sz="1200" dirty="0" err="1">
                <a:solidFill>
                  <a:srgbClr val="262626"/>
                </a:solidFill>
                <a:latin typeface="Calibri" panose="020F0502020204030204" pitchFamily="34" charset="0"/>
                <a:ea typeface="Tahoma" panose="020B0604030504040204" pitchFamily="34" charset="0"/>
                <a:cs typeface="Calibri" panose="020F0502020204030204" pitchFamily="34" charset="0"/>
              </a:rPr>
              <a:t>Bilendi</a:t>
            </a:r>
            <a:r>
              <a:rPr lang="fr-FR" sz="1200" dirty="0">
                <a:solidFill>
                  <a:srgbClr val="262626"/>
                </a:solidFill>
                <a:latin typeface="Calibri" panose="020F0502020204030204" pitchFamily="34" charset="0"/>
                <a:ea typeface="Tahoma" panose="020B0604030504040204" pitchFamily="34" charset="0"/>
                <a:cs typeface="Calibri" panose="020F0502020204030204" pitchFamily="34" charset="0"/>
              </a:rPr>
              <a:t>.</a:t>
            </a:r>
          </a:p>
          <a:p>
            <a:pPr marL="285750" lvl="0" indent="-285750" algn="just" fontAlgn="base">
              <a:spcBef>
                <a:spcPts val="600"/>
              </a:spcBef>
              <a:spcAft>
                <a:spcPct val="0"/>
              </a:spcAft>
              <a:buClr>
                <a:srgbClr val="505D66"/>
              </a:buClr>
              <a:buFont typeface="Wingdings" panose="05000000000000000000" pitchFamily="2" charset="2"/>
              <a:buChar char="ü"/>
            </a:pPr>
            <a:r>
              <a:rPr lang="fr-FR" altLang="fr-FR" sz="1200" dirty="0">
                <a:solidFill>
                  <a:srgbClr val="262626"/>
                </a:solidFill>
                <a:latin typeface="Calibri" panose="020F0502020204030204" pitchFamily="34" charset="0"/>
                <a:ea typeface="Tahoma" panose="020B0604030504040204" pitchFamily="34" charset="0"/>
                <a:cs typeface="Calibri" panose="020F0502020204030204" pitchFamily="34" charset="0"/>
              </a:rPr>
              <a:t>Chaque répondant a reçu des points Maximiles en remerciement de sa participation ou a pu également choisir de reverser ses gains à une ONG (Organisation Non Gouvernementale).</a:t>
            </a:r>
          </a:p>
        </p:txBody>
      </p:sp>
      <p:sp>
        <p:nvSpPr>
          <p:cNvPr id="22" name="Rectangle à coins arrondis 21"/>
          <p:cNvSpPr/>
          <p:nvPr/>
        </p:nvSpPr>
        <p:spPr>
          <a:xfrm>
            <a:off x="700927" y="4163691"/>
            <a:ext cx="1247953" cy="521316"/>
          </a:xfrm>
          <a:prstGeom prst="roundRect">
            <a:avLst/>
          </a:prstGeom>
          <a:noFill/>
          <a:ln w="19050">
            <a:solidFill>
              <a:srgbClr val="FFD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p:cNvSpPr/>
          <p:nvPr/>
        </p:nvSpPr>
        <p:spPr>
          <a:xfrm>
            <a:off x="2100076" y="4177619"/>
            <a:ext cx="6717859" cy="516491"/>
          </a:xfrm>
          <a:prstGeom prst="roundRect">
            <a:avLst/>
          </a:prstGeom>
          <a:noFill/>
          <a:ln w="19050">
            <a:solidFill>
              <a:srgbClr val="FFD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fontAlgn="base">
              <a:spcAft>
                <a:spcPct val="0"/>
              </a:spcAft>
              <a:buClr>
                <a:srgbClr val="505D66"/>
              </a:buClr>
              <a:buFont typeface="Wingdings" panose="05000000000000000000" pitchFamily="2" charset="2"/>
              <a:buChar char="ü"/>
            </a:pPr>
            <a:r>
              <a:rPr lang="fr-FR" sz="1200" dirty="0">
                <a:solidFill>
                  <a:srgbClr val="262626"/>
                </a:solidFill>
                <a:latin typeface="Calibri" panose="020F0502020204030204" pitchFamily="34" charset="0"/>
                <a:ea typeface="Tahoma" panose="020B0604030504040204" pitchFamily="34" charset="0"/>
                <a:cs typeface="Calibri" panose="020F0502020204030204" pitchFamily="34" charset="0"/>
              </a:rPr>
              <a:t>Le terrain a été réalisé du 21 au 26 juin 2017.</a:t>
            </a:r>
            <a:endParaRPr lang="fr-FR" sz="1200" b="1" dirty="0">
              <a:solidFill>
                <a:srgbClr val="262626"/>
              </a:solidFill>
              <a:latin typeface="Calibri" panose="020F0502020204030204" pitchFamily="34" charset="0"/>
              <a:ea typeface="Tahoma" panose="020B0604030504040204" pitchFamily="34" charset="0"/>
              <a:cs typeface="Calibri" panose="020F0502020204030204" pitchFamily="34" charset="0"/>
            </a:endParaRPr>
          </a:p>
        </p:txBody>
      </p:sp>
      <p:sp>
        <p:nvSpPr>
          <p:cNvPr id="25" name="Rectangle à coins arrondis 24"/>
          <p:cNvSpPr/>
          <p:nvPr/>
        </p:nvSpPr>
        <p:spPr>
          <a:xfrm>
            <a:off x="671324" y="4813611"/>
            <a:ext cx="1247953" cy="413693"/>
          </a:xfrm>
          <a:prstGeom prst="roundRect">
            <a:avLst/>
          </a:prstGeom>
          <a:noFill/>
          <a:ln w="19050">
            <a:solidFill>
              <a:srgbClr val="FFD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p:cNvSpPr/>
          <p:nvPr/>
        </p:nvSpPr>
        <p:spPr>
          <a:xfrm>
            <a:off x="2100075" y="4813611"/>
            <a:ext cx="6717859" cy="413694"/>
          </a:xfrm>
          <a:prstGeom prst="roundRect">
            <a:avLst/>
          </a:prstGeom>
          <a:noFill/>
          <a:ln w="19050">
            <a:solidFill>
              <a:srgbClr val="FFD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fontAlgn="base">
              <a:lnSpc>
                <a:spcPts val="1700"/>
              </a:lnSpc>
              <a:spcBef>
                <a:spcPts val="600"/>
              </a:spcBef>
              <a:spcAft>
                <a:spcPct val="0"/>
              </a:spcAft>
              <a:buClr>
                <a:srgbClr val="505D66"/>
              </a:buClr>
              <a:buFont typeface="Wingdings" panose="05000000000000000000" pitchFamily="2" charset="2"/>
              <a:buChar char="ü"/>
            </a:pPr>
            <a:r>
              <a:rPr lang="fr-FR" sz="1200" dirty="0" err="1">
                <a:solidFill>
                  <a:srgbClr val="000000"/>
                </a:solidFill>
                <a:latin typeface="Calibri" panose="020F0502020204030204" pitchFamily="34" charset="0"/>
                <a:ea typeface="Tahoma" panose="020B0604030504040204" pitchFamily="34" charset="0"/>
                <a:cs typeface="Calibri" panose="020F0502020204030204" pitchFamily="34" charset="0"/>
              </a:rPr>
              <a:t>OpinionWay</a:t>
            </a:r>
            <a:r>
              <a:rPr lang="fr-FR" sz="1200" dirty="0">
                <a:solidFill>
                  <a:srgbClr val="000000"/>
                </a:solidFill>
                <a:latin typeface="Calibri" panose="020F0502020204030204" pitchFamily="34" charset="0"/>
                <a:ea typeface="Tahoma" panose="020B0604030504040204" pitchFamily="34" charset="0"/>
                <a:cs typeface="Calibri" panose="020F0502020204030204" pitchFamily="34" charset="0"/>
              </a:rPr>
              <a:t> a réalisé cette enquête en appliquant les procédures et règles de la </a:t>
            </a:r>
            <a:r>
              <a:rPr lang="fr-FR" sz="1200" b="1" dirty="0">
                <a:solidFill>
                  <a:srgbClr val="000000"/>
                </a:solidFill>
                <a:latin typeface="Calibri" panose="020F0502020204030204" pitchFamily="34" charset="0"/>
                <a:ea typeface="Tahoma" panose="020B0604030504040204" pitchFamily="34" charset="0"/>
                <a:cs typeface="Calibri" panose="020F0502020204030204" pitchFamily="34" charset="0"/>
              </a:rPr>
              <a:t>norme</a:t>
            </a:r>
            <a:r>
              <a:rPr lang="fr-FR" sz="1200" dirty="0">
                <a:solidFill>
                  <a:srgbClr val="000000"/>
                </a:solidFill>
                <a:latin typeface="Calibri" panose="020F0502020204030204" pitchFamily="34" charset="0"/>
                <a:ea typeface="Tahoma" panose="020B0604030504040204" pitchFamily="34" charset="0"/>
                <a:cs typeface="Calibri" panose="020F0502020204030204" pitchFamily="34" charset="0"/>
              </a:rPr>
              <a:t> </a:t>
            </a:r>
            <a:r>
              <a:rPr lang="fr-FR" sz="1200" b="1" dirty="0">
                <a:solidFill>
                  <a:srgbClr val="000000"/>
                </a:solidFill>
                <a:latin typeface="Calibri" panose="020F0502020204030204" pitchFamily="34" charset="0"/>
                <a:ea typeface="Tahoma" panose="020B0604030504040204" pitchFamily="34" charset="0"/>
                <a:cs typeface="Calibri" panose="020F0502020204030204" pitchFamily="34" charset="0"/>
              </a:rPr>
              <a:t>ISO 20252.</a:t>
            </a:r>
            <a:endParaRPr lang="fr-FR" sz="1200" b="1" dirty="0">
              <a:solidFill>
                <a:srgbClr val="262626"/>
              </a:solidFill>
              <a:latin typeface="Calibri" panose="020F0502020204030204" pitchFamily="34" charset="0"/>
              <a:ea typeface="Tahoma" panose="020B060403050404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7472139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Cible </a:t>
            </a:r>
            <a:endParaRPr lang="fr-FR" dirty="0"/>
          </a:p>
        </p:txBody>
      </p:sp>
    </p:spTree>
    <p:extLst>
      <p:ext uri="{BB962C8B-B14F-4D97-AF65-F5344CB8AC3E}">
        <p14:creationId xmlns:p14="http://schemas.microsoft.com/office/powerpoint/2010/main" val="4569985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Profil des </a:t>
            </a:r>
            <a:r>
              <a:rPr lang="fr-FR" sz="2000" u="sng" dirty="0"/>
              <a:t>répondants</a:t>
            </a:r>
            <a:r>
              <a:rPr lang="fr-FR" sz="2000" dirty="0"/>
              <a:t> </a:t>
            </a:r>
            <a:r>
              <a:rPr lang="fr-FR" sz="2400" dirty="0"/>
              <a:t/>
            </a:r>
            <a:br>
              <a:rPr lang="fr-FR" sz="2400" dirty="0"/>
            </a:br>
            <a:r>
              <a:rPr lang="fr-FR" sz="1800" dirty="0"/>
              <a:t>(parents d’un enfant de moins de 15 ans)</a:t>
            </a:r>
            <a:endParaRPr lang="fr-FR" sz="1100" dirty="0"/>
          </a:p>
        </p:txBody>
      </p:sp>
      <p:graphicFrame>
        <p:nvGraphicFramePr>
          <p:cNvPr id="5" name="Graphique 13"/>
          <p:cNvGraphicFramePr>
            <a:graphicFrameLocks/>
          </p:cNvGraphicFramePr>
          <p:nvPr>
            <p:extLst>
              <p:ext uri="{D42A27DB-BD31-4B8C-83A1-F6EECF244321}">
                <p14:modId xmlns:p14="http://schemas.microsoft.com/office/powerpoint/2010/main" val="1159367785"/>
              </p:ext>
            </p:extLst>
          </p:nvPr>
        </p:nvGraphicFramePr>
        <p:xfrm>
          <a:off x="734765" y="1258086"/>
          <a:ext cx="3786187" cy="2286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466813" y="1330094"/>
            <a:ext cx="750096" cy="276999"/>
          </a:xfrm>
          <a:prstGeom prst="rect">
            <a:avLst/>
          </a:prstGeom>
        </p:spPr>
        <p:txBody>
          <a:bodyPr wrap="square">
            <a:spAutoFit/>
          </a:bodyPr>
          <a:lstStyle/>
          <a:p>
            <a:pPr algn="ctr"/>
            <a:r>
              <a:rPr lang="fr-FR" sz="1200" b="1" u="sng" dirty="0">
                <a:solidFill>
                  <a:prstClr val="black"/>
                </a:solidFill>
                <a:latin typeface="Calibri" panose="020F0502020204030204" pitchFamily="34" charset="0"/>
                <a:ea typeface="Tahoma" pitchFamily="34" charset="0"/>
              </a:rPr>
              <a:t>Sexe</a:t>
            </a:r>
          </a:p>
        </p:txBody>
      </p:sp>
      <p:grpSp>
        <p:nvGrpSpPr>
          <p:cNvPr id="20" name="Groupe 19"/>
          <p:cNvGrpSpPr/>
          <p:nvPr/>
        </p:nvGrpSpPr>
        <p:grpSpPr>
          <a:xfrm>
            <a:off x="8971292" y="724011"/>
            <a:ext cx="950260" cy="637880"/>
            <a:chOff x="8769424" y="705128"/>
            <a:chExt cx="950260" cy="637880"/>
          </a:xfrm>
        </p:grpSpPr>
        <p:sp>
          <p:nvSpPr>
            <p:cNvPr id="27" name="ZoneTexte 26"/>
            <p:cNvSpPr txBox="1"/>
            <p:nvPr userDrawn="1"/>
          </p:nvSpPr>
          <p:spPr>
            <a:xfrm>
              <a:off x="8769424" y="1127564"/>
              <a:ext cx="950260" cy="215444"/>
            </a:xfrm>
            <a:prstGeom prst="rect">
              <a:avLst/>
            </a:prstGeom>
            <a:noFill/>
          </p:spPr>
          <p:txBody>
            <a:bodyPr wrap="none" rtlCol="0">
              <a:spAutoFit/>
            </a:bodyPr>
            <a:lstStyle/>
            <a:p>
              <a:r>
                <a:rPr lang="fr-FR" sz="800" b="1" spc="330" baseline="0" dirty="0">
                  <a:solidFill>
                    <a:srgbClr val="13AFB7"/>
                  </a:solidFill>
                </a:rPr>
                <a:t>individus</a:t>
              </a:r>
            </a:p>
          </p:txBody>
        </p:sp>
        <p:pic>
          <p:nvPicPr>
            <p:cNvPr id="29" name="Espace réservé du contenu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7456" y="705128"/>
              <a:ext cx="523381" cy="491500"/>
            </a:xfrm>
            <a:prstGeom prst="rect">
              <a:avLst/>
            </a:prstGeom>
          </p:spPr>
        </p:pic>
        <p:sp>
          <p:nvSpPr>
            <p:cNvPr id="30" name="Rectangle 29"/>
            <p:cNvSpPr/>
            <p:nvPr userDrawn="1"/>
          </p:nvSpPr>
          <p:spPr>
            <a:xfrm>
              <a:off x="8841512" y="1052736"/>
              <a:ext cx="720000" cy="144000"/>
            </a:xfrm>
            <a:prstGeom prst="rect">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 1 004</a:t>
              </a:r>
            </a:p>
          </p:txBody>
        </p:sp>
      </p:grpSp>
      <p:pic>
        <p:nvPicPr>
          <p:cNvPr id="31" name="Image 30"/>
          <p:cNvPicPr>
            <a:picLocks noChangeAspect="1"/>
          </p:cNvPicPr>
          <p:nvPr/>
        </p:nvPicPr>
        <p:blipFill rotWithShape="1">
          <a:blip r:embed="rId4" cstate="print">
            <a:duotone>
              <a:srgbClr val="00ADDC">
                <a:shade val="45000"/>
                <a:satMod val="135000"/>
              </a:srgbClr>
              <a:prstClr val="white"/>
            </a:duotone>
            <a:extLst>
              <a:ext uri="{28A0092B-C50C-407E-A947-70E740481C1C}">
                <a14:useLocalDpi xmlns:a14="http://schemas.microsoft.com/office/drawing/2010/main" val="0"/>
              </a:ext>
            </a:extLst>
          </a:blip>
          <a:srcRect r="58519"/>
          <a:stretch/>
        </p:blipFill>
        <p:spPr>
          <a:xfrm>
            <a:off x="1079788" y="2084192"/>
            <a:ext cx="194134" cy="468000"/>
          </a:xfrm>
          <a:prstGeom prst="rect">
            <a:avLst/>
          </a:prstGeom>
        </p:spPr>
      </p:pic>
      <p:pic>
        <p:nvPicPr>
          <p:cNvPr id="32" name="Image 31"/>
          <p:cNvPicPr>
            <a:picLocks noChangeAspect="1"/>
          </p:cNvPicPr>
          <p:nvPr/>
        </p:nvPicPr>
        <p:blipFill rotWithShape="1">
          <a:blip r:embed="rId5" cstate="print">
            <a:duotone>
              <a:srgbClr val="EA157A">
                <a:shade val="45000"/>
                <a:satMod val="135000"/>
              </a:srgbClr>
              <a:prstClr val="white"/>
            </a:duotone>
            <a:extLst>
              <a:ext uri="{28A0092B-C50C-407E-A947-70E740481C1C}">
                <a14:useLocalDpi xmlns:a14="http://schemas.microsoft.com/office/drawing/2010/main" val="0"/>
              </a:ext>
            </a:extLst>
          </a:blip>
          <a:srcRect l="42383"/>
          <a:stretch/>
        </p:blipFill>
        <p:spPr>
          <a:xfrm>
            <a:off x="2589860" y="2063746"/>
            <a:ext cx="269649" cy="468000"/>
          </a:xfrm>
          <a:prstGeom prst="rect">
            <a:avLst/>
          </a:prstGeom>
        </p:spPr>
      </p:pic>
      <p:sp>
        <p:nvSpPr>
          <p:cNvPr id="28" name="Rectangle 27"/>
          <p:cNvSpPr/>
          <p:nvPr/>
        </p:nvSpPr>
        <p:spPr>
          <a:xfrm>
            <a:off x="1481821" y="3025376"/>
            <a:ext cx="720080" cy="276999"/>
          </a:xfrm>
          <a:prstGeom prst="rect">
            <a:avLst/>
          </a:prstGeom>
        </p:spPr>
        <p:txBody>
          <a:bodyPr wrap="square">
            <a:spAutoFit/>
          </a:bodyPr>
          <a:lstStyle/>
          <a:p>
            <a:pPr algn="ctr"/>
            <a:r>
              <a:rPr lang="fr-FR" sz="1200" b="1" u="sng" dirty="0">
                <a:solidFill>
                  <a:prstClr val="black"/>
                </a:solidFill>
                <a:latin typeface="Calibri" panose="020F0502020204030204" pitchFamily="34" charset="0"/>
                <a:ea typeface="Tahoma" pitchFamily="34" charset="0"/>
              </a:rPr>
              <a:t>Age</a:t>
            </a:r>
          </a:p>
        </p:txBody>
      </p:sp>
      <p:graphicFrame>
        <p:nvGraphicFramePr>
          <p:cNvPr id="33" name="Tableau 32"/>
          <p:cNvGraphicFramePr>
            <a:graphicFrameLocks noGrp="1"/>
          </p:cNvGraphicFramePr>
          <p:nvPr>
            <p:extLst>
              <p:ext uri="{D42A27DB-BD31-4B8C-83A1-F6EECF244321}">
                <p14:modId xmlns:p14="http://schemas.microsoft.com/office/powerpoint/2010/main" val="1101898547"/>
              </p:ext>
            </p:extLst>
          </p:nvPr>
        </p:nvGraphicFramePr>
        <p:xfrm>
          <a:off x="700075" y="3240442"/>
          <a:ext cx="1038049" cy="2926737"/>
        </p:xfrm>
        <a:graphic>
          <a:graphicData uri="http://schemas.openxmlformats.org/drawingml/2006/table">
            <a:tbl>
              <a:tblPr/>
              <a:tblGrid>
                <a:gridCol w="1038049">
                  <a:extLst>
                    <a:ext uri="{9D8B030D-6E8A-4147-A177-3AD203B41FA5}">
                      <a16:colId xmlns="" xmlns:a16="http://schemas.microsoft.com/office/drawing/2014/main" val="20000"/>
                    </a:ext>
                  </a:extLst>
                </a:gridCol>
              </a:tblGrid>
              <a:tr h="325193">
                <a:tc>
                  <a:txBody>
                    <a:bodyPr/>
                    <a:lstStyle/>
                    <a:p>
                      <a:pPr algn="r" fontAlgn="t"/>
                      <a:r>
                        <a:rPr lang="fr-FR" sz="1100" b="0" kern="1200" baseline="0" dirty="0">
                          <a:solidFill>
                            <a:schemeClr val="tx1"/>
                          </a:solidFill>
                          <a:latin typeface="+mn-lt"/>
                          <a:ea typeface="+mj-ea"/>
                          <a:cs typeface="+mj-cs"/>
                        </a:rPr>
                        <a:t>18-24 ans</a:t>
                      </a:r>
                    </a:p>
                  </a:txBody>
                  <a:tcPr marL="9525" marR="9525"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25193">
                <a:tc>
                  <a:txBody>
                    <a:bodyPr/>
                    <a:lstStyle/>
                    <a:p>
                      <a:pPr algn="r" fontAlgn="t"/>
                      <a:r>
                        <a:rPr lang="fr-FR" sz="1100" b="0" kern="1200" baseline="0" dirty="0">
                          <a:solidFill>
                            <a:schemeClr val="tx1"/>
                          </a:solidFill>
                          <a:latin typeface="+mn-lt"/>
                          <a:ea typeface="+mj-ea"/>
                          <a:cs typeface="+mj-cs"/>
                        </a:rPr>
                        <a:t>25-34 ans</a:t>
                      </a:r>
                    </a:p>
                  </a:txBody>
                  <a:tcPr marL="9525" marR="9525"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25193">
                <a:tc>
                  <a:txBody>
                    <a:bodyPr/>
                    <a:lstStyle/>
                    <a:p>
                      <a:pPr algn="r" fontAlgn="t"/>
                      <a:r>
                        <a:rPr lang="fr-FR" sz="1100" b="0" kern="1200" baseline="0" dirty="0">
                          <a:solidFill>
                            <a:schemeClr val="tx1"/>
                          </a:solidFill>
                          <a:latin typeface="+mn-lt"/>
                          <a:ea typeface="+mj-ea"/>
                          <a:cs typeface="+mj-cs"/>
                        </a:rPr>
                        <a:t>35-44 ans</a:t>
                      </a:r>
                    </a:p>
                  </a:txBody>
                  <a:tcPr marL="9525" marR="9525"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5193">
                <a:tc>
                  <a:txBody>
                    <a:bodyPr/>
                    <a:lstStyle/>
                    <a:p>
                      <a:pPr algn="r" fontAlgn="t"/>
                      <a:r>
                        <a:rPr lang="fr-FR" sz="1100" b="0" kern="1200" baseline="0" dirty="0">
                          <a:solidFill>
                            <a:schemeClr val="tx1"/>
                          </a:solidFill>
                          <a:latin typeface="+mn-lt"/>
                          <a:ea typeface="+mj-ea"/>
                          <a:cs typeface="+mj-cs"/>
                        </a:rPr>
                        <a:t>45 ans et +</a:t>
                      </a:r>
                    </a:p>
                  </a:txBody>
                  <a:tcPr marL="9525" marR="9525"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25193">
                <a:tc>
                  <a:txBody>
                    <a:bodyPr/>
                    <a:lstStyle/>
                    <a:p>
                      <a:pPr algn="r" fontAlgn="t"/>
                      <a:endParaRPr lang="fr-FR" sz="1100" b="0" kern="1200" baseline="0" dirty="0">
                        <a:solidFill>
                          <a:schemeClr val="tx1"/>
                        </a:solidFill>
                        <a:latin typeface="+mn-lt"/>
                        <a:ea typeface="+mj-ea"/>
                        <a:cs typeface="+mj-cs"/>
                      </a:endParaRPr>
                    </a:p>
                  </a:txBody>
                  <a:tcPr marL="9525" marR="9525"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25193">
                <a:tc>
                  <a:txBody>
                    <a:bodyPr/>
                    <a:lstStyle>
                      <a:defPPr>
                        <a:defRPr lang="fr-FR"/>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lang="fr-FR" sz="1100" b="0" kern="1200" baseline="0" dirty="0">
                          <a:solidFill>
                            <a:schemeClr val="tx1"/>
                          </a:solidFill>
                          <a:latin typeface="+mn-lt"/>
                          <a:ea typeface="+mj-ea"/>
                          <a:cs typeface="+mj-cs"/>
                        </a:rPr>
                        <a:t>CSP A</a:t>
                      </a:r>
                    </a:p>
                  </a:txBody>
                  <a:tcPr marL="8792" marR="8792"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25193">
                <a:tc>
                  <a:txBody>
                    <a:bodyPr/>
                    <a:lstStyle/>
                    <a:p>
                      <a:pPr algn="r" fontAlgn="t"/>
                      <a:r>
                        <a:rPr lang="fr-FR" sz="1100" b="0" kern="1200" baseline="0" dirty="0">
                          <a:solidFill>
                            <a:schemeClr val="tx1"/>
                          </a:solidFill>
                          <a:latin typeface="+mn-lt"/>
                          <a:ea typeface="+mj-ea"/>
                          <a:cs typeface="+mj-cs"/>
                        </a:rPr>
                        <a:t>CSP B</a:t>
                      </a:r>
                    </a:p>
                  </a:txBody>
                  <a:tcPr marL="8792" marR="8792"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25193">
                <a:tc>
                  <a:txBody>
                    <a:bodyPr/>
                    <a:lstStyle/>
                    <a:p>
                      <a:pPr algn="r" fontAlgn="t"/>
                      <a:r>
                        <a:rPr lang="fr-FR" sz="1100" b="0" kern="1200" baseline="0" dirty="0">
                          <a:solidFill>
                            <a:schemeClr val="tx1"/>
                          </a:solidFill>
                          <a:latin typeface="+mn-lt"/>
                          <a:ea typeface="+mj-ea"/>
                          <a:cs typeface="+mj-cs"/>
                        </a:rPr>
                        <a:t>CSP C</a:t>
                      </a:r>
                    </a:p>
                  </a:txBody>
                  <a:tcPr marL="8792" marR="8792"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25193">
                <a:tc>
                  <a:txBody>
                    <a:bodyPr/>
                    <a:lstStyle/>
                    <a:p>
                      <a:pPr algn="r" fontAlgn="t"/>
                      <a:r>
                        <a:rPr lang="fr-FR" sz="1100" b="0" kern="1200" baseline="0" dirty="0">
                          <a:solidFill>
                            <a:schemeClr val="tx1"/>
                          </a:solidFill>
                          <a:latin typeface="+mn-lt"/>
                          <a:ea typeface="+mj-ea"/>
                          <a:cs typeface="+mj-cs"/>
                        </a:rPr>
                        <a:t>Inactif</a:t>
                      </a:r>
                    </a:p>
                  </a:txBody>
                  <a:tcPr marL="8792" marR="8792"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bl>
          </a:graphicData>
        </a:graphic>
      </p:graphicFrame>
      <p:graphicFrame>
        <p:nvGraphicFramePr>
          <p:cNvPr id="34" name="Object 3"/>
          <p:cNvGraphicFramePr>
            <a:graphicFrameLocks noChangeAspect="1"/>
          </p:cNvGraphicFramePr>
          <p:nvPr>
            <p:extLst>
              <p:ext uri="{D42A27DB-BD31-4B8C-83A1-F6EECF244321}">
                <p14:modId xmlns:p14="http://schemas.microsoft.com/office/powerpoint/2010/main" val="1308236740"/>
              </p:ext>
            </p:extLst>
          </p:nvPr>
        </p:nvGraphicFramePr>
        <p:xfrm>
          <a:off x="1792857" y="3291244"/>
          <a:ext cx="2693086" cy="3090084"/>
        </p:xfrm>
        <a:graphic>
          <a:graphicData uri="http://schemas.openxmlformats.org/drawingml/2006/chart">
            <c:chart xmlns:c="http://schemas.openxmlformats.org/drawingml/2006/chart" xmlns:r="http://schemas.openxmlformats.org/officeDocument/2006/relationships" r:id="rId6"/>
          </a:graphicData>
        </a:graphic>
      </p:graphicFrame>
      <p:sp>
        <p:nvSpPr>
          <p:cNvPr id="35" name="Accolade fermante 34"/>
          <p:cNvSpPr/>
          <p:nvPr/>
        </p:nvSpPr>
        <p:spPr>
          <a:xfrm>
            <a:off x="3008784" y="4932368"/>
            <a:ext cx="216024" cy="574190"/>
          </a:xfrm>
          <a:prstGeom prst="rightBrace">
            <a:avLst/>
          </a:prstGeom>
          <a:noFill/>
          <a:ln>
            <a:solidFill>
              <a:srgbClr val="F67A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ZoneTexte 35"/>
          <p:cNvSpPr txBox="1"/>
          <p:nvPr/>
        </p:nvSpPr>
        <p:spPr>
          <a:xfrm>
            <a:off x="3235745" y="5060198"/>
            <a:ext cx="1069183" cy="276999"/>
          </a:xfrm>
          <a:prstGeom prst="rect">
            <a:avLst/>
          </a:prstGeom>
          <a:noFill/>
        </p:spPr>
        <p:txBody>
          <a:bodyPr wrap="square" rtlCol="0">
            <a:spAutoFit/>
          </a:bodyPr>
          <a:lstStyle/>
          <a:p>
            <a:r>
              <a:rPr lang="fr-FR" sz="1200" b="1" dirty="0">
                <a:solidFill>
                  <a:srgbClr val="F34747"/>
                </a:solidFill>
              </a:rPr>
              <a:t>CSP+ 46%</a:t>
            </a:r>
          </a:p>
        </p:txBody>
      </p:sp>
      <p:sp>
        <p:nvSpPr>
          <p:cNvPr id="37" name="Rectangle 36"/>
          <p:cNvSpPr/>
          <p:nvPr/>
        </p:nvSpPr>
        <p:spPr>
          <a:xfrm>
            <a:off x="1280592" y="4609552"/>
            <a:ext cx="1122538" cy="276999"/>
          </a:xfrm>
          <a:prstGeom prst="rect">
            <a:avLst/>
          </a:prstGeom>
        </p:spPr>
        <p:txBody>
          <a:bodyPr wrap="square">
            <a:spAutoFit/>
          </a:bodyPr>
          <a:lstStyle/>
          <a:p>
            <a:pPr algn="ctr"/>
            <a:r>
              <a:rPr lang="fr-FR" sz="1200" b="1" u="sng" dirty="0">
                <a:solidFill>
                  <a:prstClr val="black"/>
                </a:solidFill>
                <a:latin typeface="Calibri" panose="020F0502020204030204" pitchFamily="34" charset="0"/>
                <a:ea typeface="Tahoma" pitchFamily="34" charset="0"/>
              </a:rPr>
              <a:t>Profession</a:t>
            </a:r>
          </a:p>
        </p:txBody>
      </p:sp>
      <p:sp>
        <p:nvSpPr>
          <p:cNvPr id="41" name="Rectangle 40"/>
          <p:cNvSpPr/>
          <p:nvPr/>
        </p:nvSpPr>
        <p:spPr>
          <a:xfrm>
            <a:off x="6897216" y="980728"/>
            <a:ext cx="720080" cy="276999"/>
          </a:xfrm>
          <a:prstGeom prst="rect">
            <a:avLst/>
          </a:prstGeom>
        </p:spPr>
        <p:txBody>
          <a:bodyPr wrap="square">
            <a:spAutoFit/>
          </a:bodyPr>
          <a:lstStyle/>
          <a:p>
            <a:pPr algn="r"/>
            <a:r>
              <a:rPr lang="fr-FR" sz="1200" b="1" u="sng" dirty="0">
                <a:solidFill>
                  <a:prstClr val="black"/>
                </a:solidFill>
                <a:latin typeface="Calibri" panose="020F0502020204030204" pitchFamily="34" charset="0"/>
                <a:ea typeface="Tahoma" pitchFamily="34" charset="0"/>
              </a:rPr>
              <a:t>Région</a:t>
            </a:r>
          </a:p>
        </p:txBody>
      </p:sp>
      <p:graphicFrame>
        <p:nvGraphicFramePr>
          <p:cNvPr id="42" name="Tableau 41"/>
          <p:cNvGraphicFramePr>
            <a:graphicFrameLocks noGrp="1"/>
          </p:cNvGraphicFramePr>
          <p:nvPr>
            <p:extLst>
              <p:ext uri="{D42A27DB-BD31-4B8C-83A1-F6EECF244321}">
                <p14:modId xmlns:p14="http://schemas.microsoft.com/office/powerpoint/2010/main" val="3966686127"/>
              </p:ext>
            </p:extLst>
          </p:nvPr>
        </p:nvGraphicFramePr>
        <p:xfrm>
          <a:off x="5393836" y="1157529"/>
          <a:ext cx="1719404" cy="5203088"/>
        </p:xfrm>
        <a:graphic>
          <a:graphicData uri="http://schemas.openxmlformats.org/drawingml/2006/table">
            <a:tbl>
              <a:tblPr/>
              <a:tblGrid>
                <a:gridCol w="1719404">
                  <a:extLst>
                    <a:ext uri="{9D8B030D-6E8A-4147-A177-3AD203B41FA5}">
                      <a16:colId xmlns="" xmlns:a16="http://schemas.microsoft.com/office/drawing/2014/main" val="20000"/>
                    </a:ext>
                  </a:extLst>
                </a:gridCol>
              </a:tblGrid>
              <a:tr h="325193">
                <a:tc>
                  <a:txBody>
                    <a:bodyPr/>
                    <a:lstStyle/>
                    <a:p>
                      <a:pPr algn="r" fontAlgn="b"/>
                      <a:r>
                        <a:rPr lang="fr-FR" sz="1100" b="0" kern="1200" baseline="0" dirty="0">
                          <a:solidFill>
                            <a:schemeClr val="tx1"/>
                          </a:solidFill>
                          <a:latin typeface="+mn-lt"/>
                          <a:ea typeface="+mj-ea"/>
                          <a:cs typeface="+mj-cs"/>
                        </a:rPr>
                        <a:t>Ile de France</a:t>
                      </a: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25193">
                <a:tc>
                  <a:txBody>
                    <a:bodyPr/>
                    <a:lstStyle/>
                    <a:p>
                      <a:pPr algn="r" fontAlgn="b"/>
                      <a:r>
                        <a:rPr lang="fr-FR" sz="1100" b="0" kern="1200" baseline="0" dirty="0">
                          <a:solidFill>
                            <a:schemeClr val="tx1"/>
                          </a:solidFill>
                          <a:latin typeface="+mn-lt"/>
                          <a:ea typeface="+mj-ea"/>
                          <a:cs typeface="+mj-cs"/>
                        </a:rPr>
                        <a:t>Nord Ouest</a:t>
                      </a: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25193">
                <a:tc>
                  <a:txBody>
                    <a:bodyPr/>
                    <a:lstStyle/>
                    <a:p>
                      <a:pPr algn="r" fontAlgn="b"/>
                      <a:r>
                        <a:rPr lang="fr-FR" sz="1100" b="0" kern="1200" baseline="0" dirty="0">
                          <a:solidFill>
                            <a:schemeClr val="tx1"/>
                          </a:solidFill>
                          <a:latin typeface="+mn-lt"/>
                          <a:ea typeface="+mj-ea"/>
                          <a:cs typeface="+mj-cs"/>
                        </a:rPr>
                        <a:t>Nord Est</a:t>
                      </a: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5193">
                <a:tc>
                  <a:txBody>
                    <a:bodyPr/>
                    <a:lstStyle/>
                    <a:p>
                      <a:pPr algn="r" fontAlgn="b"/>
                      <a:r>
                        <a:rPr lang="fr-FR" sz="1100" b="0" kern="1200" baseline="0" dirty="0">
                          <a:solidFill>
                            <a:schemeClr val="tx1"/>
                          </a:solidFill>
                          <a:latin typeface="+mn-lt"/>
                          <a:ea typeface="+mj-ea"/>
                          <a:cs typeface="+mj-cs"/>
                        </a:rPr>
                        <a:t>Sud Ouest</a:t>
                      </a: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25193">
                <a:tc>
                  <a:txBody>
                    <a:bodyPr/>
                    <a:lstStyle/>
                    <a:p>
                      <a:pPr algn="r" fontAlgn="b"/>
                      <a:r>
                        <a:rPr lang="fr-FR" sz="1100" b="0" kern="1200" baseline="0" dirty="0">
                          <a:solidFill>
                            <a:schemeClr val="tx1"/>
                          </a:solidFill>
                          <a:latin typeface="+mn-lt"/>
                          <a:ea typeface="+mj-ea"/>
                          <a:cs typeface="+mj-cs"/>
                        </a:rPr>
                        <a:t>Sud Est</a:t>
                      </a: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25193">
                <a:tc>
                  <a:txBody>
                    <a:bodyPr/>
                    <a:lstStyle/>
                    <a:p>
                      <a:pPr algn="r" fontAlgn="b"/>
                      <a:endParaRPr lang="fr-FR" sz="1100" b="0" kern="1200" baseline="0" dirty="0">
                        <a:solidFill>
                          <a:schemeClr val="tx1"/>
                        </a:solidFill>
                        <a:latin typeface="+mn-lt"/>
                        <a:ea typeface="+mj-ea"/>
                        <a:cs typeface="+mj-cs"/>
                      </a:endParaRP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25193">
                <a:tc>
                  <a:txBody>
                    <a:bodyPr/>
                    <a:lstStyle>
                      <a:defPPr>
                        <a:defRPr lang="fr-FR"/>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lang="fr-FR" sz="1100" b="0" kern="1200" baseline="0" dirty="0">
                          <a:solidFill>
                            <a:schemeClr val="tx1"/>
                          </a:solidFill>
                          <a:latin typeface="+mn-lt"/>
                          <a:ea typeface="+mj-ea"/>
                          <a:cs typeface="+mj-cs"/>
                        </a:rPr>
                        <a:t>En zone rurale</a:t>
                      </a:r>
                    </a:p>
                  </a:txBody>
                  <a:tcPr marL="8792" marR="8792"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25193">
                <a:tc>
                  <a:txBody>
                    <a:bodyPr/>
                    <a:lstStyle/>
                    <a:p>
                      <a:pPr algn="r" fontAlgn="t"/>
                      <a:r>
                        <a:rPr lang="fr-FR" sz="1100" b="0" kern="1200" baseline="0" dirty="0">
                          <a:solidFill>
                            <a:schemeClr val="tx1"/>
                          </a:solidFill>
                          <a:latin typeface="+mn-lt"/>
                          <a:ea typeface="+mj-ea"/>
                          <a:cs typeface="+mj-cs"/>
                        </a:rPr>
                        <a:t>2 000 à 20 000 habitants</a:t>
                      </a:r>
                    </a:p>
                  </a:txBody>
                  <a:tcPr marL="8792" marR="8792"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25193">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fr-FR" sz="1100" b="0" kern="1200" baseline="0" dirty="0">
                          <a:solidFill>
                            <a:schemeClr val="tx1"/>
                          </a:solidFill>
                          <a:latin typeface="+mn-lt"/>
                          <a:ea typeface="+mn-ea"/>
                          <a:cs typeface="+mn-cs"/>
                        </a:rPr>
                        <a:t>20 000 à 100 000 habitants</a:t>
                      </a:r>
                    </a:p>
                  </a:txBody>
                  <a:tcPr marL="8792" marR="8792"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325193">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fr-FR" sz="1100" b="0" kern="1200" baseline="0" dirty="0">
                          <a:solidFill>
                            <a:schemeClr val="tx1"/>
                          </a:solidFill>
                          <a:latin typeface="+mn-lt"/>
                          <a:ea typeface="+mn-ea"/>
                          <a:cs typeface="+mn-cs"/>
                        </a:rPr>
                        <a:t>Plus de 100 000 habitants</a:t>
                      </a:r>
                    </a:p>
                  </a:txBody>
                  <a:tcPr marL="8792" marR="8792"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325193">
                <a:tc>
                  <a:txBody>
                    <a:bodyPr/>
                    <a:lstStyle/>
                    <a:p>
                      <a:pPr algn="r" fontAlgn="t"/>
                      <a:r>
                        <a:rPr lang="fr-FR" sz="1100" b="0" kern="1200" baseline="0" dirty="0">
                          <a:solidFill>
                            <a:schemeClr val="tx1"/>
                          </a:solidFill>
                          <a:latin typeface="+mn-lt"/>
                          <a:ea typeface="+mj-ea"/>
                          <a:cs typeface="+mj-cs"/>
                        </a:rPr>
                        <a:t>Agglomération Parisienne</a:t>
                      </a:r>
                    </a:p>
                  </a:txBody>
                  <a:tcPr marL="8792" marR="8792"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325193">
                <a:tc>
                  <a:txBody>
                    <a:bodyPr/>
                    <a:lstStyle/>
                    <a:p>
                      <a:pPr algn="r" fontAlgn="t"/>
                      <a:endParaRPr lang="fr-FR" sz="1100" b="0" kern="1200" baseline="0" dirty="0">
                        <a:solidFill>
                          <a:schemeClr val="tx1"/>
                        </a:solidFill>
                        <a:latin typeface="+mn-lt"/>
                        <a:ea typeface="+mj-ea"/>
                        <a:cs typeface="+mj-cs"/>
                      </a:endParaRPr>
                    </a:p>
                  </a:txBody>
                  <a:tcPr marL="8792" marR="8792"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325193">
                <a:tc>
                  <a:txBody>
                    <a:bodyPr/>
                    <a:lstStyle/>
                    <a:p>
                      <a:pPr algn="r" fontAlgn="t"/>
                      <a:r>
                        <a:rPr lang="fr-FR" sz="1100" b="0" kern="1200" baseline="0" dirty="0">
                          <a:solidFill>
                            <a:schemeClr val="tx1"/>
                          </a:solidFill>
                          <a:latin typeface="+mn-lt"/>
                          <a:ea typeface="+mj-ea"/>
                          <a:cs typeface="+mj-cs"/>
                        </a:rPr>
                        <a:t>Un enfant</a:t>
                      </a:r>
                    </a:p>
                  </a:txBody>
                  <a:tcPr marL="8792" marR="8792"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325193">
                <a:tc>
                  <a:txBody>
                    <a:bodyPr/>
                    <a:lstStyle/>
                    <a:p>
                      <a:pPr algn="r" fontAlgn="t"/>
                      <a:r>
                        <a:rPr lang="fr-FR" sz="1100" b="0" kern="1200" baseline="0" dirty="0">
                          <a:solidFill>
                            <a:schemeClr val="tx1"/>
                          </a:solidFill>
                          <a:latin typeface="+mn-lt"/>
                          <a:ea typeface="+mj-ea"/>
                          <a:cs typeface="+mj-cs"/>
                        </a:rPr>
                        <a:t>2 enfants</a:t>
                      </a:r>
                    </a:p>
                  </a:txBody>
                  <a:tcPr marL="8792" marR="8792"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325193">
                <a:tc>
                  <a:txBody>
                    <a:bodyPr/>
                    <a:lstStyle/>
                    <a:p>
                      <a:pPr algn="r" fontAlgn="t"/>
                      <a:r>
                        <a:rPr lang="fr-FR" sz="1100" b="0" kern="1200" baseline="0" dirty="0">
                          <a:solidFill>
                            <a:schemeClr val="tx1"/>
                          </a:solidFill>
                          <a:latin typeface="+mn-lt"/>
                          <a:ea typeface="+mj-ea"/>
                          <a:cs typeface="+mj-cs"/>
                        </a:rPr>
                        <a:t>3 enfants</a:t>
                      </a:r>
                    </a:p>
                  </a:txBody>
                  <a:tcPr marL="8792" marR="8792"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325193">
                <a:tc>
                  <a:txBody>
                    <a:bodyPr/>
                    <a:lstStyle/>
                    <a:p>
                      <a:pPr algn="r" fontAlgn="t"/>
                      <a:r>
                        <a:rPr lang="fr-FR" sz="1100" b="0" kern="1200" baseline="0" dirty="0">
                          <a:solidFill>
                            <a:schemeClr val="tx1"/>
                          </a:solidFill>
                          <a:latin typeface="+mn-lt"/>
                          <a:ea typeface="+mj-ea"/>
                          <a:cs typeface="+mj-cs"/>
                        </a:rPr>
                        <a:t>4 enfants</a:t>
                      </a:r>
                    </a:p>
                  </a:txBody>
                  <a:tcPr marL="8792" marR="8792"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bl>
          </a:graphicData>
        </a:graphic>
      </p:graphicFrame>
      <p:graphicFrame>
        <p:nvGraphicFramePr>
          <p:cNvPr id="43" name="Object 3"/>
          <p:cNvGraphicFramePr>
            <a:graphicFrameLocks noChangeAspect="1"/>
          </p:cNvGraphicFramePr>
          <p:nvPr>
            <p:extLst>
              <p:ext uri="{D42A27DB-BD31-4B8C-83A1-F6EECF244321}">
                <p14:modId xmlns:p14="http://schemas.microsoft.com/office/powerpoint/2010/main" val="2392901516"/>
              </p:ext>
            </p:extLst>
          </p:nvPr>
        </p:nvGraphicFramePr>
        <p:xfrm>
          <a:off x="7228466" y="1081326"/>
          <a:ext cx="2693086" cy="5279291"/>
        </p:xfrm>
        <a:graphic>
          <a:graphicData uri="http://schemas.openxmlformats.org/drawingml/2006/chart">
            <c:chart xmlns:c="http://schemas.openxmlformats.org/drawingml/2006/chart" xmlns:r="http://schemas.openxmlformats.org/officeDocument/2006/relationships" r:id="rId7"/>
          </a:graphicData>
        </a:graphic>
      </p:graphicFrame>
      <p:sp>
        <p:nvSpPr>
          <p:cNvPr id="44" name="Rectangle 43"/>
          <p:cNvSpPr/>
          <p:nvPr/>
        </p:nvSpPr>
        <p:spPr>
          <a:xfrm>
            <a:off x="6577848" y="2842538"/>
            <a:ext cx="1358817" cy="276999"/>
          </a:xfrm>
          <a:prstGeom prst="rect">
            <a:avLst/>
          </a:prstGeom>
        </p:spPr>
        <p:txBody>
          <a:bodyPr wrap="square">
            <a:spAutoFit/>
          </a:bodyPr>
          <a:lstStyle/>
          <a:p>
            <a:pPr algn="r"/>
            <a:r>
              <a:rPr lang="fr-FR" sz="1200" b="1" u="sng" dirty="0">
                <a:solidFill>
                  <a:prstClr val="black"/>
                </a:solidFill>
                <a:latin typeface="Calibri" panose="020F0502020204030204" pitchFamily="34" charset="0"/>
                <a:ea typeface="Tahoma" pitchFamily="34" charset="0"/>
              </a:rPr>
              <a:t>Taille d’habitat</a:t>
            </a:r>
          </a:p>
        </p:txBody>
      </p:sp>
      <p:sp>
        <p:nvSpPr>
          <p:cNvPr id="45" name="Rectangle 44"/>
          <p:cNvSpPr/>
          <p:nvPr/>
        </p:nvSpPr>
        <p:spPr>
          <a:xfrm>
            <a:off x="5889104" y="4692988"/>
            <a:ext cx="2736304" cy="276999"/>
          </a:xfrm>
          <a:prstGeom prst="rect">
            <a:avLst/>
          </a:prstGeom>
        </p:spPr>
        <p:txBody>
          <a:bodyPr wrap="square">
            <a:spAutoFit/>
          </a:bodyPr>
          <a:lstStyle/>
          <a:p>
            <a:r>
              <a:rPr lang="fr-FR" sz="1200" b="1" u="sng" dirty="0">
                <a:solidFill>
                  <a:prstClr val="black"/>
                </a:solidFill>
                <a:latin typeface="Calibri" panose="020F0502020204030204" pitchFamily="34" charset="0"/>
                <a:ea typeface="Tahoma" pitchFamily="34" charset="0"/>
              </a:rPr>
              <a:t>Nombre d’enfant de moins de 15 ans</a:t>
            </a:r>
          </a:p>
        </p:txBody>
      </p:sp>
      <p:sp>
        <p:nvSpPr>
          <p:cNvPr id="3" name="ZoneTexte 2"/>
          <p:cNvSpPr txBox="1"/>
          <p:nvPr/>
        </p:nvSpPr>
        <p:spPr>
          <a:xfrm>
            <a:off x="6203567" y="6251103"/>
            <a:ext cx="1629753" cy="346249"/>
          </a:xfrm>
          <a:prstGeom prst="rect">
            <a:avLst/>
          </a:prstGeom>
          <a:noFill/>
          <a:ln>
            <a:noFill/>
            <a:prstDash val="sysDot"/>
          </a:ln>
        </p:spPr>
        <p:txBody>
          <a:bodyPr wrap="square" rtlCol="0">
            <a:spAutoFit/>
          </a:bodyPr>
          <a:lstStyle/>
          <a:p>
            <a:pPr algn="ctr">
              <a:lnSpc>
                <a:spcPct val="150000"/>
              </a:lnSpc>
            </a:pPr>
            <a:r>
              <a:rPr lang="fr-FR" sz="1100" b="1" i="1" dirty="0"/>
              <a:t>Moyenne:  1,7 </a:t>
            </a:r>
          </a:p>
        </p:txBody>
      </p:sp>
    </p:spTree>
    <p:extLst>
      <p:ext uri="{BB962C8B-B14F-4D97-AF65-F5344CB8AC3E}">
        <p14:creationId xmlns:p14="http://schemas.microsoft.com/office/powerpoint/2010/main" val="18851337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lvl="0"/>
            <a:r>
              <a:rPr lang="fr-FR" dirty="0" smtClean="0">
                <a:solidFill>
                  <a:prstClr val="black">
                    <a:lumMod val="75000"/>
                    <a:lumOff val="25000"/>
                  </a:prstClr>
                </a:solidFill>
              </a:rPr>
              <a:t>Résultats </a:t>
            </a:r>
            <a:endParaRPr lang="fr-FR" dirty="0">
              <a:solidFill>
                <a:srgbClr val="008986"/>
              </a:solidFill>
            </a:endParaRPr>
          </a:p>
        </p:txBody>
      </p:sp>
    </p:spTree>
    <p:extLst>
      <p:ext uri="{BB962C8B-B14F-4D97-AF65-F5344CB8AC3E}">
        <p14:creationId xmlns:p14="http://schemas.microsoft.com/office/powerpoint/2010/main" val="27376878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lvl="0"/>
            <a:r>
              <a:rPr lang="fr-FR" sz="5400" dirty="0">
                <a:solidFill>
                  <a:prstClr val="black">
                    <a:lumMod val="75000"/>
                    <a:lumOff val="25000"/>
                  </a:prstClr>
                </a:solidFill>
              </a:rPr>
              <a:t>L</a:t>
            </a:r>
            <a:r>
              <a:rPr lang="fr-FR" sz="5400" dirty="0">
                <a:solidFill>
                  <a:srgbClr val="404040"/>
                </a:solidFill>
              </a:rPr>
              <a:t>e</a:t>
            </a:r>
            <a:r>
              <a:rPr lang="fr-FR" sz="5400" dirty="0">
                <a:solidFill>
                  <a:prstClr val="black">
                    <a:lumMod val="75000"/>
                    <a:lumOff val="25000"/>
                  </a:prstClr>
                </a:solidFill>
              </a:rPr>
              <a:t>s </a:t>
            </a:r>
            <a:r>
              <a:rPr lang="fr-FR" sz="5400" dirty="0">
                <a:solidFill>
                  <a:srgbClr val="008986"/>
                </a:solidFill>
              </a:rPr>
              <a:t>comportements</a:t>
            </a:r>
            <a:r>
              <a:rPr lang="fr-FR" sz="5400" dirty="0">
                <a:solidFill>
                  <a:prstClr val="black">
                    <a:lumMod val="75000"/>
                    <a:lumOff val="25000"/>
                  </a:prstClr>
                </a:solidFill>
              </a:rPr>
              <a:t> à risque en tant que </a:t>
            </a:r>
            <a:r>
              <a:rPr lang="fr-FR" sz="5400" dirty="0">
                <a:solidFill>
                  <a:srgbClr val="008986"/>
                </a:solidFill>
              </a:rPr>
              <a:t>piéton…</a:t>
            </a:r>
          </a:p>
          <a:p>
            <a:pPr lvl="0"/>
            <a:r>
              <a:rPr lang="fr-FR" sz="5400" dirty="0">
                <a:solidFill>
                  <a:srgbClr val="008986"/>
                </a:solidFill>
              </a:rPr>
              <a:t> </a:t>
            </a:r>
            <a:r>
              <a:rPr lang="fr-FR" sz="5400" dirty="0" smtClean="0">
                <a:solidFill>
                  <a:srgbClr val="404040"/>
                </a:solidFill>
              </a:rPr>
              <a:t>…vus </a:t>
            </a:r>
            <a:r>
              <a:rPr lang="fr-FR" sz="5400" dirty="0">
                <a:solidFill>
                  <a:srgbClr val="404040"/>
                </a:solidFill>
              </a:rPr>
              <a:t>par les </a:t>
            </a:r>
            <a:r>
              <a:rPr lang="fr-FR" sz="5400" dirty="0">
                <a:solidFill>
                  <a:srgbClr val="008986"/>
                </a:solidFill>
              </a:rPr>
              <a:t>parents</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5328" y="980728"/>
            <a:ext cx="1823400" cy="1823400"/>
          </a:xfrm>
          <a:prstGeom prst="rect">
            <a:avLst/>
          </a:prstGeom>
        </p:spPr>
      </p:pic>
    </p:spTree>
    <p:extLst>
      <p:ext uri="{BB962C8B-B14F-4D97-AF65-F5344CB8AC3E}">
        <p14:creationId xmlns:p14="http://schemas.microsoft.com/office/powerpoint/2010/main" val="31914627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992560" y="286152"/>
            <a:ext cx="8718137" cy="566706"/>
          </a:xfrm>
        </p:spPr>
        <p:txBody>
          <a:bodyPr/>
          <a:lstStyle/>
          <a:p>
            <a:pPr algn="just"/>
            <a:r>
              <a:rPr lang="fr-FR" sz="2000" dirty="0"/>
              <a:t>Une </a:t>
            </a:r>
            <a:r>
              <a:rPr lang="fr-FR" sz="2000" dirty="0" smtClean="0"/>
              <a:t>augmentation généralisée des comportements à risque sur les trajets scolaires </a:t>
            </a:r>
            <a:r>
              <a:rPr lang="fr-FR" sz="2000" smtClean="0"/>
              <a:t>et périscolaires.</a:t>
            </a:r>
            <a:endParaRPr lang="fr-FR" sz="2000" dirty="0"/>
          </a:p>
        </p:txBody>
      </p:sp>
      <p:sp>
        <p:nvSpPr>
          <p:cNvPr id="12" name="Espace réservé du texte 11"/>
          <p:cNvSpPr>
            <a:spLocks noGrp="1"/>
          </p:cNvSpPr>
          <p:nvPr>
            <p:ph type="body" sz="quarter" idx="13"/>
          </p:nvPr>
        </p:nvSpPr>
        <p:spPr>
          <a:xfrm>
            <a:off x="992189" y="980728"/>
            <a:ext cx="8031866" cy="431800"/>
          </a:xfrm>
        </p:spPr>
        <p:txBody>
          <a:bodyPr/>
          <a:lstStyle/>
          <a:p>
            <a:r>
              <a:rPr lang="fr-FR" b="1" u="sng" dirty="0"/>
              <a:t>Comportements à risque sur les trajets scolaires / périscolaires</a:t>
            </a:r>
          </a:p>
          <a:p>
            <a:pPr>
              <a:spcBef>
                <a:spcPts val="600"/>
              </a:spcBef>
            </a:pPr>
            <a:r>
              <a:rPr lang="fr-FR" sz="1000" i="1" dirty="0" smtClean="0"/>
              <a:t>Dans </a:t>
            </a:r>
            <a:r>
              <a:rPr lang="fr-FR" sz="1000" i="1" dirty="0"/>
              <a:t>la rue, en présence de votre/vos enfant(s) lors des trajets scolaires et périscolaires, vous est-il déjà arrivé, ne serait-ce qu’occasionnellement…</a:t>
            </a:r>
          </a:p>
        </p:txBody>
      </p:sp>
      <p:grpSp>
        <p:nvGrpSpPr>
          <p:cNvPr id="18" name="Groupe 17"/>
          <p:cNvGrpSpPr/>
          <p:nvPr/>
        </p:nvGrpSpPr>
        <p:grpSpPr>
          <a:xfrm>
            <a:off x="8899284" y="1422968"/>
            <a:ext cx="950260" cy="637880"/>
            <a:chOff x="8769424" y="705128"/>
            <a:chExt cx="950260" cy="637880"/>
          </a:xfrm>
        </p:grpSpPr>
        <p:sp>
          <p:nvSpPr>
            <p:cNvPr id="21" name="ZoneTexte 20"/>
            <p:cNvSpPr txBox="1"/>
            <p:nvPr userDrawn="1"/>
          </p:nvSpPr>
          <p:spPr>
            <a:xfrm>
              <a:off x="8769424" y="1127564"/>
              <a:ext cx="950260" cy="215444"/>
            </a:xfrm>
            <a:prstGeom prst="rect">
              <a:avLst/>
            </a:prstGeom>
            <a:noFill/>
          </p:spPr>
          <p:txBody>
            <a:bodyPr wrap="none" rtlCol="0">
              <a:spAutoFit/>
            </a:bodyPr>
            <a:lstStyle/>
            <a:p>
              <a:r>
                <a:rPr lang="fr-FR" sz="800" b="1" spc="330" baseline="0" dirty="0">
                  <a:solidFill>
                    <a:srgbClr val="13AFB7"/>
                  </a:solidFill>
                </a:rPr>
                <a:t>individus</a:t>
              </a:r>
            </a:p>
          </p:txBody>
        </p:sp>
        <p:pic>
          <p:nvPicPr>
            <p:cNvPr id="22" name="Espace réservé du contenu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7456" y="705128"/>
              <a:ext cx="523381" cy="491500"/>
            </a:xfrm>
            <a:prstGeom prst="rect">
              <a:avLst/>
            </a:prstGeom>
          </p:spPr>
        </p:pic>
        <p:sp>
          <p:nvSpPr>
            <p:cNvPr id="23" name="Rectangle 22"/>
            <p:cNvSpPr/>
            <p:nvPr userDrawn="1"/>
          </p:nvSpPr>
          <p:spPr>
            <a:xfrm>
              <a:off x="8841512" y="1052736"/>
              <a:ext cx="720000" cy="144000"/>
            </a:xfrm>
            <a:prstGeom prst="rect">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 1 004</a:t>
              </a:r>
            </a:p>
          </p:txBody>
        </p:sp>
      </p:grpSp>
      <p:graphicFrame>
        <p:nvGraphicFramePr>
          <p:cNvPr id="29" name="Graphique 28"/>
          <p:cNvGraphicFramePr/>
          <p:nvPr>
            <p:extLst>
              <p:ext uri="{D42A27DB-BD31-4B8C-83A1-F6EECF244321}">
                <p14:modId xmlns:p14="http://schemas.microsoft.com/office/powerpoint/2010/main" val="2245293684"/>
              </p:ext>
            </p:extLst>
          </p:nvPr>
        </p:nvGraphicFramePr>
        <p:xfrm>
          <a:off x="3876418" y="1836357"/>
          <a:ext cx="4163175" cy="43415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Tableau 29"/>
          <p:cNvGraphicFramePr>
            <a:graphicFrameLocks noGrp="1"/>
          </p:cNvGraphicFramePr>
          <p:nvPr>
            <p:extLst>
              <p:ext uri="{D42A27DB-BD31-4B8C-83A1-F6EECF244321}">
                <p14:modId xmlns:p14="http://schemas.microsoft.com/office/powerpoint/2010/main" val="1088618357"/>
              </p:ext>
            </p:extLst>
          </p:nvPr>
        </p:nvGraphicFramePr>
        <p:xfrm>
          <a:off x="93312" y="1953045"/>
          <a:ext cx="4045737" cy="4064059"/>
        </p:xfrm>
        <a:graphic>
          <a:graphicData uri="http://schemas.openxmlformats.org/drawingml/2006/table">
            <a:tbl>
              <a:tblPr firstRow="1" bandRow="1">
                <a:tableStyleId>{5C22544A-7EE6-4342-B048-85BDC9FD1C3A}</a:tableStyleId>
              </a:tblPr>
              <a:tblGrid>
                <a:gridCol w="4045737">
                  <a:extLst>
                    <a:ext uri="{9D8B030D-6E8A-4147-A177-3AD203B41FA5}">
                      <a16:colId xmlns="" xmlns:a16="http://schemas.microsoft.com/office/drawing/2014/main" val="20000"/>
                    </a:ext>
                  </a:extLst>
                </a:gridCol>
              </a:tblGrid>
              <a:tr h="574836">
                <a:tc>
                  <a:txBody>
                    <a:bodyPr/>
                    <a:lstStyle/>
                    <a:p>
                      <a:pPr algn="r"/>
                      <a:r>
                        <a:rPr lang="fr-FR" sz="1400" b="0" dirty="0">
                          <a:solidFill>
                            <a:schemeClr val="tx1"/>
                          </a:solidFill>
                        </a:rPr>
                        <a:t>Utilisent leur téléphone portable pour </a:t>
                      </a:r>
                      <a:r>
                        <a:rPr lang="fr-FR" sz="1600" b="1" dirty="0">
                          <a:solidFill>
                            <a:schemeClr val="tx1"/>
                          </a:solidFill>
                        </a:rPr>
                        <a:t>passer / recevoir des appels </a:t>
                      </a:r>
                      <a:r>
                        <a:rPr lang="fr-FR" sz="1200" b="0" dirty="0">
                          <a:solidFill>
                            <a:schemeClr val="tx1"/>
                          </a:solidFill>
                        </a:rPr>
                        <a:t>(1)</a:t>
                      </a:r>
                      <a:endParaRPr lang="fr-FR" sz="160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610759">
                <a:tc>
                  <a:txBody>
                    <a:bodyPr/>
                    <a:lstStyle/>
                    <a:p>
                      <a:pPr algn="r"/>
                      <a:r>
                        <a:rPr lang="fr-FR" sz="1400" b="0" i="0" dirty="0">
                          <a:solidFill>
                            <a:schemeClr val="tx1"/>
                          </a:solidFill>
                        </a:rPr>
                        <a:t>Traversent </a:t>
                      </a:r>
                      <a:r>
                        <a:rPr lang="fr-FR" sz="1600" b="1" i="0" dirty="0">
                          <a:solidFill>
                            <a:schemeClr val="tx1"/>
                          </a:solidFill>
                        </a:rPr>
                        <a:t>en dehors des passages protégés </a:t>
                      </a:r>
                      <a:r>
                        <a:rPr lang="fr-FR" sz="1200" b="0" i="0" dirty="0">
                          <a:solidFill>
                            <a:schemeClr val="tx1"/>
                          </a:solidFill>
                        </a:rPr>
                        <a:t>(2)</a:t>
                      </a:r>
                      <a:endParaRPr lang="fr-FR" sz="1400" b="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74836">
                <a:tc>
                  <a:txBody>
                    <a:bodyPr/>
                    <a:lstStyle/>
                    <a:p>
                      <a:pPr algn="r"/>
                      <a:r>
                        <a:rPr lang="fr-FR" sz="1300" b="0" dirty="0">
                          <a:solidFill>
                            <a:schemeClr val="tx1"/>
                          </a:solidFill>
                        </a:rPr>
                        <a:t>Utilisent leur téléphone portable pour</a:t>
                      </a:r>
                      <a:r>
                        <a:rPr lang="fr-FR" sz="1200" b="0" dirty="0">
                          <a:solidFill>
                            <a:schemeClr val="tx1"/>
                          </a:solidFill>
                        </a:rPr>
                        <a:t> </a:t>
                      </a:r>
                      <a:r>
                        <a:rPr lang="fr-FR" sz="1400" b="1" dirty="0">
                          <a:solidFill>
                            <a:schemeClr val="tx1"/>
                          </a:solidFill>
                        </a:rPr>
                        <a:t>envoyer / lire des </a:t>
                      </a:r>
                      <a:r>
                        <a:rPr lang="fr-FR" sz="1400" b="1" dirty="0" err="1">
                          <a:solidFill>
                            <a:schemeClr val="tx1"/>
                          </a:solidFill>
                        </a:rPr>
                        <a:t>textos</a:t>
                      </a:r>
                      <a:r>
                        <a:rPr lang="fr-FR" sz="1400" b="1" dirty="0">
                          <a:solidFill>
                            <a:schemeClr val="tx1"/>
                          </a:solidFill>
                        </a:rPr>
                        <a:t> ou des mails </a:t>
                      </a:r>
                      <a:r>
                        <a:rPr kumimoji="0" lang="fr-FR" sz="1200" b="0" i="0" u="none" strike="noStrike" kern="1200" cap="none" spc="0" normalizeH="0" baseline="0" noProof="0" dirty="0">
                          <a:ln>
                            <a:noFill/>
                          </a:ln>
                          <a:solidFill>
                            <a:prstClr val="black"/>
                          </a:solidFill>
                          <a:effectLst/>
                          <a:uLnTx/>
                          <a:uFillTx/>
                          <a:latin typeface="+mn-lt"/>
                          <a:ea typeface="+mn-ea"/>
                          <a:cs typeface="+mn-cs"/>
                        </a:rPr>
                        <a:t>(1)</a:t>
                      </a:r>
                      <a:endParaRPr lang="fr-FR" sz="1400" b="1" i="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7483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300" b="0" dirty="0">
                          <a:solidFill>
                            <a:schemeClr val="tx1"/>
                          </a:solidFill>
                        </a:rPr>
                        <a:t>Traversent lorsque le </a:t>
                      </a:r>
                      <a:r>
                        <a:rPr lang="fr-FR" sz="1400" b="1" dirty="0">
                          <a:solidFill>
                            <a:schemeClr val="tx1"/>
                          </a:solidFill>
                        </a:rPr>
                        <a:t>feu piéton est rouge</a:t>
                      </a:r>
                      <a:r>
                        <a:rPr kumimoji="0" lang="fr-FR" sz="1600" b="1" i="0" u="none" strike="noStrike" kern="1200" cap="none" spc="0" normalizeH="0" baseline="0" noProof="0" dirty="0">
                          <a:ln>
                            <a:noFill/>
                          </a:ln>
                          <a:solidFill>
                            <a:prstClr val="black"/>
                          </a:solidFill>
                          <a:effectLst/>
                          <a:uLnTx/>
                          <a:uFillTx/>
                          <a:latin typeface="+mn-lt"/>
                          <a:ea typeface="+mn-ea"/>
                          <a:cs typeface="+mn-cs"/>
                        </a:rPr>
                        <a:t> </a:t>
                      </a:r>
                      <a:r>
                        <a:rPr kumimoji="0" lang="fr-FR" sz="1200" b="0" i="0" u="none" strike="noStrike" kern="1200" cap="none" spc="0" normalizeH="0" baseline="0" noProof="0" dirty="0">
                          <a:ln>
                            <a:noFill/>
                          </a:ln>
                          <a:solidFill>
                            <a:prstClr val="black"/>
                          </a:solidFill>
                          <a:effectLst/>
                          <a:uLnTx/>
                          <a:uFillTx/>
                          <a:latin typeface="+mn-lt"/>
                          <a:ea typeface="+mn-ea"/>
                          <a:cs typeface="+mn-cs"/>
                        </a:rPr>
                        <a:t>(2)</a:t>
                      </a:r>
                      <a:endParaRPr kumimoji="0" lang="fr-FR" sz="1400" b="0" i="0" u="none" strike="noStrike" kern="1200" cap="none" spc="0" normalizeH="0" baseline="0" noProof="0" dirty="0">
                        <a:ln>
                          <a:noFill/>
                        </a:ln>
                        <a:solidFill>
                          <a:prstClr val="black"/>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7483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mn-lt"/>
                          <a:ea typeface="+mn-ea"/>
                          <a:cs typeface="+mn-cs"/>
                        </a:rPr>
                        <a:t>Marchent sur la chaussée </a:t>
                      </a:r>
                      <a:r>
                        <a:rPr kumimoji="0" lang="fr-FR" sz="1300" b="0" i="0" u="none" strike="noStrike" kern="1200" cap="none" spc="0" normalizeH="0" baseline="0" noProof="0" dirty="0">
                          <a:ln>
                            <a:noFill/>
                          </a:ln>
                          <a:solidFill>
                            <a:prstClr val="black"/>
                          </a:solidFill>
                          <a:effectLst/>
                          <a:uLnTx/>
                          <a:uFillTx/>
                          <a:latin typeface="+mn-lt"/>
                          <a:ea typeface="+mn-ea"/>
                          <a:cs typeface="+mn-cs"/>
                        </a:rPr>
                        <a:t>plutôt que sur le trottoir</a:t>
                      </a:r>
                      <a:r>
                        <a:rPr lang="fr-FR" sz="1600" b="1" i="0" dirty="0">
                          <a:solidFill>
                            <a:schemeClr val="tx1"/>
                          </a:solidFill>
                        </a:rPr>
                        <a:t> </a:t>
                      </a:r>
                      <a:r>
                        <a:rPr lang="fr-FR" sz="1200" b="0" i="0" dirty="0">
                          <a:solidFill>
                            <a:schemeClr val="tx1"/>
                          </a:solidFill>
                        </a:rPr>
                        <a:t>(2)</a:t>
                      </a:r>
                      <a:endParaRPr lang="fr-FR"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57483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mn-lt"/>
                          <a:ea typeface="+mn-ea"/>
                          <a:cs typeface="+mn-cs"/>
                        </a:rPr>
                        <a:t>Marchent en regardant </a:t>
                      </a:r>
                      <a:r>
                        <a:rPr kumimoji="0" lang="fr-FR" sz="1400" b="1" i="0" u="none" strike="noStrike" kern="1200" cap="none" spc="0" normalizeH="0" baseline="0" noProof="0" dirty="0" smtClean="0">
                          <a:ln>
                            <a:noFill/>
                          </a:ln>
                          <a:solidFill>
                            <a:prstClr val="black"/>
                          </a:solidFill>
                          <a:effectLst/>
                          <a:uLnTx/>
                          <a:uFillTx/>
                          <a:latin typeface="+mn-lt"/>
                          <a:ea typeface="+mn-ea"/>
                          <a:cs typeface="+mn-cs"/>
                        </a:rPr>
                        <a:t>leur </a:t>
                      </a:r>
                      <a:r>
                        <a:rPr kumimoji="0" lang="fr-FR" sz="1400" b="1" i="0" u="none" strike="noStrike" kern="1200" cap="none" spc="0" normalizeH="0" baseline="0" noProof="0" dirty="0">
                          <a:ln>
                            <a:noFill/>
                          </a:ln>
                          <a:solidFill>
                            <a:prstClr val="black"/>
                          </a:solidFill>
                          <a:effectLst/>
                          <a:uLnTx/>
                          <a:uFillTx/>
                          <a:latin typeface="+mn-lt"/>
                          <a:ea typeface="+mn-ea"/>
                          <a:cs typeface="+mn-cs"/>
                        </a:rPr>
                        <a:t>téléphone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mn-lt"/>
                          <a:ea typeface="+mn-ea"/>
                          <a:cs typeface="+mn-cs"/>
                        </a:rPr>
                        <a:t>(applis, jeux...</a:t>
                      </a:r>
                      <a:r>
                        <a:rPr kumimoji="0" lang="fr-FR" sz="1200" b="0" i="0" u="none" strike="noStrike" kern="1200" cap="none" spc="0" normalizeH="0" baseline="0" noProof="0" dirty="0">
                          <a:ln>
                            <a:noFill/>
                          </a:ln>
                          <a:solidFill>
                            <a:prstClr val="black"/>
                          </a:solidFill>
                          <a:effectLst/>
                          <a:uLnTx/>
                          <a:uFillTx/>
                          <a:latin typeface="+mn-lt"/>
                          <a:ea typeface="+mn-ea"/>
                          <a:cs typeface="+mn-cs"/>
                        </a:rPr>
                        <a:t>)</a:t>
                      </a:r>
                      <a:r>
                        <a:rPr lang="fr-FR" sz="1100" b="0" dirty="0">
                          <a:solidFill>
                            <a:schemeClr val="tx1"/>
                          </a:solidFill>
                        </a:rPr>
                        <a:t> (1)</a:t>
                      </a:r>
                      <a:endParaRPr kumimoji="0" lang="fr-FR" sz="1100" b="0" i="0" u="none" strike="noStrike" kern="1200" cap="none" spc="0" normalizeH="0" baseline="0" noProof="0" dirty="0">
                        <a:ln>
                          <a:noFill/>
                        </a:ln>
                        <a:solidFill>
                          <a:prstClr val="black"/>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57483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300" b="0" i="0" dirty="0">
                          <a:solidFill>
                            <a:schemeClr val="tx1"/>
                          </a:solidFill>
                        </a:rPr>
                        <a:t>Traversent</a:t>
                      </a:r>
                      <a:r>
                        <a:rPr lang="fr-FR" sz="1200" b="0" i="0" dirty="0">
                          <a:solidFill>
                            <a:schemeClr val="tx1"/>
                          </a:solidFill>
                        </a:rPr>
                        <a:t> </a:t>
                      </a:r>
                      <a:r>
                        <a:rPr lang="fr-FR" sz="1400" b="1" i="0" dirty="0">
                          <a:solidFill>
                            <a:schemeClr val="tx1"/>
                          </a:solidFill>
                        </a:rPr>
                        <a:t>sans regarder à droite et à gauche</a:t>
                      </a:r>
                      <a:r>
                        <a:rPr kumimoji="0" lang="fr-FR" sz="1600" b="1" i="0" u="none" strike="noStrike" kern="1200" cap="none" spc="0" normalizeH="0" baseline="0" noProof="0" dirty="0">
                          <a:ln>
                            <a:noFill/>
                          </a:ln>
                          <a:solidFill>
                            <a:prstClr val="black"/>
                          </a:solidFill>
                          <a:effectLst/>
                          <a:uLnTx/>
                          <a:uFillTx/>
                          <a:latin typeface="+mn-lt"/>
                          <a:ea typeface="+mn-ea"/>
                          <a:cs typeface="+mn-cs"/>
                        </a:rPr>
                        <a:t> </a:t>
                      </a:r>
                      <a:r>
                        <a:rPr kumimoji="0" lang="fr-FR" sz="1200" b="0" i="0" u="none" strike="noStrike" kern="1200" cap="none" spc="0" normalizeH="0" baseline="0" noProof="0" dirty="0">
                          <a:ln>
                            <a:noFill/>
                          </a:ln>
                          <a:solidFill>
                            <a:prstClr val="black"/>
                          </a:solidFill>
                          <a:effectLst/>
                          <a:uLnTx/>
                          <a:uFillTx/>
                          <a:latin typeface="+mn-lt"/>
                          <a:ea typeface="+mn-ea"/>
                          <a:cs typeface="+mn-cs"/>
                        </a:rPr>
                        <a:t>(2)</a:t>
                      </a:r>
                      <a:endParaRPr kumimoji="0" lang="fr-FR" sz="1400" b="0" i="0" u="none" strike="noStrike" kern="1200" cap="none" spc="0" normalizeH="0" baseline="0" noProof="0" dirty="0">
                        <a:ln>
                          <a:noFill/>
                        </a:ln>
                        <a:solidFill>
                          <a:prstClr val="black"/>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bl>
          </a:graphicData>
        </a:graphic>
      </p:graphicFrame>
      <p:sp>
        <p:nvSpPr>
          <p:cNvPr id="31" name="Rectangle à coins arrondis 30"/>
          <p:cNvSpPr/>
          <p:nvPr/>
        </p:nvSpPr>
        <p:spPr>
          <a:xfrm>
            <a:off x="200472" y="1893379"/>
            <a:ext cx="8255520" cy="1194427"/>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7435949" y="3212976"/>
            <a:ext cx="2413595" cy="584775"/>
          </a:xfrm>
          <a:prstGeom prst="rect">
            <a:avLst/>
          </a:prstGeom>
          <a:solidFill>
            <a:srgbClr val="990000"/>
          </a:solidFill>
        </p:spPr>
        <p:txBody>
          <a:bodyPr wrap="square" rtlCol="0" anchor="ctr" anchorCtr="0">
            <a:spAutoFit/>
          </a:bodyPr>
          <a:lstStyle/>
          <a:p>
            <a:pPr algn="ctr"/>
            <a:r>
              <a:rPr lang="fr-FR" sz="1050" dirty="0">
                <a:solidFill>
                  <a:prstClr val="white"/>
                </a:solidFill>
              </a:rPr>
              <a:t>(1) </a:t>
            </a:r>
            <a:r>
              <a:rPr lang="fr-FR" sz="1600" dirty="0">
                <a:solidFill>
                  <a:schemeClr val="bg1"/>
                </a:solidFill>
              </a:rPr>
              <a:t>ST Utilisent leur téléphone portable : 65%</a:t>
            </a:r>
          </a:p>
        </p:txBody>
      </p:sp>
      <p:sp>
        <p:nvSpPr>
          <p:cNvPr id="35" name="ZoneTexte 34"/>
          <p:cNvSpPr txBox="1"/>
          <p:nvPr/>
        </p:nvSpPr>
        <p:spPr>
          <a:xfrm>
            <a:off x="6087640" y="3872082"/>
            <a:ext cx="1313632" cy="261610"/>
          </a:xfrm>
          <a:prstGeom prst="rect">
            <a:avLst/>
          </a:prstGeom>
          <a:noFill/>
        </p:spPr>
        <p:txBody>
          <a:bodyPr wrap="square" rtlCol="0">
            <a:spAutoFit/>
          </a:bodyPr>
          <a:lstStyle/>
          <a:p>
            <a:r>
              <a:rPr lang="fr-FR" sz="1100" dirty="0" smtClean="0">
                <a:solidFill>
                  <a:srgbClr val="FF0000"/>
                </a:solidFill>
                <a:sym typeface="Wingdings" panose="05000000000000000000" pitchFamily="2" charset="2"/>
              </a:rPr>
              <a:t> </a:t>
            </a:r>
            <a:r>
              <a:rPr lang="fr-FR" sz="1100" dirty="0" smtClean="0">
                <a:solidFill>
                  <a:schemeClr val="bg2">
                    <a:lumMod val="25000"/>
                  </a:schemeClr>
                </a:solidFill>
              </a:rPr>
              <a:t>2016 : 29%</a:t>
            </a:r>
            <a:endParaRPr lang="fr-FR" sz="1100" dirty="0">
              <a:solidFill>
                <a:schemeClr val="bg2">
                  <a:lumMod val="25000"/>
                </a:schemeClr>
              </a:solidFill>
            </a:endParaRPr>
          </a:p>
        </p:txBody>
      </p:sp>
      <p:sp>
        <p:nvSpPr>
          <p:cNvPr id="40" name="ZoneTexte 39"/>
          <p:cNvSpPr txBox="1"/>
          <p:nvPr/>
        </p:nvSpPr>
        <p:spPr>
          <a:xfrm>
            <a:off x="7435950" y="4784757"/>
            <a:ext cx="2413594" cy="584775"/>
          </a:xfrm>
          <a:prstGeom prst="rect">
            <a:avLst/>
          </a:prstGeom>
          <a:solidFill>
            <a:srgbClr val="990000"/>
          </a:solidFill>
        </p:spPr>
        <p:txBody>
          <a:bodyPr wrap="square" rtlCol="0" anchor="ctr" anchorCtr="0">
            <a:spAutoFit/>
          </a:bodyPr>
          <a:lstStyle/>
          <a:p>
            <a:pPr algn="ctr"/>
            <a:r>
              <a:rPr lang="fr-FR" sz="1050" dirty="0">
                <a:solidFill>
                  <a:prstClr val="white"/>
                </a:solidFill>
              </a:rPr>
              <a:t>(2) </a:t>
            </a:r>
            <a:r>
              <a:rPr lang="fr-FR" sz="1600" dirty="0">
                <a:solidFill>
                  <a:schemeClr val="bg1"/>
                </a:solidFill>
              </a:rPr>
              <a:t>ST Ne </a:t>
            </a:r>
            <a:r>
              <a:rPr lang="fr-FR" sz="1600" dirty="0" smtClean="0">
                <a:solidFill>
                  <a:schemeClr val="bg1"/>
                </a:solidFill>
              </a:rPr>
              <a:t>respectent </a:t>
            </a:r>
            <a:r>
              <a:rPr lang="fr-FR" sz="1600" dirty="0">
                <a:solidFill>
                  <a:schemeClr val="bg1"/>
                </a:solidFill>
              </a:rPr>
              <a:t>pas la signalisation : 63%</a:t>
            </a:r>
          </a:p>
        </p:txBody>
      </p:sp>
      <p:sp>
        <p:nvSpPr>
          <p:cNvPr id="41" name="ZoneTexte 40"/>
          <p:cNvSpPr txBox="1"/>
          <p:nvPr/>
        </p:nvSpPr>
        <p:spPr>
          <a:xfrm>
            <a:off x="5816348" y="4457401"/>
            <a:ext cx="2016972" cy="276999"/>
          </a:xfrm>
          <a:prstGeom prst="rect">
            <a:avLst/>
          </a:prstGeom>
          <a:noFill/>
        </p:spPr>
        <p:txBody>
          <a:bodyPr wrap="square" rtlCol="0">
            <a:spAutoFit/>
          </a:bodyPr>
          <a:lstStyle/>
          <a:p>
            <a:r>
              <a:rPr lang="fr-FR" sz="1200" dirty="0">
                <a:solidFill>
                  <a:srgbClr val="FF0000"/>
                </a:solidFill>
                <a:sym typeface="Wingdings" panose="05000000000000000000" pitchFamily="2" charset="2"/>
              </a:rPr>
              <a:t></a:t>
            </a:r>
            <a:r>
              <a:rPr lang="fr-FR" sz="1200" dirty="0">
                <a:sym typeface="Wingdings" panose="05000000000000000000" pitchFamily="2" charset="2"/>
              </a:rPr>
              <a:t> </a:t>
            </a:r>
            <a:r>
              <a:rPr lang="fr-FR" sz="1100" dirty="0" smtClean="0">
                <a:solidFill>
                  <a:schemeClr val="bg2">
                    <a:lumMod val="25000"/>
                  </a:schemeClr>
                </a:solidFill>
              </a:rPr>
              <a:t>2016 </a:t>
            </a:r>
            <a:r>
              <a:rPr lang="fr-FR" sz="1100" dirty="0">
                <a:solidFill>
                  <a:schemeClr val="bg2">
                    <a:lumMod val="25000"/>
                  </a:schemeClr>
                </a:solidFill>
              </a:rPr>
              <a:t>: </a:t>
            </a:r>
            <a:r>
              <a:rPr lang="fr-FR" sz="1100" dirty="0" smtClean="0">
                <a:solidFill>
                  <a:schemeClr val="bg2">
                    <a:lumMod val="25000"/>
                  </a:schemeClr>
                </a:solidFill>
              </a:rPr>
              <a:t>25% </a:t>
            </a:r>
            <a:endParaRPr lang="fr-FR" sz="1100" dirty="0">
              <a:solidFill>
                <a:schemeClr val="bg2">
                  <a:lumMod val="25000"/>
                </a:schemeClr>
              </a:solidFill>
            </a:endParaRPr>
          </a:p>
        </p:txBody>
      </p:sp>
      <p:sp>
        <p:nvSpPr>
          <p:cNvPr id="20" name="ZoneTexte 19"/>
          <p:cNvSpPr txBox="1"/>
          <p:nvPr/>
        </p:nvSpPr>
        <p:spPr>
          <a:xfrm>
            <a:off x="6537176" y="2728601"/>
            <a:ext cx="1093649" cy="261610"/>
          </a:xfrm>
          <a:prstGeom prst="rect">
            <a:avLst/>
          </a:prstGeom>
          <a:noFill/>
        </p:spPr>
        <p:txBody>
          <a:bodyPr wrap="square" rtlCol="0">
            <a:spAutoFit/>
          </a:bodyPr>
          <a:lstStyle/>
          <a:p>
            <a:pPr algn="r"/>
            <a:r>
              <a:rPr lang="fr-FR" sz="1100" dirty="0" smtClean="0">
                <a:solidFill>
                  <a:srgbClr val="FF0000"/>
                </a:solidFill>
                <a:sym typeface="Wingdings" panose="05000000000000000000" pitchFamily="2" charset="2"/>
              </a:rPr>
              <a:t> </a:t>
            </a:r>
            <a:r>
              <a:rPr lang="fr-FR" sz="1100" dirty="0">
                <a:solidFill>
                  <a:schemeClr val="bg2">
                    <a:lumMod val="25000"/>
                  </a:schemeClr>
                </a:solidFill>
              </a:rPr>
              <a:t>2016: 46%</a:t>
            </a:r>
          </a:p>
        </p:txBody>
      </p:sp>
      <p:sp>
        <p:nvSpPr>
          <p:cNvPr id="24" name="ZoneTexte 23"/>
          <p:cNvSpPr txBox="1"/>
          <p:nvPr/>
        </p:nvSpPr>
        <p:spPr>
          <a:xfrm>
            <a:off x="4944822" y="5623148"/>
            <a:ext cx="1808378" cy="276999"/>
          </a:xfrm>
          <a:prstGeom prst="rect">
            <a:avLst/>
          </a:prstGeom>
          <a:noFill/>
        </p:spPr>
        <p:txBody>
          <a:bodyPr wrap="square" rtlCol="0">
            <a:spAutoFit/>
          </a:bodyPr>
          <a:lstStyle/>
          <a:p>
            <a:r>
              <a:rPr lang="fr-FR" sz="1200" dirty="0">
                <a:solidFill>
                  <a:srgbClr val="FF0000"/>
                </a:solidFill>
                <a:sym typeface="Wingdings" panose="05000000000000000000" pitchFamily="2" charset="2"/>
              </a:rPr>
              <a:t></a:t>
            </a:r>
            <a:r>
              <a:rPr lang="fr-FR" sz="1200" dirty="0">
                <a:sym typeface="Wingdings" panose="05000000000000000000" pitchFamily="2" charset="2"/>
              </a:rPr>
              <a:t> </a:t>
            </a:r>
            <a:r>
              <a:rPr lang="fr-FR" sz="1100" dirty="0" smtClean="0">
                <a:solidFill>
                  <a:schemeClr val="bg2">
                    <a:lumMod val="25000"/>
                  </a:schemeClr>
                </a:solidFill>
              </a:rPr>
              <a:t>2016 </a:t>
            </a:r>
            <a:r>
              <a:rPr lang="fr-FR" sz="1100" dirty="0">
                <a:solidFill>
                  <a:schemeClr val="bg2">
                    <a:lumMod val="25000"/>
                  </a:schemeClr>
                </a:solidFill>
              </a:rPr>
              <a:t>: </a:t>
            </a:r>
            <a:r>
              <a:rPr lang="fr-FR" sz="1100" dirty="0" smtClean="0">
                <a:solidFill>
                  <a:schemeClr val="bg2">
                    <a:lumMod val="25000"/>
                  </a:schemeClr>
                </a:solidFill>
              </a:rPr>
              <a:t>6%</a:t>
            </a:r>
            <a:endParaRPr lang="fr-FR" sz="1100" dirty="0">
              <a:solidFill>
                <a:schemeClr val="bg2">
                  <a:lumMod val="25000"/>
                </a:schemeClr>
              </a:solidFill>
            </a:endParaRPr>
          </a:p>
        </p:txBody>
      </p:sp>
      <p:grpSp>
        <p:nvGrpSpPr>
          <p:cNvPr id="25" name="Groupe 24"/>
          <p:cNvGrpSpPr/>
          <p:nvPr/>
        </p:nvGrpSpPr>
        <p:grpSpPr>
          <a:xfrm>
            <a:off x="5721660" y="5018918"/>
            <a:ext cx="523559" cy="312193"/>
            <a:chOff x="9206488" y="3790205"/>
            <a:chExt cx="551630" cy="290591"/>
          </a:xfrm>
        </p:grpSpPr>
        <p:pic>
          <p:nvPicPr>
            <p:cNvPr id="26" name="Image 25"/>
            <p:cNvPicPr>
              <a:picLocks noChangeAspect="1"/>
            </p:cNvPicPr>
            <p:nvPr/>
          </p:nvPicPr>
          <p:blipFill rotWithShape="1">
            <a:blip r:embed="rId4" cstate="print">
              <a:duotone>
                <a:srgbClr val="00ADDC">
                  <a:shade val="45000"/>
                  <a:satMod val="135000"/>
                </a:srgbClr>
                <a:prstClr val="white"/>
              </a:duotone>
              <a:extLst>
                <a:ext uri="{28A0092B-C50C-407E-A947-70E740481C1C}">
                  <a14:useLocalDpi xmlns:a14="http://schemas.microsoft.com/office/drawing/2010/main" val="0"/>
                </a:ext>
              </a:extLst>
            </a:blip>
            <a:srcRect r="58519"/>
            <a:stretch/>
          </p:blipFill>
          <p:spPr>
            <a:xfrm>
              <a:off x="9206488" y="3790205"/>
              <a:ext cx="120541" cy="290591"/>
            </a:xfrm>
            <a:prstGeom prst="rect">
              <a:avLst/>
            </a:prstGeom>
          </p:spPr>
        </p:pic>
        <p:sp>
          <p:nvSpPr>
            <p:cNvPr id="27" name="ZoneTexte 26"/>
            <p:cNvSpPr txBox="1"/>
            <p:nvPr/>
          </p:nvSpPr>
          <p:spPr>
            <a:xfrm>
              <a:off x="9219428" y="3803797"/>
              <a:ext cx="538690" cy="257832"/>
            </a:xfrm>
            <a:prstGeom prst="rect">
              <a:avLst/>
            </a:prstGeom>
            <a:noFill/>
          </p:spPr>
          <p:txBody>
            <a:bodyPr wrap="square" rtlCol="0">
              <a:spAutoFit/>
            </a:bodyPr>
            <a:lstStyle/>
            <a:p>
              <a:pPr algn="r"/>
              <a:r>
                <a:rPr lang="fr-FR" sz="1200" b="1" dirty="0">
                  <a:solidFill>
                    <a:srgbClr val="00B050"/>
                  </a:solidFill>
                </a:rPr>
                <a:t>31%</a:t>
              </a:r>
            </a:p>
          </p:txBody>
        </p:sp>
      </p:grpSp>
      <p:sp>
        <p:nvSpPr>
          <p:cNvPr id="33" name="ZoneTexte 32"/>
          <p:cNvSpPr txBox="1"/>
          <p:nvPr/>
        </p:nvSpPr>
        <p:spPr>
          <a:xfrm>
            <a:off x="6609184" y="2147020"/>
            <a:ext cx="1296144" cy="261610"/>
          </a:xfrm>
          <a:prstGeom prst="rect">
            <a:avLst/>
          </a:prstGeom>
          <a:noFill/>
        </p:spPr>
        <p:txBody>
          <a:bodyPr wrap="square" rtlCol="0">
            <a:spAutoFit/>
          </a:bodyPr>
          <a:lstStyle/>
          <a:p>
            <a:pPr algn="r"/>
            <a:r>
              <a:rPr lang="fr-FR" sz="1100" dirty="0">
                <a:solidFill>
                  <a:srgbClr val="FF0000"/>
                </a:solidFill>
                <a:sym typeface="Wingdings" panose="05000000000000000000" pitchFamily="2" charset="2"/>
              </a:rPr>
              <a:t></a:t>
            </a:r>
            <a:r>
              <a:rPr lang="fr-FR" sz="1100" dirty="0">
                <a:sym typeface="Wingdings" panose="05000000000000000000" pitchFamily="2" charset="2"/>
              </a:rPr>
              <a:t> </a:t>
            </a:r>
            <a:r>
              <a:rPr lang="fr-FR" sz="1100" dirty="0">
                <a:solidFill>
                  <a:schemeClr val="bg2">
                    <a:lumMod val="25000"/>
                  </a:schemeClr>
                </a:solidFill>
              </a:rPr>
              <a:t>2016 : 52%</a:t>
            </a:r>
          </a:p>
        </p:txBody>
      </p:sp>
      <p:sp>
        <p:nvSpPr>
          <p:cNvPr id="37" name="ZoneTexte 36"/>
          <p:cNvSpPr txBox="1"/>
          <p:nvPr/>
        </p:nvSpPr>
        <p:spPr>
          <a:xfrm>
            <a:off x="5981446" y="3302336"/>
            <a:ext cx="1296144" cy="276999"/>
          </a:xfrm>
          <a:prstGeom prst="rect">
            <a:avLst/>
          </a:prstGeom>
          <a:noFill/>
        </p:spPr>
        <p:txBody>
          <a:bodyPr wrap="square" rtlCol="0">
            <a:spAutoFit/>
          </a:bodyPr>
          <a:lstStyle/>
          <a:p>
            <a:pPr algn="r"/>
            <a:r>
              <a:rPr lang="fr-FR" sz="1200" dirty="0">
                <a:solidFill>
                  <a:srgbClr val="FF0000"/>
                </a:solidFill>
                <a:sym typeface="Wingdings" panose="05000000000000000000" pitchFamily="2" charset="2"/>
              </a:rPr>
              <a:t> </a:t>
            </a:r>
            <a:r>
              <a:rPr lang="fr-FR" sz="1100" dirty="0">
                <a:solidFill>
                  <a:schemeClr val="bg2">
                    <a:lumMod val="25000"/>
                  </a:schemeClr>
                </a:solidFill>
              </a:rPr>
              <a:t>2016 : 39%</a:t>
            </a:r>
          </a:p>
        </p:txBody>
      </p:sp>
      <p:sp>
        <p:nvSpPr>
          <p:cNvPr id="38" name="Rectangle 37"/>
          <p:cNvSpPr/>
          <p:nvPr/>
        </p:nvSpPr>
        <p:spPr>
          <a:xfrm>
            <a:off x="8124055" y="5991671"/>
            <a:ext cx="1716110" cy="461665"/>
          </a:xfrm>
          <a:prstGeom prst="rect">
            <a:avLst/>
          </a:prstGeom>
          <a:ln>
            <a:solidFill>
              <a:schemeClr val="bg1">
                <a:lumMod val="75000"/>
              </a:schemeClr>
            </a:solidFill>
            <a:prstDash val="dash"/>
          </a:ln>
        </p:spPr>
        <p:txBody>
          <a:bodyPr wrap="square">
            <a:spAutoFit/>
          </a:bodyPr>
          <a:lstStyle/>
          <a:p>
            <a:pPr algn="ctr"/>
            <a:r>
              <a:rPr lang="fr-FR" sz="1200" i="1" dirty="0">
                <a:solidFill>
                  <a:schemeClr val="bg2">
                    <a:lumMod val="25000"/>
                  </a:schemeClr>
                </a:solidFill>
              </a:rPr>
              <a:t>Nombre moyen </a:t>
            </a:r>
            <a:endParaRPr lang="fr-FR" sz="1200" i="1" dirty="0" smtClean="0">
              <a:solidFill>
                <a:schemeClr val="bg2">
                  <a:lumMod val="25000"/>
                </a:schemeClr>
              </a:solidFill>
            </a:endParaRPr>
          </a:p>
          <a:p>
            <a:pPr algn="ctr"/>
            <a:r>
              <a:rPr lang="fr-FR" sz="1200" i="1" dirty="0" smtClean="0">
                <a:solidFill>
                  <a:schemeClr val="bg2">
                    <a:lumMod val="25000"/>
                  </a:schemeClr>
                </a:solidFill>
              </a:rPr>
              <a:t>de </a:t>
            </a:r>
            <a:r>
              <a:rPr lang="fr-FR" sz="1200" i="1" dirty="0">
                <a:solidFill>
                  <a:schemeClr val="bg2">
                    <a:lumMod val="25000"/>
                  </a:schemeClr>
                </a:solidFill>
              </a:rPr>
              <a:t>citations : </a:t>
            </a:r>
            <a:r>
              <a:rPr lang="fr-FR" sz="1200" i="1" dirty="0" smtClean="0">
                <a:solidFill>
                  <a:schemeClr val="bg2">
                    <a:lumMod val="25000"/>
                  </a:schemeClr>
                </a:solidFill>
              </a:rPr>
              <a:t>3,3</a:t>
            </a:r>
            <a:endParaRPr lang="fr-FR" sz="1200" i="1" dirty="0">
              <a:solidFill>
                <a:schemeClr val="bg2">
                  <a:lumMod val="25000"/>
                </a:schemeClr>
              </a:solidFill>
            </a:endParaRPr>
          </a:p>
        </p:txBody>
      </p:sp>
      <p:grpSp>
        <p:nvGrpSpPr>
          <p:cNvPr id="2" name="Groupe 1"/>
          <p:cNvGrpSpPr/>
          <p:nvPr/>
        </p:nvGrpSpPr>
        <p:grpSpPr>
          <a:xfrm>
            <a:off x="2245085" y="6114782"/>
            <a:ext cx="4436107" cy="338554"/>
            <a:chOff x="2752874" y="6008617"/>
            <a:chExt cx="4436107" cy="338554"/>
          </a:xfrm>
        </p:grpSpPr>
        <p:sp>
          <p:nvSpPr>
            <p:cNvPr id="28" name="ZoneTexte 27"/>
            <p:cNvSpPr txBox="1"/>
            <p:nvPr/>
          </p:nvSpPr>
          <p:spPr>
            <a:xfrm>
              <a:off x="2752874" y="6008617"/>
              <a:ext cx="3446776" cy="338554"/>
            </a:xfrm>
            <a:prstGeom prst="rect">
              <a:avLst/>
            </a:prstGeom>
            <a:noFill/>
            <a:ln>
              <a:noFill/>
              <a:prstDash val="sysDash"/>
            </a:ln>
          </p:spPr>
          <p:txBody>
            <a:bodyPr wrap="square" rtlCol="0">
              <a:spAutoFit/>
            </a:bodyPr>
            <a:lstStyle/>
            <a:p>
              <a:r>
                <a:rPr lang="fr-FR" sz="1400" b="1" i="1" dirty="0"/>
                <a:t>Au moins 1 comportement dangereux : </a:t>
              </a:r>
              <a:r>
                <a:rPr lang="fr-FR" sz="1400" b="1" i="1" dirty="0" smtClean="0"/>
                <a:t>79</a:t>
              </a:r>
              <a:r>
                <a:rPr lang="fr-FR" sz="1600" b="1" i="1" dirty="0" smtClean="0">
                  <a:solidFill>
                    <a:schemeClr val="bg2">
                      <a:lumMod val="25000"/>
                    </a:schemeClr>
                  </a:solidFill>
                </a:rPr>
                <a:t>%</a:t>
              </a:r>
              <a:endParaRPr lang="fr-FR" sz="1600" b="1" i="1" dirty="0">
                <a:solidFill>
                  <a:schemeClr val="bg2">
                    <a:lumMod val="25000"/>
                  </a:schemeClr>
                </a:solidFill>
              </a:endParaRPr>
            </a:p>
          </p:txBody>
        </p:sp>
        <p:sp>
          <p:nvSpPr>
            <p:cNvPr id="39" name="ZoneTexte 38"/>
            <p:cNvSpPr txBox="1"/>
            <p:nvPr/>
          </p:nvSpPr>
          <p:spPr>
            <a:xfrm>
              <a:off x="6098135" y="6036422"/>
              <a:ext cx="1090846" cy="276999"/>
            </a:xfrm>
            <a:prstGeom prst="rect">
              <a:avLst/>
            </a:prstGeom>
            <a:noFill/>
          </p:spPr>
          <p:txBody>
            <a:bodyPr wrap="square" rtlCol="0">
              <a:spAutoFit/>
            </a:bodyPr>
            <a:lstStyle/>
            <a:p>
              <a:pPr algn="r"/>
              <a:r>
                <a:rPr lang="fr-FR" sz="1200" dirty="0">
                  <a:solidFill>
                    <a:srgbClr val="FF0000"/>
                  </a:solidFill>
                  <a:sym typeface="Wingdings" panose="05000000000000000000" pitchFamily="2" charset="2"/>
                </a:rPr>
                <a:t> </a:t>
              </a:r>
              <a:r>
                <a:rPr lang="fr-FR" sz="1200" dirty="0" smtClean="0">
                  <a:solidFill>
                    <a:schemeClr val="bg2">
                      <a:lumMod val="25000"/>
                    </a:schemeClr>
                  </a:solidFill>
                </a:rPr>
                <a:t>2016 </a:t>
              </a:r>
              <a:r>
                <a:rPr lang="fr-FR" sz="1200" dirty="0">
                  <a:solidFill>
                    <a:schemeClr val="bg2">
                      <a:lumMod val="25000"/>
                    </a:schemeClr>
                  </a:solidFill>
                </a:rPr>
                <a:t>: </a:t>
              </a:r>
              <a:r>
                <a:rPr lang="fr-FR" sz="1200" dirty="0" smtClean="0">
                  <a:solidFill>
                    <a:schemeClr val="bg2">
                      <a:lumMod val="25000"/>
                    </a:schemeClr>
                  </a:solidFill>
                </a:rPr>
                <a:t>74%</a:t>
              </a:r>
              <a:endParaRPr lang="fr-FR" sz="1200" dirty="0">
                <a:solidFill>
                  <a:schemeClr val="bg2">
                    <a:lumMod val="25000"/>
                  </a:schemeClr>
                </a:solidFill>
              </a:endParaRPr>
            </a:p>
          </p:txBody>
        </p:sp>
      </p:grpSp>
      <p:sp>
        <p:nvSpPr>
          <p:cNvPr id="44" name="ZoneTexte 43"/>
          <p:cNvSpPr txBox="1"/>
          <p:nvPr/>
        </p:nvSpPr>
        <p:spPr>
          <a:xfrm>
            <a:off x="6148414" y="5040647"/>
            <a:ext cx="1065223" cy="261610"/>
          </a:xfrm>
          <a:prstGeom prst="rect">
            <a:avLst/>
          </a:prstGeom>
          <a:noFill/>
        </p:spPr>
        <p:txBody>
          <a:bodyPr wrap="square" rtlCol="0">
            <a:spAutoFit/>
          </a:bodyPr>
          <a:lstStyle/>
          <a:p>
            <a:r>
              <a:rPr lang="fr-FR" sz="1100" dirty="0" smtClean="0">
                <a:solidFill>
                  <a:srgbClr val="FF0000"/>
                </a:solidFill>
                <a:sym typeface="Wingdings" panose="05000000000000000000" pitchFamily="2" charset="2"/>
              </a:rPr>
              <a:t> </a:t>
            </a:r>
            <a:r>
              <a:rPr lang="fr-FR" sz="1100" dirty="0" smtClean="0">
                <a:solidFill>
                  <a:schemeClr val="bg2">
                    <a:lumMod val="25000"/>
                  </a:schemeClr>
                </a:solidFill>
              </a:rPr>
              <a:t>2016 : 25%</a:t>
            </a:r>
            <a:endParaRPr lang="fr-FR" sz="1100" dirty="0">
              <a:solidFill>
                <a:schemeClr val="bg2">
                  <a:lumMod val="25000"/>
                </a:schemeClr>
              </a:solidFill>
            </a:endParaRPr>
          </a:p>
        </p:txBody>
      </p:sp>
      <p:sp>
        <p:nvSpPr>
          <p:cNvPr id="34" name="ZoneTexte 33"/>
          <p:cNvSpPr txBox="1"/>
          <p:nvPr/>
        </p:nvSpPr>
        <p:spPr>
          <a:xfrm>
            <a:off x="8556140" y="3800073"/>
            <a:ext cx="1077380" cy="276999"/>
          </a:xfrm>
          <a:prstGeom prst="rect">
            <a:avLst/>
          </a:prstGeom>
          <a:noFill/>
        </p:spPr>
        <p:txBody>
          <a:bodyPr wrap="square" rtlCol="0">
            <a:spAutoFit/>
          </a:bodyPr>
          <a:lstStyle/>
          <a:p>
            <a:pPr algn="r"/>
            <a:r>
              <a:rPr lang="fr-FR" sz="1200" dirty="0">
                <a:solidFill>
                  <a:srgbClr val="FF0000"/>
                </a:solidFill>
                <a:sym typeface="Wingdings" panose="05000000000000000000" pitchFamily="2" charset="2"/>
              </a:rPr>
              <a:t> </a:t>
            </a:r>
            <a:r>
              <a:rPr lang="fr-FR" sz="1200" dirty="0" smtClean="0"/>
              <a:t>2016 : 57%</a:t>
            </a:r>
            <a:endParaRPr lang="fr-FR" sz="1200" dirty="0">
              <a:solidFill>
                <a:schemeClr val="accent6"/>
              </a:solidFill>
            </a:endParaRPr>
          </a:p>
        </p:txBody>
      </p:sp>
      <p:sp>
        <p:nvSpPr>
          <p:cNvPr id="36" name="ZoneTexte 35"/>
          <p:cNvSpPr txBox="1"/>
          <p:nvPr/>
        </p:nvSpPr>
        <p:spPr>
          <a:xfrm>
            <a:off x="8553400" y="5384249"/>
            <a:ext cx="1077380" cy="276999"/>
          </a:xfrm>
          <a:prstGeom prst="rect">
            <a:avLst/>
          </a:prstGeom>
          <a:noFill/>
        </p:spPr>
        <p:txBody>
          <a:bodyPr wrap="square" rtlCol="0">
            <a:spAutoFit/>
          </a:bodyPr>
          <a:lstStyle/>
          <a:p>
            <a:pPr algn="r"/>
            <a:r>
              <a:rPr lang="fr-FR" sz="1200" dirty="0">
                <a:solidFill>
                  <a:srgbClr val="FF0000"/>
                </a:solidFill>
                <a:sym typeface="Wingdings" panose="05000000000000000000" pitchFamily="2" charset="2"/>
              </a:rPr>
              <a:t> </a:t>
            </a:r>
            <a:r>
              <a:rPr lang="fr-FR" sz="1200" dirty="0" smtClean="0"/>
              <a:t>2016 : 56%</a:t>
            </a:r>
            <a:endParaRPr lang="fr-FR" sz="1200" dirty="0">
              <a:solidFill>
                <a:schemeClr val="accent6"/>
              </a:solidFill>
            </a:endParaRPr>
          </a:p>
        </p:txBody>
      </p:sp>
    </p:spTree>
    <p:extLst>
      <p:ext uri="{BB962C8B-B14F-4D97-AF65-F5344CB8AC3E}">
        <p14:creationId xmlns:p14="http://schemas.microsoft.com/office/powerpoint/2010/main" val="5115560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992561" y="286152"/>
            <a:ext cx="8640959" cy="566706"/>
          </a:xfrm>
        </p:spPr>
        <p:txBody>
          <a:bodyPr/>
          <a:lstStyle/>
          <a:p>
            <a:pPr algn="just"/>
            <a:r>
              <a:rPr lang="fr-FR" sz="2000" dirty="0" smtClean="0"/>
              <a:t>Comme en 2016, seul ¼ des parents donne des consignes de sécurité mais ces derniers sont plus conscients des risques. La plus forte progression concerne l’utilisation du téléphone en marchant (+40%).</a:t>
            </a:r>
            <a:endParaRPr lang="fr-FR" sz="2000" dirty="0"/>
          </a:p>
        </p:txBody>
      </p:sp>
      <p:sp>
        <p:nvSpPr>
          <p:cNvPr id="12" name="Espace réservé du texte 11"/>
          <p:cNvSpPr>
            <a:spLocks noGrp="1"/>
          </p:cNvSpPr>
          <p:nvPr>
            <p:ph type="body" sz="quarter" idx="13"/>
          </p:nvPr>
        </p:nvSpPr>
        <p:spPr>
          <a:xfrm>
            <a:off x="992189" y="980728"/>
            <a:ext cx="8497315" cy="431800"/>
          </a:xfrm>
        </p:spPr>
        <p:txBody>
          <a:bodyPr/>
          <a:lstStyle/>
          <a:p>
            <a:r>
              <a:rPr lang="fr-FR" b="1" u="sng" dirty="0"/>
              <a:t>Consignes aux tierces personnes en charge de l’enfant pour les trajets scolaires / périscolaires</a:t>
            </a:r>
          </a:p>
          <a:p>
            <a:pPr>
              <a:spcBef>
                <a:spcPts val="600"/>
              </a:spcBef>
            </a:pPr>
            <a:r>
              <a:rPr lang="fr-FR" sz="1000" i="1" dirty="0" smtClean="0"/>
              <a:t>Lorsque </a:t>
            </a:r>
            <a:r>
              <a:rPr lang="fr-FR" sz="1000" i="1" dirty="0"/>
              <a:t>ce n’est pas vous qui allez chercher votre enfant à l’école (ou suite à ses activités périscolaires) mais une tierce personne (grands parents, frères et sœurs, nourrices…), donnez-vous des conseils ou des consignes sur le comportement à adopter dans la rue sur le trajet ? / </a:t>
            </a:r>
            <a:r>
              <a:rPr lang="fr-FR" sz="1000" i="1" dirty="0" smtClean="0"/>
              <a:t>Quel</a:t>
            </a:r>
            <a:r>
              <a:rPr lang="fr-FR" sz="1000" i="1" dirty="0"/>
              <a:t>(s) conseil(s) ou consigne(s) sur le comportement à adopter dans la rue donnez-vous à la tierce personne allant chercher votre enfant à l’école (ou suite à ses activités périscolaires) ? </a:t>
            </a:r>
          </a:p>
        </p:txBody>
      </p:sp>
      <p:grpSp>
        <p:nvGrpSpPr>
          <p:cNvPr id="18" name="Groupe 17"/>
          <p:cNvGrpSpPr/>
          <p:nvPr/>
        </p:nvGrpSpPr>
        <p:grpSpPr>
          <a:xfrm>
            <a:off x="8971292" y="1494976"/>
            <a:ext cx="950260" cy="637880"/>
            <a:chOff x="8769424" y="705128"/>
            <a:chExt cx="950260" cy="637880"/>
          </a:xfrm>
        </p:grpSpPr>
        <p:sp>
          <p:nvSpPr>
            <p:cNvPr id="21" name="ZoneTexte 20"/>
            <p:cNvSpPr txBox="1"/>
            <p:nvPr userDrawn="1"/>
          </p:nvSpPr>
          <p:spPr>
            <a:xfrm>
              <a:off x="8769424" y="1127564"/>
              <a:ext cx="950260" cy="215444"/>
            </a:xfrm>
            <a:prstGeom prst="rect">
              <a:avLst/>
            </a:prstGeom>
            <a:noFill/>
          </p:spPr>
          <p:txBody>
            <a:bodyPr wrap="none" rtlCol="0">
              <a:spAutoFit/>
            </a:bodyPr>
            <a:lstStyle/>
            <a:p>
              <a:r>
                <a:rPr lang="fr-FR" sz="800" b="1" spc="330" baseline="0" dirty="0">
                  <a:solidFill>
                    <a:srgbClr val="13AFB7"/>
                  </a:solidFill>
                </a:rPr>
                <a:t>individus</a:t>
              </a:r>
            </a:p>
          </p:txBody>
        </p:sp>
        <p:pic>
          <p:nvPicPr>
            <p:cNvPr id="22" name="Espace réservé du contenu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7456" y="705128"/>
              <a:ext cx="523381" cy="491500"/>
            </a:xfrm>
            <a:prstGeom prst="rect">
              <a:avLst/>
            </a:prstGeom>
          </p:spPr>
        </p:pic>
        <p:sp>
          <p:nvSpPr>
            <p:cNvPr id="23" name="Rectangle 22"/>
            <p:cNvSpPr/>
            <p:nvPr userDrawn="1"/>
          </p:nvSpPr>
          <p:spPr>
            <a:xfrm>
              <a:off x="8841512" y="1052736"/>
              <a:ext cx="720000" cy="144000"/>
            </a:xfrm>
            <a:prstGeom prst="rect">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 1 004</a:t>
              </a:r>
            </a:p>
          </p:txBody>
        </p:sp>
      </p:grpSp>
      <p:graphicFrame>
        <p:nvGraphicFramePr>
          <p:cNvPr id="19" name="Graphique 18"/>
          <p:cNvGraphicFramePr/>
          <p:nvPr>
            <p:extLst>
              <p:ext uri="{D42A27DB-BD31-4B8C-83A1-F6EECF244321}">
                <p14:modId xmlns:p14="http://schemas.microsoft.com/office/powerpoint/2010/main" val="4016515769"/>
              </p:ext>
            </p:extLst>
          </p:nvPr>
        </p:nvGraphicFramePr>
        <p:xfrm>
          <a:off x="483335" y="1513235"/>
          <a:ext cx="4176463" cy="1593788"/>
        </p:xfrm>
        <a:graphic>
          <a:graphicData uri="http://schemas.openxmlformats.org/drawingml/2006/chart">
            <c:chart xmlns:c="http://schemas.openxmlformats.org/drawingml/2006/chart" xmlns:r="http://schemas.openxmlformats.org/officeDocument/2006/relationships" r:id="rId3"/>
          </a:graphicData>
        </a:graphic>
      </p:graphicFrame>
      <p:sp>
        <p:nvSpPr>
          <p:cNvPr id="20" name="ZoneTexte 19"/>
          <p:cNvSpPr txBox="1"/>
          <p:nvPr/>
        </p:nvSpPr>
        <p:spPr>
          <a:xfrm>
            <a:off x="3676602" y="2050869"/>
            <a:ext cx="5956918" cy="707886"/>
          </a:xfrm>
          <a:prstGeom prst="rect">
            <a:avLst/>
          </a:prstGeom>
          <a:noFill/>
        </p:spPr>
        <p:txBody>
          <a:bodyPr wrap="square" rtlCol="0">
            <a:spAutoFit/>
          </a:bodyPr>
          <a:lstStyle/>
          <a:p>
            <a:r>
              <a:rPr lang="fr-FR" sz="2000" dirty="0"/>
              <a:t>des </a:t>
            </a:r>
            <a:r>
              <a:rPr lang="fr-FR" sz="2000" b="1" dirty="0">
                <a:solidFill>
                  <a:schemeClr val="accent6">
                    <a:lumMod val="75000"/>
                  </a:schemeClr>
                </a:solidFill>
              </a:rPr>
              <a:t>parents donnent des consignes de sécurité à la tierce personne </a:t>
            </a:r>
            <a:r>
              <a:rPr lang="fr-FR" sz="2000" dirty="0"/>
              <a:t>en charge de récupérer l’enfant</a:t>
            </a:r>
          </a:p>
        </p:txBody>
      </p:sp>
      <p:sp>
        <p:nvSpPr>
          <p:cNvPr id="24" name="ZoneTexte 23"/>
          <p:cNvSpPr txBox="1"/>
          <p:nvPr/>
        </p:nvSpPr>
        <p:spPr>
          <a:xfrm>
            <a:off x="128464" y="2639672"/>
            <a:ext cx="2293970" cy="461665"/>
          </a:xfrm>
          <a:prstGeom prst="rect">
            <a:avLst/>
          </a:prstGeom>
          <a:noFill/>
        </p:spPr>
        <p:txBody>
          <a:bodyPr wrap="square" rtlCol="0">
            <a:spAutoFit/>
          </a:bodyPr>
          <a:lstStyle/>
          <a:p>
            <a:r>
              <a:rPr lang="fr-FR" sz="1200" b="1" dirty="0">
                <a:solidFill>
                  <a:schemeClr val="accent2">
                    <a:lumMod val="75000"/>
                  </a:schemeClr>
                </a:solidFill>
              </a:rPr>
              <a:t>Personne d’autre que les parents ne va chercher l’enfant à l’école</a:t>
            </a:r>
          </a:p>
        </p:txBody>
      </p:sp>
      <p:sp>
        <p:nvSpPr>
          <p:cNvPr id="25" name="Flèche vers le bas 24"/>
          <p:cNvSpPr/>
          <p:nvPr/>
        </p:nvSpPr>
        <p:spPr>
          <a:xfrm>
            <a:off x="3291647" y="2412117"/>
            <a:ext cx="216024" cy="616081"/>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151101" y="1872985"/>
            <a:ext cx="2293970" cy="276999"/>
          </a:xfrm>
          <a:prstGeom prst="rect">
            <a:avLst/>
          </a:prstGeom>
          <a:noFill/>
        </p:spPr>
        <p:txBody>
          <a:bodyPr wrap="square" rtlCol="0">
            <a:spAutoFit/>
          </a:bodyPr>
          <a:lstStyle/>
          <a:p>
            <a:pPr algn="r"/>
            <a:r>
              <a:rPr lang="fr-FR" sz="1200" b="1" dirty="0">
                <a:solidFill>
                  <a:schemeClr val="tx1">
                    <a:lumMod val="75000"/>
                    <a:lumOff val="25000"/>
                  </a:schemeClr>
                </a:solidFill>
              </a:rPr>
              <a:t>Aucune consigne donnée</a:t>
            </a:r>
          </a:p>
        </p:txBody>
      </p:sp>
      <p:graphicFrame>
        <p:nvGraphicFramePr>
          <p:cNvPr id="27" name="Tableau 26"/>
          <p:cNvGraphicFramePr>
            <a:graphicFrameLocks noGrp="1"/>
          </p:cNvGraphicFramePr>
          <p:nvPr>
            <p:extLst>
              <p:ext uri="{D42A27DB-BD31-4B8C-83A1-F6EECF244321}">
                <p14:modId xmlns:p14="http://schemas.microsoft.com/office/powerpoint/2010/main" val="2408839072"/>
              </p:ext>
            </p:extLst>
          </p:nvPr>
        </p:nvGraphicFramePr>
        <p:xfrm>
          <a:off x="73173" y="3240547"/>
          <a:ext cx="3359307" cy="2944727"/>
        </p:xfrm>
        <a:graphic>
          <a:graphicData uri="http://schemas.openxmlformats.org/drawingml/2006/table">
            <a:tbl>
              <a:tblPr firstRow="1" bandRow="1">
                <a:tableStyleId>{5C22544A-7EE6-4342-B048-85BDC9FD1C3A}</a:tableStyleId>
              </a:tblPr>
              <a:tblGrid>
                <a:gridCol w="3359307">
                  <a:extLst>
                    <a:ext uri="{9D8B030D-6E8A-4147-A177-3AD203B41FA5}">
                      <a16:colId xmlns="" xmlns:a16="http://schemas.microsoft.com/office/drawing/2014/main" val="20000"/>
                    </a:ext>
                  </a:extLst>
                </a:gridCol>
              </a:tblGrid>
              <a:tr h="33856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1" i="0" dirty="0">
                          <a:solidFill>
                            <a:schemeClr val="tx1"/>
                          </a:solidFill>
                        </a:rPr>
                        <a:t>Tenir la main </a:t>
                      </a:r>
                      <a:r>
                        <a:rPr lang="fr-FR" sz="1200" b="0" i="0" dirty="0">
                          <a:solidFill>
                            <a:schemeClr val="tx1"/>
                          </a:solidFill>
                        </a:rPr>
                        <a:t>de l'enfant</a:t>
                      </a:r>
                      <a:endParaRPr lang="fr-FR" sz="1200" b="1" dirty="0">
                        <a:solidFill>
                          <a:schemeClr val="tx1"/>
                        </a:solidFill>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53941">
                <a:tc>
                  <a:txBody>
                    <a:bodyPr/>
                    <a:lstStyle/>
                    <a:p>
                      <a:pPr algn="r"/>
                      <a:r>
                        <a:rPr lang="fr-FR" sz="1200" b="1" dirty="0">
                          <a:solidFill>
                            <a:schemeClr val="tx1"/>
                          </a:solidFill>
                        </a:rPr>
                        <a:t>Regarder à droite et à gauche </a:t>
                      </a:r>
                      <a:r>
                        <a:rPr lang="fr-FR" sz="1200" b="0" dirty="0">
                          <a:solidFill>
                            <a:schemeClr val="tx1"/>
                          </a:solidFill>
                        </a:rPr>
                        <a:t>avant de traverser</a:t>
                      </a:r>
                      <a:endParaRPr lang="fr-FR" sz="1200" b="1" dirty="0">
                        <a:solidFill>
                          <a:schemeClr val="tx1"/>
                        </a:solidFill>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3856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rPr>
                        <a:t>Traverser ensemble </a:t>
                      </a:r>
                      <a:r>
                        <a:rPr lang="fr-FR" sz="1200" b="0" dirty="0">
                          <a:solidFill>
                            <a:schemeClr val="tx1"/>
                          </a:solidFill>
                        </a:rPr>
                        <a:t>sur les passages protégés</a:t>
                      </a:r>
                      <a:endParaRPr lang="fr-FR" sz="1200" b="1" dirty="0">
                        <a:solidFill>
                          <a:schemeClr val="tx1"/>
                        </a:solidFill>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81512">
                <a:tc>
                  <a:txBody>
                    <a:bodyPr/>
                    <a:lstStyle/>
                    <a:p>
                      <a:pPr algn="r"/>
                      <a:r>
                        <a:rPr lang="fr-FR" sz="1200" b="1" i="0" dirty="0">
                          <a:solidFill>
                            <a:schemeClr val="tx1"/>
                          </a:solidFill>
                        </a:rPr>
                        <a:t>Marcher sur le trottoir </a:t>
                      </a:r>
                      <a:r>
                        <a:rPr lang="fr-FR" sz="1200" b="0" i="0" dirty="0">
                          <a:solidFill>
                            <a:schemeClr val="tx1"/>
                          </a:solidFill>
                        </a:rPr>
                        <a:t>et non sur la chaussée</a:t>
                      </a:r>
                      <a:endParaRPr lang="fr-FR" sz="1200" b="1" i="0" dirty="0">
                        <a:solidFill>
                          <a:schemeClr val="tx1"/>
                        </a:solidFill>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3856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Traverser lorsque le </a:t>
                      </a:r>
                      <a:r>
                        <a:rPr lang="fr-FR" sz="1200" b="1" dirty="0">
                          <a:solidFill>
                            <a:schemeClr val="tx1"/>
                          </a:solidFill>
                        </a:rPr>
                        <a:t>feu piéton est vert</a:t>
                      </a:r>
                      <a:endParaRPr lang="fr-FR" sz="1200" b="1" i="0" dirty="0">
                        <a:solidFill>
                          <a:schemeClr val="tx1"/>
                        </a:solidFill>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8001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0" i="0" dirty="0">
                          <a:solidFill>
                            <a:schemeClr val="tx1"/>
                          </a:solidFill>
                        </a:rPr>
                        <a:t>Veiller à ce que l'enfant </a:t>
                      </a:r>
                      <a:r>
                        <a:rPr lang="fr-FR" sz="1200" b="1" i="0" dirty="0">
                          <a:solidFill>
                            <a:schemeClr val="tx1"/>
                          </a:solidFill>
                        </a:rPr>
                        <a:t>ne coure pas ou ne joue pas </a:t>
                      </a:r>
                      <a:r>
                        <a:rPr lang="fr-FR" sz="1200" b="0" i="0" dirty="0">
                          <a:solidFill>
                            <a:schemeClr val="tx1"/>
                          </a:solidFill>
                        </a:rPr>
                        <a:t>sur le trottoir ou sur la route</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43355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Des </a:t>
                      </a:r>
                      <a:r>
                        <a:rPr kumimoji="0" lang="fr-FR" sz="1200" b="1" i="0" u="none" strike="noStrike" kern="1200" cap="none" spc="0" normalizeH="0" baseline="0" noProof="0" dirty="0">
                          <a:ln>
                            <a:noFill/>
                          </a:ln>
                          <a:solidFill>
                            <a:prstClr val="black"/>
                          </a:solidFill>
                          <a:effectLst/>
                          <a:uLnTx/>
                          <a:uFillTx/>
                          <a:latin typeface="+mn-lt"/>
                          <a:ea typeface="+mn-ea"/>
                          <a:cs typeface="+mn-cs"/>
                        </a:rPr>
                        <a:t>précisions sur les endroits 'à risque' </a:t>
                      </a:r>
                      <a:r>
                        <a:rPr kumimoji="0" lang="fr-FR" sz="1200" b="0" i="0" u="none" strike="noStrike" kern="1200" cap="none" spc="0" normalizeH="0" baseline="0" noProof="0" dirty="0">
                          <a:ln>
                            <a:noFill/>
                          </a:ln>
                          <a:solidFill>
                            <a:prstClr val="black"/>
                          </a:solidFill>
                          <a:effectLst/>
                          <a:uLnTx/>
                          <a:uFillTx/>
                          <a:latin typeface="+mn-lt"/>
                          <a:ea typeface="+mn-ea"/>
                          <a:cs typeface="+mn-cs"/>
                        </a:rPr>
                        <a:t>sur le chemin</a:t>
                      </a:r>
                      <a:endParaRPr kumimoji="0" lang="fr-FR" sz="1200" b="1" i="0" u="none" strike="noStrike" kern="1200" cap="none" spc="0" normalizeH="0" baseline="0" noProof="0" dirty="0">
                        <a:ln>
                          <a:noFill/>
                        </a:ln>
                        <a:solidFill>
                          <a:prstClr val="black"/>
                        </a:solidFill>
                        <a:effectLst/>
                        <a:uLnTx/>
                        <a:uFillTx/>
                        <a:latin typeface="+mn-lt"/>
                        <a:ea typeface="+mn-ea"/>
                        <a:cs typeface="+mn-cs"/>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8001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mn-lt"/>
                          <a:ea typeface="+mn-ea"/>
                          <a:cs typeface="+mn-cs"/>
                        </a:rPr>
                        <a:t>Ne pas marcher en </a:t>
                      </a:r>
                      <a:r>
                        <a:rPr kumimoji="0" lang="fr-FR" sz="1200" b="1" i="0" u="none" strike="noStrike" kern="1200" cap="none" spc="0" normalizeH="0" baseline="0" noProof="0" dirty="0" smtClean="0">
                          <a:ln>
                            <a:noFill/>
                          </a:ln>
                          <a:solidFill>
                            <a:prstClr val="black"/>
                          </a:solidFill>
                          <a:effectLst/>
                          <a:uLnTx/>
                          <a:uFillTx/>
                          <a:latin typeface="+mn-lt"/>
                          <a:ea typeface="+mn-ea"/>
                          <a:cs typeface="+mn-cs"/>
                        </a:rPr>
                        <a:t>téléphonant </a:t>
                      </a:r>
                      <a:r>
                        <a:rPr kumimoji="0" lang="fr-FR" sz="1200" b="0" i="0" u="none" strike="noStrike" kern="1200" cap="none" spc="0" normalizeH="0" baseline="0" noProof="0" dirty="0" smtClean="0">
                          <a:ln>
                            <a:noFill/>
                          </a:ln>
                          <a:solidFill>
                            <a:prstClr val="black"/>
                          </a:solidFill>
                          <a:effectLst/>
                          <a:uLnTx/>
                          <a:uFillTx/>
                          <a:latin typeface="+mn-lt"/>
                          <a:ea typeface="+mn-ea"/>
                          <a:cs typeface="+mn-cs"/>
                        </a:rPr>
                        <a:t>ou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en consultant son téléphone</a:t>
                      </a:r>
                      <a:endParaRPr kumimoji="0" lang="fr-FR" sz="1200" b="0" i="0" u="none" strike="noStrike" kern="1200" cap="none" spc="0" normalizeH="0" baseline="0" noProof="0" dirty="0">
                        <a:ln>
                          <a:noFill/>
                        </a:ln>
                        <a:solidFill>
                          <a:prstClr val="black"/>
                        </a:solidFill>
                        <a:effectLst/>
                        <a:uLnTx/>
                        <a:uFillTx/>
                        <a:latin typeface="+mn-lt"/>
                        <a:ea typeface="+mn-ea"/>
                        <a:cs typeface="+mn-cs"/>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8" name="Graphique 27"/>
          <p:cNvGraphicFramePr/>
          <p:nvPr>
            <p:extLst>
              <p:ext uri="{D42A27DB-BD31-4B8C-83A1-F6EECF244321}">
                <p14:modId xmlns:p14="http://schemas.microsoft.com/office/powerpoint/2010/main" val="1515106486"/>
              </p:ext>
            </p:extLst>
          </p:nvPr>
        </p:nvGraphicFramePr>
        <p:xfrm>
          <a:off x="3173711" y="3136696"/>
          <a:ext cx="2566578" cy="3114970"/>
        </p:xfrm>
        <a:graphic>
          <a:graphicData uri="http://schemas.openxmlformats.org/drawingml/2006/chart">
            <c:chart xmlns:c="http://schemas.openxmlformats.org/drawingml/2006/chart" xmlns:r="http://schemas.openxmlformats.org/officeDocument/2006/relationships" r:id="rId4"/>
          </a:graphicData>
        </a:graphic>
      </p:graphicFrame>
      <p:sp>
        <p:nvSpPr>
          <p:cNvPr id="2" name="ZoneTexte 1"/>
          <p:cNvSpPr txBox="1"/>
          <p:nvPr/>
        </p:nvSpPr>
        <p:spPr>
          <a:xfrm>
            <a:off x="1685842" y="6243581"/>
            <a:ext cx="2059429" cy="248436"/>
          </a:xfrm>
          <a:prstGeom prst="rect">
            <a:avLst/>
          </a:prstGeom>
          <a:noFill/>
        </p:spPr>
        <p:txBody>
          <a:bodyPr wrap="square" rtlCol="0">
            <a:spAutoFit/>
          </a:bodyPr>
          <a:lstStyle/>
          <a:p>
            <a:r>
              <a:rPr lang="fr-FR" sz="1000" dirty="0">
                <a:solidFill>
                  <a:schemeClr val="tx1">
                    <a:lumMod val="50000"/>
                    <a:lumOff val="50000"/>
                  </a:schemeClr>
                </a:solidFill>
              </a:rPr>
              <a:t>Autres : 0% / Rien de tout cela : 3%</a:t>
            </a:r>
          </a:p>
        </p:txBody>
      </p:sp>
      <p:sp>
        <p:nvSpPr>
          <p:cNvPr id="33" name="ZoneTexte 32"/>
          <p:cNvSpPr txBox="1"/>
          <p:nvPr/>
        </p:nvSpPr>
        <p:spPr>
          <a:xfrm>
            <a:off x="56456" y="3180248"/>
            <a:ext cx="941273" cy="253916"/>
          </a:xfrm>
          <a:prstGeom prst="rect">
            <a:avLst/>
          </a:prstGeom>
          <a:noFill/>
        </p:spPr>
        <p:txBody>
          <a:bodyPr wrap="square" rtlCol="0">
            <a:spAutoFit/>
          </a:bodyPr>
          <a:lstStyle/>
          <a:p>
            <a:pPr algn="ctr"/>
            <a:r>
              <a:rPr lang="fr-FR" sz="1050" i="1" dirty="0"/>
              <a:t>Base  : 257</a:t>
            </a:r>
          </a:p>
        </p:txBody>
      </p:sp>
      <p:sp>
        <p:nvSpPr>
          <p:cNvPr id="36" name="Rectangle 35"/>
          <p:cNvSpPr/>
          <p:nvPr/>
        </p:nvSpPr>
        <p:spPr>
          <a:xfrm>
            <a:off x="128464" y="3101338"/>
            <a:ext cx="5997769" cy="339068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6241903" y="3133417"/>
            <a:ext cx="3534938" cy="1015663"/>
          </a:xfrm>
          <a:prstGeom prst="rect">
            <a:avLst/>
          </a:prstGeom>
          <a:noFill/>
        </p:spPr>
        <p:txBody>
          <a:bodyPr wrap="square" rtlCol="0">
            <a:spAutoFit/>
          </a:bodyPr>
          <a:lstStyle/>
          <a:p>
            <a:pPr algn="just"/>
            <a:r>
              <a:rPr lang="fr-FR" sz="1600" b="1" dirty="0">
                <a:solidFill>
                  <a:srgbClr val="13AFB7"/>
                </a:solidFill>
              </a:rPr>
              <a:t>Tierce personne à qui les </a:t>
            </a:r>
            <a:endParaRPr lang="fr-FR" sz="1600" b="1" dirty="0" smtClean="0">
              <a:solidFill>
                <a:srgbClr val="13AFB7"/>
              </a:solidFill>
            </a:endParaRPr>
          </a:p>
          <a:p>
            <a:pPr algn="just"/>
            <a:r>
              <a:rPr lang="fr-FR" sz="1600" b="1" dirty="0" smtClean="0">
                <a:solidFill>
                  <a:srgbClr val="13AFB7"/>
                </a:solidFill>
              </a:rPr>
              <a:t>parents </a:t>
            </a:r>
            <a:r>
              <a:rPr lang="fr-FR" sz="1600" b="1" dirty="0">
                <a:solidFill>
                  <a:srgbClr val="13AFB7"/>
                </a:solidFill>
              </a:rPr>
              <a:t>font le plus </a:t>
            </a:r>
            <a:r>
              <a:rPr lang="fr-FR" sz="1600" b="1" dirty="0" smtClean="0">
                <a:solidFill>
                  <a:srgbClr val="13AFB7"/>
                </a:solidFill>
              </a:rPr>
              <a:t>confiance</a:t>
            </a:r>
          </a:p>
          <a:p>
            <a:pPr algn="just"/>
            <a:endParaRPr lang="fr-FR" sz="800" b="1" dirty="0">
              <a:solidFill>
                <a:srgbClr val="13AFB7"/>
              </a:solidFill>
            </a:endParaRPr>
          </a:p>
          <a:p>
            <a:pPr algn="just"/>
            <a:r>
              <a:rPr lang="fr-FR" sz="1000" i="1" dirty="0" smtClean="0">
                <a:solidFill>
                  <a:srgbClr val="13AFB7"/>
                </a:solidFill>
              </a:rPr>
              <a:t>Pour </a:t>
            </a:r>
            <a:r>
              <a:rPr lang="fr-FR" sz="1000" i="1" dirty="0">
                <a:solidFill>
                  <a:srgbClr val="13AFB7"/>
                </a:solidFill>
              </a:rPr>
              <a:t>accompagner votre enfant à pied pour ses trajets scolaires et périscolaires, à qui faites-vous le plus confiance ?</a:t>
            </a:r>
          </a:p>
        </p:txBody>
      </p:sp>
      <p:sp>
        <p:nvSpPr>
          <p:cNvPr id="38" name="Rectangle 37"/>
          <p:cNvSpPr/>
          <p:nvPr/>
        </p:nvSpPr>
        <p:spPr>
          <a:xfrm>
            <a:off x="6241902" y="3101337"/>
            <a:ext cx="3534938" cy="339068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6804608" y="4149080"/>
            <a:ext cx="2520280" cy="461665"/>
          </a:xfrm>
          <a:prstGeom prst="rect">
            <a:avLst/>
          </a:prstGeom>
          <a:noFill/>
        </p:spPr>
        <p:txBody>
          <a:bodyPr wrap="square" rtlCol="0">
            <a:spAutoFit/>
          </a:bodyPr>
          <a:lstStyle/>
          <a:p>
            <a:r>
              <a:rPr lang="fr-FR" sz="1600" dirty="0"/>
              <a:t>Les grands-parents : </a:t>
            </a:r>
            <a:r>
              <a:rPr lang="fr-FR" sz="2400" b="1" dirty="0">
                <a:solidFill>
                  <a:srgbClr val="008986"/>
                </a:solidFill>
              </a:rPr>
              <a:t>53%</a:t>
            </a:r>
          </a:p>
        </p:txBody>
      </p:sp>
      <p:sp>
        <p:nvSpPr>
          <p:cNvPr id="39" name="ZoneTexte 38"/>
          <p:cNvSpPr txBox="1"/>
          <p:nvPr/>
        </p:nvSpPr>
        <p:spPr>
          <a:xfrm>
            <a:off x="6804608" y="4682753"/>
            <a:ext cx="2520280" cy="369332"/>
          </a:xfrm>
          <a:prstGeom prst="rect">
            <a:avLst/>
          </a:prstGeom>
          <a:noFill/>
        </p:spPr>
        <p:txBody>
          <a:bodyPr wrap="square" rtlCol="0">
            <a:spAutoFit/>
          </a:bodyPr>
          <a:lstStyle/>
          <a:p>
            <a:r>
              <a:rPr lang="fr-FR" sz="1400" dirty="0"/>
              <a:t>Les frères et sœurs : </a:t>
            </a:r>
            <a:r>
              <a:rPr lang="fr-FR" b="1" dirty="0">
                <a:solidFill>
                  <a:srgbClr val="008986"/>
                </a:solidFill>
              </a:rPr>
              <a:t>18%</a:t>
            </a:r>
            <a:endParaRPr lang="fr-FR" sz="2400" b="1" dirty="0">
              <a:solidFill>
                <a:srgbClr val="008986"/>
              </a:solidFill>
            </a:endParaRPr>
          </a:p>
        </p:txBody>
      </p:sp>
      <p:sp>
        <p:nvSpPr>
          <p:cNvPr id="44" name="ZoneTexte 43"/>
          <p:cNvSpPr txBox="1"/>
          <p:nvPr/>
        </p:nvSpPr>
        <p:spPr>
          <a:xfrm>
            <a:off x="6804608" y="5557409"/>
            <a:ext cx="2520280" cy="369332"/>
          </a:xfrm>
          <a:prstGeom prst="rect">
            <a:avLst/>
          </a:prstGeom>
          <a:noFill/>
        </p:spPr>
        <p:txBody>
          <a:bodyPr wrap="square" rtlCol="0">
            <a:spAutoFit/>
          </a:bodyPr>
          <a:lstStyle/>
          <a:p>
            <a:r>
              <a:rPr lang="fr-FR" sz="1400" dirty="0"/>
              <a:t>La nourrice : </a:t>
            </a:r>
            <a:r>
              <a:rPr lang="fr-FR" b="1" dirty="0">
                <a:solidFill>
                  <a:srgbClr val="008986"/>
                </a:solidFill>
              </a:rPr>
              <a:t>10%</a:t>
            </a:r>
            <a:endParaRPr lang="fr-FR" sz="2400" b="1" dirty="0">
              <a:solidFill>
                <a:srgbClr val="008986"/>
              </a:solidFill>
            </a:endParaRPr>
          </a:p>
        </p:txBody>
      </p:sp>
      <p:sp>
        <p:nvSpPr>
          <p:cNvPr id="45" name="ZoneTexte 44"/>
          <p:cNvSpPr txBox="1"/>
          <p:nvPr/>
        </p:nvSpPr>
        <p:spPr>
          <a:xfrm>
            <a:off x="6804608" y="5114801"/>
            <a:ext cx="2520280" cy="369332"/>
          </a:xfrm>
          <a:prstGeom prst="rect">
            <a:avLst/>
          </a:prstGeom>
          <a:noFill/>
        </p:spPr>
        <p:txBody>
          <a:bodyPr wrap="square" rtlCol="0">
            <a:spAutoFit/>
          </a:bodyPr>
          <a:lstStyle/>
          <a:p>
            <a:r>
              <a:rPr lang="fr-FR" sz="1400" dirty="0"/>
              <a:t>Les amis : </a:t>
            </a:r>
            <a:r>
              <a:rPr lang="fr-FR" b="1" dirty="0">
                <a:solidFill>
                  <a:srgbClr val="008986"/>
                </a:solidFill>
              </a:rPr>
              <a:t>11%</a:t>
            </a:r>
            <a:endParaRPr lang="fr-FR" sz="2400" b="1" dirty="0">
              <a:solidFill>
                <a:srgbClr val="008986"/>
              </a:solidFill>
            </a:endParaRPr>
          </a:p>
        </p:txBody>
      </p:sp>
      <p:sp>
        <p:nvSpPr>
          <p:cNvPr id="46" name="ZoneTexte 45"/>
          <p:cNvSpPr txBox="1"/>
          <p:nvPr/>
        </p:nvSpPr>
        <p:spPr>
          <a:xfrm>
            <a:off x="6804608" y="6002207"/>
            <a:ext cx="2520280" cy="369332"/>
          </a:xfrm>
          <a:prstGeom prst="rect">
            <a:avLst/>
          </a:prstGeom>
          <a:noFill/>
        </p:spPr>
        <p:txBody>
          <a:bodyPr wrap="square" rtlCol="0">
            <a:spAutoFit/>
          </a:bodyPr>
          <a:lstStyle/>
          <a:p>
            <a:r>
              <a:rPr lang="fr-FR" sz="1400" dirty="0"/>
              <a:t>Autres : </a:t>
            </a:r>
            <a:r>
              <a:rPr lang="fr-FR" b="1" dirty="0">
                <a:solidFill>
                  <a:srgbClr val="008986"/>
                </a:solidFill>
              </a:rPr>
              <a:t>8%</a:t>
            </a:r>
            <a:endParaRPr lang="fr-FR" sz="2400" b="1" dirty="0">
              <a:solidFill>
                <a:srgbClr val="008986"/>
              </a:solidFill>
            </a:endParaRPr>
          </a:p>
        </p:txBody>
      </p:sp>
      <p:grpSp>
        <p:nvGrpSpPr>
          <p:cNvPr id="30" name="Groupe 29"/>
          <p:cNvGrpSpPr/>
          <p:nvPr/>
        </p:nvGrpSpPr>
        <p:grpSpPr>
          <a:xfrm>
            <a:off x="1406411" y="2072883"/>
            <a:ext cx="586983" cy="276999"/>
            <a:chOff x="9577608" y="3883821"/>
            <a:chExt cx="624203" cy="335739"/>
          </a:xfrm>
        </p:grpSpPr>
        <p:pic>
          <p:nvPicPr>
            <p:cNvPr id="31" name="Image 30"/>
            <p:cNvPicPr>
              <a:picLocks noChangeAspect="1"/>
            </p:cNvPicPr>
            <p:nvPr/>
          </p:nvPicPr>
          <p:blipFill rotWithShape="1">
            <a:blip r:embed="rId5" cstate="print">
              <a:duotone>
                <a:srgbClr val="00ADDC">
                  <a:shade val="45000"/>
                  <a:satMod val="135000"/>
                </a:srgbClr>
                <a:prstClr val="white"/>
              </a:duotone>
              <a:extLst>
                <a:ext uri="{28A0092B-C50C-407E-A947-70E740481C1C}">
                  <a14:useLocalDpi xmlns:a14="http://schemas.microsoft.com/office/drawing/2010/main" val="0"/>
                </a:ext>
              </a:extLst>
            </a:blip>
            <a:srcRect r="58519"/>
            <a:stretch/>
          </p:blipFill>
          <p:spPr>
            <a:xfrm>
              <a:off x="9640769" y="3914760"/>
              <a:ext cx="120541" cy="290591"/>
            </a:xfrm>
            <a:prstGeom prst="rect">
              <a:avLst/>
            </a:prstGeom>
          </p:spPr>
        </p:pic>
        <p:sp>
          <p:nvSpPr>
            <p:cNvPr id="32" name="ZoneTexte 31"/>
            <p:cNvSpPr txBox="1"/>
            <p:nvPr/>
          </p:nvSpPr>
          <p:spPr>
            <a:xfrm>
              <a:off x="9577608" y="3883821"/>
              <a:ext cx="624203" cy="335739"/>
            </a:xfrm>
            <a:prstGeom prst="rect">
              <a:avLst/>
            </a:prstGeom>
            <a:noFill/>
          </p:spPr>
          <p:txBody>
            <a:bodyPr wrap="square" rtlCol="0">
              <a:spAutoFit/>
            </a:bodyPr>
            <a:lstStyle/>
            <a:p>
              <a:pPr algn="r"/>
              <a:r>
                <a:rPr lang="fr-FR" sz="1200" b="1" dirty="0">
                  <a:solidFill>
                    <a:srgbClr val="00B050"/>
                  </a:solidFill>
                </a:rPr>
                <a:t>47%</a:t>
              </a:r>
            </a:p>
          </p:txBody>
        </p:sp>
      </p:grpSp>
      <p:sp>
        <p:nvSpPr>
          <p:cNvPr id="34" name="ZoneTexte 33"/>
          <p:cNvSpPr txBox="1"/>
          <p:nvPr/>
        </p:nvSpPr>
        <p:spPr>
          <a:xfrm>
            <a:off x="3944888" y="5831518"/>
            <a:ext cx="1296144" cy="276999"/>
          </a:xfrm>
          <a:prstGeom prst="rect">
            <a:avLst/>
          </a:prstGeom>
          <a:noFill/>
        </p:spPr>
        <p:txBody>
          <a:bodyPr wrap="square" rtlCol="0">
            <a:spAutoFit/>
          </a:bodyPr>
          <a:lstStyle/>
          <a:p>
            <a:pPr algn="r"/>
            <a:r>
              <a:rPr lang="fr-FR" sz="1200" dirty="0">
                <a:solidFill>
                  <a:srgbClr val="00B050"/>
                </a:solidFill>
                <a:sym typeface="Wingdings" panose="05000000000000000000" pitchFamily="2" charset="2"/>
              </a:rPr>
              <a:t></a:t>
            </a:r>
            <a:r>
              <a:rPr lang="fr-FR" sz="1200" dirty="0">
                <a:sym typeface="Wingdings" panose="05000000000000000000" pitchFamily="2" charset="2"/>
              </a:rPr>
              <a:t> </a:t>
            </a:r>
            <a:r>
              <a:rPr lang="fr-FR" sz="1100" dirty="0">
                <a:solidFill>
                  <a:schemeClr val="bg2">
                    <a:lumMod val="25000"/>
                  </a:schemeClr>
                </a:solidFill>
              </a:rPr>
              <a:t>2016 : 15%</a:t>
            </a:r>
          </a:p>
        </p:txBody>
      </p:sp>
      <p:grpSp>
        <p:nvGrpSpPr>
          <p:cNvPr id="35" name="Groupe 34"/>
          <p:cNvGrpSpPr/>
          <p:nvPr/>
        </p:nvGrpSpPr>
        <p:grpSpPr>
          <a:xfrm>
            <a:off x="8849758" y="3140968"/>
            <a:ext cx="950260" cy="637880"/>
            <a:chOff x="8769424" y="705128"/>
            <a:chExt cx="950260" cy="637880"/>
          </a:xfrm>
        </p:grpSpPr>
        <p:sp>
          <p:nvSpPr>
            <p:cNvPr id="40" name="ZoneTexte 39"/>
            <p:cNvSpPr txBox="1"/>
            <p:nvPr userDrawn="1"/>
          </p:nvSpPr>
          <p:spPr>
            <a:xfrm>
              <a:off x="8769424" y="1127564"/>
              <a:ext cx="950260" cy="215444"/>
            </a:xfrm>
            <a:prstGeom prst="rect">
              <a:avLst/>
            </a:prstGeom>
            <a:noFill/>
          </p:spPr>
          <p:txBody>
            <a:bodyPr wrap="none" rtlCol="0">
              <a:spAutoFit/>
            </a:bodyPr>
            <a:lstStyle/>
            <a:p>
              <a:r>
                <a:rPr lang="fr-FR" sz="800" b="1" spc="330" baseline="0" dirty="0">
                  <a:solidFill>
                    <a:srgbClr val="13AFB7"/>
                  </a:solidFill>
                </a:rPr>
                <a:t>individus</a:t>
              </a:r>
            </a:p>
          </p:txBody>
        </p:sp>
        <p:pic>
          <p:nvPicPr>
            <p:cNvPr id="41" name="Espace réservé du contenu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7456" y="705128"/>
              <a:ext cx="523381" cy="491500"/>
            </a:xfrm>
            <a:prstGeom prst="rect">
              <a:avLst/>
            </a:prstGeom>
          </p:spPr>
        </p:pic>
        <p:sp>
          <p:nvSpPr>
            <p:cNvPr id="42" name="Rectangle 41"/>
            <p:cNvSpPr/>
            <p:nvPr userDrawn="1"/>
          </p:nvSpPr>
          <p:spPr>
            <a:xfrm>
              <a:off x="8841512" y="1052736"/>
              <a:ext cx="720000" cy="144000"/>
            </a:xfrm>
            <a:prstGeom prst="rect">
              <a:avLst/>
            </a:prstGeom>
            <a:solidFill>
              <a:srgbClr val="13A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 1 004</a:t>
              </a:r>
            </a:p>
          </p:txBody>
        </p:sp>
      </p:grpSp>
      <p:sp>
        <p:nvSpPr>
          <p:cNvPr id="48" name="ZoneTexte 47"/>
          <p:cNvSpPr txBox="1"/>
          <p:nvPr/>
        </p:nvSpPr>
        <p:spPr>
          <a:xfrm>
            <a:off x="4592960" y="4016097"/>
            <a:ext cx="1296144" cy="276999"/>
          </a:xfrm>
          <a:prstGeom prst="rect">
            <a:avLst/>
          </a:prstGeom>
          <a:noFill/>
        </p:spPr>
        <p:txBody>
          <a:bodyPr wrap="square" rtlCol="0">
            <a:spAutoFit/>
          </a:bodyPr>
          <a:lstStyle/>
          <a:p>
            <a:pPr algn="r"/>
            <a:r>
              <a:rPr lang="fr-FR" sz="1200" dirty="0">
                <a:solidFill>
                  <a:srgbClr val="00B050"/>
                </a:solidFill>
                <a:sym typeface="Wingdings" panose="05000000000000000000" pitchFamily="2" charset="2"/>
              </a:rPr>
              <a:t></a:t>
            </a:r>
            <a:r>
              <a:rPr lang="fr-FR" sz="1200" dirty="0">
                <a:sym typeface="Wingdings" panose="05000000000000000000" pitchFamily="2" charset="2"/>
              </a:rPr>
              <a:t> </a:t>
            </a:r>
            <a:r>
              <a:rPr lang="fr-FR" sz="1100" dirty="0">
                <a:solidFill>
                  <a:schemeClr val="bg2">
                    <a:lumMod val="25000"/>
                  </a:schemeClr>
                </a:solidFill>
              </a:rPr>
              <a:t>2016 : </a:t>
            </a:r>
            <a:r>
              <a:rPr lang="fr-FR" sz="1100" dirty="0" smtClean="0">
                <a:solidFill>
                  <a:schemeClr val="bg2">
                    <a:lumMod val="25000"/>
                  </a:schemeClr>
                </a:solidFill>
              </a:rPr>
              <a:t>44%</a:t>
            </a:r>
            <a:endParaRPr lang="fr-FR" sz="1100" dirty="0">
              <a:solidFill>
                <a:schemeClr val="bg2">
                  <a:lumMod val="25000"/>
                </a:schemeClr>
              </a:solidFill>
            </a:endParaRPr>
          </a:p>
        </p:txBody>
      </p:sp>
      <p:sp>
        <p:nvSpPr>
          <p:cNvPr id="49" name="ZoneTexte 48"/>
          <p:cNvSpPr txBox="1"/>
          <p:nvPr/>
        </p:nvSpPr>
        <p:spPr>
          <a:xfrm>
            <a:off x="4736976" y="3644940"/>
            <a:ext cx="1296144" cy="261610"/>
          </a:xfrm>
          <a:prstGeom prst="rect">
            <a:avLst/>
          </a:prstGeom>
          <a:noFill/>
        </p:spPr>
        <p:txBody>
          <a:bodyPr wrap="square" rtlCol="0">
            <a:spAutoFit/>
          </a:bodyPr>
          <a:lstStyle/>
          <a:p>
            <a:pPr algn="r"/>
            <a:r>
              <a:rPr lang="fr-FR" sz="1100" dirty="0" smtClean="0">
                <a:solidFill>
                  <a:schemeClr val="bg2">
                    <a:lumMod val="25000"/>
                  </a:schemeClr>
                </a:solidFill>
              </a:rPr>
              <a:t>2016 </a:t>
            </a:r>
            <a:r>
              <a:rPr lang="fr-FR" sz="1100" dirty="0">
                <a:solidFill>
                  <a:schemeClr val="bg2">
                    <a:lumMod val="25000"/>
                  </a:schemeClr>
                </a:solidFill>
              </a:rPr>
              <a:t>: </a:t>
            </a:r>
            <a:r>
              <a:rPr lang="fr-FR" sz="1100" dirty="0" smtClean="0">
                <a:solidFill>
                  <a:schemeClr val="bg2">
                    <a:lumMod val="25000"/>
                  </a:schemeClr>
                </a:solidFill>
              </a:rPr>
              <a:t>59%</a:t>
            </a:r>
            <a:endParaRPr lang="fr-FR" sz="1100" dirty="0">
              <a:solidFill>
                <a:schemeClr val="bg2">
                  <a:lumMod val="25000"/>
                </a:schemeClr>
              </a:solidFill>
            </a:endParaRPr>
          </a:p>
        </p:txBody>
      </p:sp>
      <p:sp>
        <p:nvSpPr>
          <p:cNvPr id="50" name="ZoneTexte 49"/>
          <p:cNvSpPr txBox="1"/>
          <p:nvPr/>
        </p:nvSpPr>
        <p:spPr>
          <a:xfrm>
            <a:off x="4808984" y="3302068"/>
            <a:ext cx="1296144" cy="261610"/>
          </a:xfrm>
          <a:prstGeom prst="rect">
            <a:avLst/>
          </a:prstGeom>
          <a:noFill/>
        </p:spPr>
        <p:txBody>
          <a:bodyPr wrap="square" rtlCol="0">
            <a:spAutoFit/>
          </a:bodyPr>
          <a:lstStyle/>
          <a:p>
            <a:pPr algn="r"/>
            <a:r>
              <a:rPr lang="fr-FR" sz="1100" dirty="0">
                <a:solidFill>
                  <a:srgbClr val="00B050"/>
                </a:solidFill>
                <a:sym typeface="Wingdings" panose="05000000000000000000" pitchFamily="2" charset="2"/>
              </a:rPr>
              <a:t></a:t>
            </a:r>
            <a:r>
              <a:rPr lang="fr-FR" sz="1100" dirty="0">
                <a:sym typeface="Wingdings" panose="05000000000000000000" pitchFamily="2" charset="2"/>
              </a:rPr>
              <a:t> </a:t>
            </a:r>
            <a:r>
              <a:rPr lang="fr-FR" sz="1100" dirty="0" smtClean="0">
                <a:solidFill>
                  <a:schemeClr val="bg2">
                    <a:lumMod val="25000"/>
                  </a:schemeClr>
                </a:solidFill>
              </a:rPr>
              <a:t>2016 </a:t>
            </a:r>
            <a:r>
              <a:rPr lang="fr-FR" sz="1100" dirty="0">
                <a:solidFill>
                  <a:schemeClr val="bg2">
                    <a:lumMod val="25000"/>
                  </a:schemeClr>
                </a:solidFill>
              </a:rPr>
              <a:t>: </a:t>
            </a:r>
            <a:r>
              <a:rPr lang="fr-FR" sz="1100" dirty="0" smtClean="0">
                <a:solidFill>
                  <a:schemeClr val="bg2">
                    <a:lumMod val="25000"/>
                  </a:schemeClr>
                </a:solidFill>
              </a:rPr>
              <a:t>56%</a:t>
            </a:r>
            <a:endParaRPr lang="fr-FR" sz="1100" dirty="0">
              <a:solidFill>
                <a:schemeClr val="bg2">
                  <a:lumMod val="25000"/>
                </a:schemeClr>
              </a:solidFill>
            </a:endParaRPr>
          </a:p>
        </p:txBody>
      </p:sp>
      <p:sp>
        <p:nvSpPr>
          <p:cNvPr id="51" name="ZoneTexte 50"/>
          <p:cNvSpPr txBox="1"/>
          <p:nvPr/>
        </p:nvSpPr>
        <p:spPr>
          <a:xfrm>
            <a:off x="4520952" y="5102100"/>
            <a:ext cx="1296144" cy="261610"/>
          </a:xfrm>
          <a:prstGeom prst="rect">
            <a:avLst/>
          </a:prstGeom>
          <a:noFill/>
        </p:spPr>
        <p:txBody>
          <a:bodyPr wrap="square" rtlCol="0">
            <a:spAutoFit/>
          </a:bodyPr>
          <a:lstStyle/>
          <a:p>
            <a:pPr algn="r"/>
            <a:r>
              <a:rPr lang="fr-FR" sz="1100" dirty="0" smtClean="0">
                <a:solidFill>
                  <a:schemeClr val="bg2">
                    <a:lumMod val="25000"/>
                  </a:schemeClr>
                </a:solidFill>
              </a:rPr>
              <a:t>2016 </a:t>
            </a:r>
            <a:r>
              <a:rPr lang="fr-FR" sz="1100" dirty="0">
                <a:solidFill>
                  <a:schemeClr val="bg2">
                    <a:lumMod val="25000"/>
                  </a:schemeClr>
                </a:solidFill>
              </a:rPr>
              <a:t>: </a:t>
            </a:r>
            <a:r>
              <a:rPr lang="fr-FR" sz="1100" dirty="0" smtClean="0">
                <a:solidFill>
                  <a:schemeClr val="bg2">
                    <a:lumMod val="25000"/>
                  </a:schemeClr>
                </a:solidFill>
              </a:rPr>
              <a:t>53%</a:t>
            </a:r>
            <a:endParaRPr lang="fr-FR" sz="1100" dirty="0">
              <a:solidFill>
                <a:schemeClr val="bg2">
                  <a:lumMod val="25000"/>
                </a:schemeClr>
              </a:solidFill>
            </a:endParaRPr>
          </a:p>
        </p:txBody>
      </p:sp>
      <p:sp>
        <p:nvSpPr>
          <p:cNvPr id="52" name="ZoneTexte 51"/>
          <p:cNvSpPr txBox="1"/>
          <p:nvPr/>
        </p:nvSpPr>
        <p:spPr>
          <a:xfrm>
            <a:off x="4232920" y="5476377"/>
            <a:ext cx="1296144" cy="261610"/>
          </a:xfrm>
          <a:prstGeom prst="rect">
            <a:avLst/>
          </a:prstGeom>
          <a:noFill/>
        </p:spPr>
        <p:txBody>
          <a:bodyPr wrap="square" rtlCol="0">
            <a:spAutoFit/>
          </a:bodyPr>
          <a:lstStyle/>
          <a:p>
            <a:pPr algn="r"/>
            <a:r>
              <a:rPr lang="fr-FR" sz="1100" dirty="0" smtClean="0">
                <a:solidFill>
                  <a:schemeClr val="bg2">
                    <a:lumMod val="25000"/>
                  </a:schemeClr>
                </a:solidFill>
              </a:rPr>
              <a:t>2016 </a:t>
            </a:r>
            <a:r>
              <a:rPr lang="fr-FR" sz="1100" dirty="0">
                <a:solidFill>
                  <a:schemeClr val="bg2">
                    <a:lumMod val="25000"/>
                  </a:schemeClr>
                </a:solidFill>
              </a:rPr>
              <a:t>: </a:t>
            </a:r>
            <a:r>
              <a:rPr lang="fr-FR" sz="1100" dirty="0" smtClean="0">
                <a:solidFill>
                  <a:schemeClr val="bg2">
                    <a:lumMod val="25000"/>
                  </a:schemeClr>
                </a:solidFill>
              </a:rPr>
              <a:t>39%</a:t>
            </a:r>
            <a:endParaRPr lang="fr-FR" sz="1100" dirty="0">
              <a:solidFill>
                <a:schemeClr val="bg2">
                  <a:lumMod val="25000"/>
                </a:schemeClr>
              </a:solidFill>
            </a:endParaRPr>
          </a:p>
        </p:txBody>
      </p:sp>
      <p:sp>
        <p:nvSpPr>
          <p:cNvPr id="53" name="ZoneTexte 52"/>
          <p:cNvSpPr txBox="1"/>
          <p:nvPr/>
        </p:nvSpPr>
        <p:spPr>
          <a:xfrm>
            <a:off x="4592960" y="4737090"/>
            <a:ext cx="1296144" cy="261610"/>
          </a:xfrm>
          <a:prstGeom prst="rect">
            <a:avLst/>
          </a:prstGeom>
          <a:noFill/>
        </p:spPr>
        <p:txBody>
          <a:bodyPr wrap="square" rtlCol="0">
            <a:spAutoFit/>
          </a:bodyPr>
          <a:lstStyle/>
          <a:p>
            <a:pPr algn="r"/>
            <a:r>
              <a:rPr lang="fr-FR" sz="1100" dirty="0" smtClean="0">
                <a:solidFill>
                  <a:srgbClr val="00B050"/>
                </a:solidFill>
                <a:sym typeface="Wingdings" panose="05000000000000000000" pitchFamily="2" charset="2"/>
              </a:rPr>
              <a:t> </a:t>
            </a:r>
            <a:r>
              <a:rPr lang="fr-FR" sz="1100" dirty="0" smtClean="0">
                <a:solidFill>
                  <a:schemeClr val="bg2">
                    <a:lumMod val="25000"/>
                  </a:schemeClr>
                </a:solidFill>
              </a:rPr>
              <a:t>2016 </a:t>
            </a:r>
            <a:r>
              <a:rPr lang="fr-FR" sz="1100" dirty="0">
                <a:solidFill>
                  <a:schemeClr val="bg2">
                    <a:lumMod val="25000"/>
                  </a:schemeClr>
                </a:solidFill>
              </a:rPr>
              <a:t>: </a:t>
            </a:r>
            <a:r>
              <a:rPr lang="fr-FR" sz="1100" dirty="0" smtClean="0">
                <a:solidFill>
                  <a:schemeClr val="bg2">
                    <a:lumMod val="25000"/>
                  </a:schemeClr>
                </a:solidFill>
              </a:rPr>
              <a:t>50%</a:t>
            </a:r>
            <a:endParaRPr lang="fr-FR" sz="1100" dirty="0">
              <a:solidFill>
                <a:schemeClr val="bg2">
                  <a:lumMod val="25000"/>
                </a:schemeClr>
              </a:solidFill>
            </a:endParaRPr>
          </a:p>
        </p:txBody>
      </p:sp>
      <p:sp>
        <p:nvSpPr>
          <p:cNvPr id="54" name="ZoneTexte 53"/>
          <p:cNvSpPr txBox="1"/>
          <p:nvPr/>
        </p:nvSpPr>
        <p:spPr>
          <a:xfrm>
            <a:off x="4592960" y="4366907"/>
            <a:ext cx="1296144" cy="261610"/>
          </a:xfrm>
          <a:prstGeom prst="rect">
            <a:avLst/>
          </a:prstGeom>
          <a:noFill/>
        </p:spPr>
        <p:txBody>
          <a:bodyPr wrap="square" rtlCol="0">
            <a:spAutoFit/>
          </a:bodyPr>
          <a:lstStyle/>
          <a:p>
            <a:pPr algn="r"/>
            <a:r>
              <a:rPr lang="fr-FR" sz="1100" dirty="0" smtClean="0">
                <a:solidFill>
                  <a:srgbClr val="00B050"/>
                </a:solidFill>
                <a:sym typeface="Wingdings" panose="05000000000000000000" pitchFamily="2" charset="2"/>
              </a:rPr>
              <a:t> </a:t>
            </a:r>
            <a:r>
              <a:rPr lang="fr-FR" sz="1100" dirty="0" smtClean="0">
                <a:solidFill>
                  <a:schemeClr val="bg2">
                    <a:lumMod val="25000"/>
                  </a:schemeClr>
                </a:solidFill>
              </a:rPr>
              <a:t>2016 </a:t>
            </a:r>
            <a:r>
              <a:rPr lang="fr-FR" sz="1100" dirty="0">
                <a:solidFill>
                  <a:schemeClr val="bg2">
                    <a:lumMod val="25000"/>
                  </a:schemeClr>
                </a:solidFill>
              </a:rPr>
              <a:t>: </a:t>
            </a:r>
            <a:r>
              <a:rPr lang="fr-FR" sz="1100" dirty="0" smtClean="0">
                <a:solidFill>
                  <a:schemeClr val="bg2">
                    <a:lumMod val="25000"/>
                  </a:schemeClr>
                </a:solidFill>
              </a:rPr>
              <a:t>51%</a:t>
            </a:r>
            <a:endParaRPr lang="fr-FR" sz="1100" dirty="0">
              <a:solidFill>
                <a:schemeClr val="bg2">
                  <a:lumMod val="25000"/>
                </a:schemeClr>
              </a:solidFill>
            </a:endParaRPr>
          </a:p>
        </p:txBody>
      </p:sp>
    </p:spTree>
    <p:extLst>
      <p:ext uri="{BB962C8B-B14F-4D97-AF65-F5344CB8AC3E}">
        <p14:creationId xmlns:p14="http://schemas.microsoft.com/office/powerpoint/2010/main" val="1701663938"/>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FirstPageReport"/>
</p:tagLst>
</file>

<file path=ppt/tags/tag2.xml><?xml version="1.0" encoding="utf-8"?>
<p:tagLst xmlns:a="http://schemas.openxmlformats.org/drawingml/2006/main" xmlns:r="http://schemas.openxmlformats.org/officeDocument/2006/relationships" xmlns:p="http://schemas.openxmlformats.org/presentationml/2006/main">
  <p:tag name="NAME" val="METHODO_CAWI"/>
</p:tagLst>
</file>

<file path=ppt/tags/tag3.xml><?xml version="1.0" encoding="utf-8"?>
<p:tagLst xmlns:a="http://schemas.openxmlformats.org/drawingml/2006/main" xmlns:r="http://schemas.openxmlformats.org/officeDocument/2006/relationships" xmlns:p="http://schemas.openxmlformats.org/presentationml/2006/main">
  <p:tag name="NAME" val="METHODO_CAWI"/>
</p:tagLst>
</file>

<file path=ppt/theme/theme1.xml><?xml version="1.0" encoding="utf-8"?>
<a:theme xmlns:a="http://schemas.openxmlformats.org/drawingml/2006/main" name="1ère page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rnière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callai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onte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onte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onte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onte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Conte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éthodologie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éthodologie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éthodologie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éthodologie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10.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 w h d _ c 1 0 0 < / d 2 : V a l u e > < / d 2 : K e y V a l u e O f s t r i n g a n y T y p e > < d 2 : K e y V a l u e O f s t r i n g a n y T y p e > < d 2 : K e y > V a l u e < / d 2 : K e y > < d 2 : V a l u e   i : t y p e = " d 1 : s t r i n g " > S T   A   p i e d s   /   T r o t t i n e t t e   /   V � l o < / 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 w p t _ u 1 _ q 1 1 _ c 1 0 0 _ b 1 _ x 2 < / d 2 : V a l u e > < / d 2 : K e y V a l u e O f s t r i n g a n y T y p e > < d 2 : K e y V a l u e O f s t r i n g a n y T y p e > < d 2 : K e y > V a l u e < / d 2 : K e y > < d 2 : V a l u e   i : t y p e = " d 1 : d o u b l e " > 0 . 4 2 < / d 2 : V a l u e > < / d 2 : K e y V a l u e O f s t r i n g a n y T y p e > < d 2 : K e y V a l u e O f s t r i n g a n y T y p e > < d 2 : K e y > F o r m a t t e d V a l u e < / d 2 : K e y > < d 2 : V a l u e   i : t y p e = " d 1 : s t r i n g " > 4 2 % < / 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 w p t _ u 1 _ q 1 1 _ c 1 _ b 1 _ x 1 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 w p t _ u 1 _ q 1 1 _ c 1 _ b 1 _ x 1 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11.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12.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 w h d _ c 1 0 0 < / d 2 : V a l u e > < / d 2 : K e y V a l u e O f s t r i n g a n y T y p e > < d 2 : K e y V a l u e O f s t r i n g a n y T y p e > < d 2 : K e y > V a l u e < / d 2 : K e y > < d 2 : V a l u e   i : t y p e = " d 1 : s t r i n g " > S T   A   p i e d s   /   T r o t t i n e t t e   /   V � l o < / 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 w p t _ u 1 _ q 1 4 _ c 1 0 0 _ b 1 _ x 2 < / d 2 : V a l u e > < / d 2 : K e y V a l u e O f s t r i n g a n y T y p e > < d 2 : K e y V a l u e O f s t r i n g a n y T y p e > < d 2 : K e y > V a l u e < / d 2 : K e y > < d 2 : V a l u e   i : t y p e = " d 1 : d o u b l e " > 0 . 5 7 < / d 2 : V a l u e > < / d 2 : K e y V a l u e O f s t r i n g a n y T y p e > < d 2 : K e y V a l u e O f s t r i n g a n y T y p e > < d 2 : K e y > F o r m a t t e d V a l u e < / d 2 : K e y > < d 2 : V a l u e   i : t y p e = " d 1 : s t r i n g " > 5 7 % < / 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 w p t _ u 1 _ q 1 4 _ c 1 _ b 1 _ x 1 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 w p t _ u 1 _ q 1 4 _ c 1 _ b 1 _ x 1 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13.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14.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15.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16.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17.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 w h d _ c 1 0 0 < / d 2 : V a l u e > < / d 2 : K e y V a l u e O f s t r i n g a n y T y p e > < d 2 : K e y V a l u e O f s t r i n g a n y T y p e > < d 2 : K e y > V a l u e < / d 2 : K e y > < d 2 : V a l u e   i : t y p e = " d 1 : s t r i n g " > S T   A   p i e d s   /   T r o t t i n e t t e   /   V � l o < / 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 w p t _ u 1 _ q 1 1 _ c 1 0 0 _ b 1 _ x 2 < / d 2 : V a l u e > < / d 2 : K e y V a l u e O f s t r i n g a n y T y p e > < d 2 : K e y V a l u e O f s t r i n g a n y T y p e > < d 2 : K e y > V a l u e < / d 2 : K e y > < d 2 : V a l u e   i : t y p e = " d 1 : d o u b l e " > 0 . 4 2 < / d 2 : V a l u e > < / d 2 : K e y V a l u e O f s t r i n g a n y T y p e > < d 2 : K e y V a l u e O f s t r i n g a n y T y p e > < d 2 : K e y > F o r m a t t e d V a l u e < / d 2 : K e y > < d 2 : V a l u e   i : t y p e = " d 1 : s t r i n g " > 4 2 % < / 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 w p t _ u 1 _ q 1 1 _ c 1 _ b 1 _ x 1 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 w p t _ u 1 _ q 1 1 _ c 1 _ b 1 _ x 1 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18.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19.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2.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20.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 w h d _ c 1 0 0 < / d 2 : V a l u e > < / d 2 : K e y V a l u e O f s t r i n g a n y T y p e > < d 2 : K e y V a l u e O f s t r i n g a n y T y p e > < d 2 : K e y > V a l u e < / d 2 : K e y > < d 2 : V a l u e   i : t y p e = " d 1 : s t r i n g " > S T   A   p i e d s   /   T r o t t i n e t t e   /   V � l o < / 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 w p t _ u 1 _ q 1 4 _ c 1 0 0 _ b 1 _ x 2 < / d 2 : V a l u e > < / d 2 : K e y V a l u e O f s t r i n g a n y T y p e > < d 2 : K e y V a l u e O f s t r i n g a n y T y p e > < d 2 : K e y > V a l u e < / d 2 : K e y > < d 2 : V a l u e   i : t y p e = " d 1 : d o u b l e " > 0 . 5 7 < / d 2 : V a l u e > < / d 2 : K e y V a l u e O f s t r i n g a n y T y p e > < d 2 : K e y V a l u e O f s t r i n g a n y T y p e > < d 2 : K e y > F o r m a t t e d V a l u e < / d 2 : K e y > < d 2 : V a l u e   i : t y p e = " d 1 : s t r i n g " > 5 7 % < / 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 w p t _ u 1 _ q 1 4 _ c 1 _ b 1 _ x 1 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 w p t _ u 1 _ q 1 4 _ c 1 _ b 1 _ x 1 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21.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 w h d _ c 9 9 < / d 2 : V a l u e > < / d 2 : K e y V a l u e O f s t r i n g a n y T y p e > < d 2 : K e y V a l u e O f s t r i n g a n y T y p e > < d 2 : K e y > V a l u e < / d 2 : K e y > < d 2 : V a l u e   i : t y p e = " d 1 : s t r i n g " > S T   T r a n s p o r t   e n   c o m m u n   /   V o i t u r e < / 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 w p t _ u 1 _ q 1 1 _ c 9 9 _ b 1 _ x 2 < / d 2 : V a l u e > < / d 2 : K e y V a l u e O f s t r i n g a n y T y p e > < d 2 : K e y V a l u e O f s t r i n g a n y T y p e > < d 2 : K e y > V a l u e < / d 2 : K e y > < d 2 : V a l u e   i : t y p e = " d 1 : d o u b l e " > 0 . 5 6 < / d 2 : V a l u e > < / d 2 : K e y V a l u e O f s t r i n g a n y T y p e > < d 2 : K e y V a l u e O f s t r i n g a n y T y p e > < d 2 : K e y > F o r m a t t e d V a l u e < / d 2 : K e y > < d 2 : V a l u e   i : t y p e = " d 1 : s t r i n g " > 5 6 % < / 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 w p t _ u 1 _ q 1 1 _ c 1 _ b 1 _ x 1 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 w p t _ u 1 _ q 1 1 _ c 1 _ b 1 _ x 1 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22.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 w h d _ c 1 0 0 < / d 2 : V a l u e > < / d 2 : K e y V a l u e O f s t r i n g a n y T y p e > < d 2 : K e y V a l u e O f s t r i n g a n y T y p e > < d 2 : K e y > V a l u e < / d 2 : K e y > < d 2 : V a l u e   i : t y p e = " d 1 : s t r i n g " > S T   A   p i e d s   /   T r o t t i n e t t e   /   V � l o < / 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 w p t _ u 1 _ q 1 1 _ c 1 0 0 _ b 1 _ x 2 < / d 2 : V a l u e > < / d 2 : K e y V a l u e O f s t r i n g a n y T y p e > < d 2 : K e y V a l u e O f s t r i n g a n y T y p e > < d 2 : K e y > V a l u e < / d 2 : K e y > < d 2 : V a l u e   i : t y p e = " d 1 : d o u b l e " > 0 . 4 2 < / d 2 : V a l u e > < / d 2 : K e y V a l u e O f s t r i n g a n y T y p e > < d 2 : K e y V a l u e O f s t r i n g a n y T y p e > < d 2 : K e y > F o r m a t t e d V a l u e < / d 2 : K e y > < d 2 : V a l u e   i : t y p e = " d 1 : s t r i n g " > 4 2 % < / 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 w p t _ u 1 _ q 1 1 _ c 1 _ b 1 _ x 1 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 w p t _ u 1 _ q 1 1 _ c 1 _ b 1 _ x 1 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23.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 w h d _ c 9 9 < / d 2 : V a l u e > < / d 2 : K e y V a l u e O f s t r i n g a n y T y p e > < d 2 : K e y V a l u e O f s t r i n g a n y T y p e > < d 2 : K e y > V a l u e < / d 2 : K e y > < d 2 : V a l u e   i : t y p e = " d 1 : s t r i n g " > S T   T r a n s p o r t   e n   c o m m u n   /   V o i t u r e < / 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 w p t _ u 1 _ q 1 1 _ c 9 9 _ b 1 _ x 2 < / d 2 : V a l u e > < / d 2 : K e y V a l u e O f s t r i n g a n y T y p e > < d 2 : K e y V a l u e O f s t r i n g a n y T y p e > < d 2 : K e y > V a l u e < / d 2 : K e y > < d 2 : V a l u e   i : t y p e = " d 1 : d o u b l e " > 0 . 5 6 < / d 2 : V a l u e > < / d 2 : K e y V a l u e O f s t r i n g a n y T y p e > < d 2 : K e y V a l u e O f s t r i n g a n y T y p e > < d 2 : K e y > F o r m a t t e d V a l u e < / d 2 : K e y > < d 2 : V a l u e   i : t y p e = " d 1 : s t r i n g " > 5 6 % < / 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 w p t _ u 1 _ q 1 1 _ c 1 _ b 1 _ x 1 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 w p t _ u 1 _ q 1 1 _ c 1 _ b 1 _ x 1 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24.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25.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 w h d _ c 9 9 < / d 2 : V a l u e > < / d 2 : K e y V a l u e O f s t r i n g a n y T y p e > < d 2 : K e y V a l u e O f s t r i n g a n y T y p e > < d 2 : K e y > V a l u e < / d 2 : K e y > < d 2 : V a l u e   i : t y p e = " d 1 : s t r i n g " > S T   T r a n s p o r t   e n   c o m m u n   /   V o i t u r e < / 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 w p t _ u 1 _ q 1 1 _ c 9 9 _ b 1 _ x 2 < / d 2 : V a l u e > < / d 2 : K e y V a l u e O f s t r i n g a n y T y p e > < d 2 : K e y V a l u e O f s t r i n g a n y T y p e > < d 2 : K e y > V a l u e < / d 2 : K e y > < d 2 : V a l u e   i : t y p e = " d 1 : d o u b l e " > 0 . 5 6 < / d 2 : V a l u e > < / d 2 : K e y V a l u e O f s t r i n g a n y T y p e > < d 2 : K e y V a l u e O f s t r i n g a n y T y p e > < d 2 : K e y > F o r m a t t e d V a l u e < / d 2 : K e y > < d 2 : V a l u e   i : t y p e = " d 1 : s t r i n g " > 5 6 % < / 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 w p t _ u 1 _ q 1 1 _ c 1 _ b 1 _ x 1 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 w p t _ u 1 _ q 1 1 _ c 1 _ b 1 _ x 1 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26.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 w h d _ c 9 9 < / d 2 : V a l u e > < / d 2 : K e y V a l u e O f s t r i n g a n y T y p e > < d 2 : K e y V a l u e O f s t r i n g a n y T y p e > < d 2 : K e y > V a l u e < / d 2 : K e y > < d 2 : V a l u e   i : t y p e = " d 1 : s t r i n g " > S T   T r a n s p o r t   e n   c o m m u n   /   V o i t u r e < / 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 w p t _ u 1 _ q 1 1 _ c 9 9 _ b 1 _ x 2 < / d 2 : V a l u e > < / d 2 : K e y V a l u e O f s t r i n g a n y T y p e > < d 2 : K e y V a l u e O f s t r i n g a n y T y p e > < d 2 : K e y > V a l u e < / d 2 : K e y > < d 2 : V a l u e   i : t y p e = " d 1 : d o u b l e " > 0 . 5 6 < / d 2 : V a l u e > < / d 2 : K e y V a l u e O f s t r i n g a n y T y p e > < d 2 : K e y V a l u e O f s t r i n g a n y T y p e > < d 2 : K e y > F o r m a t t e d V a l u e < / d 2 : K e y > < d 2 : V a l u e   i : t y p e = " d 1 : s t r i n g " > 5 6 % < / 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 w p t _ u 1 _ q 1 1 _ c 1 _ b 1 _ x 1 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 w p t _ u 1 _ q 1 1 _ c 1 _ b 1 _ x 1 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27.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 w h d _ c 9 9 < / d 2 : V a l u e > < / d 2 : K e y V a l u e O f s t r i n g a n y T y p e > < d 2 : K e y V a l u e O f s t r i n g a n y T y p e > < d 2 : K e y > V a l u e < / d 2 : K e y > < d 2 : V a l u e   i : t y p e = " d 1 : s t r i n g " > S T   T r a n s p o r t   e n   c o m m u n   /   V o i t u r e < / 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 w p t _ u 1 _ q 1 1 _ c 9 9 _ b 1 _ x 2 < / d 2 : V a l u e > < / d 2 : K e y V a l u e O f s t r i n g a n y T y p e > < d 2 : K e y V a l u e O f s t r i n g a n y T y p e > < d 2 : K e y > V a l u e < / d 2 : K e y > < d 2 : V a l u e   i : t y p e = " d 1 : d o u b l e " > 0 . 5 6 < / d 2 : V a l u e > < / d 2 : K e y V a l u e O f s t r i n g a n y T y p e > < d 2 : K e y V a l u e O f s t r i n g a n y T y p e > < d 2 : K e y > F o r m a t t e d V a l u e < / d 2 : K e y > < d 2 : V a l u e   i : t y p e = " d 1 : s t r i n g " > 5 6 % < / 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 w p t _ u 1 _ q 1 1 _ c 1 _ b 1 _ x 1 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 w p t _ u 1 _ q 1 1 _ c 1 _ b 1 _ x 1 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28.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29.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 w h d _ c 1 0 0 < / d 2 : V a l u e > < / d 2 : K e y V a l u e O f s t r i n g a n y T y p e > < d 2 : K e y V a l u e O f s t r i n g a n y T y p e > < d 2 : K e y > V a l u e < / d 2 : K e y > < d 2 : V a l u e   i : t y p e = " d 1 : s t r i n g " > S T   A   p i e d s   /   T r o t t i n e t t e   /   V � l o < / 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 w p t _ u 1 _ q 1 1 _ c 1 0 0 _ b 1 _ x 2 < / d 2 : V a l u e > < / d 2 : K e y V a l u e O f s t r i n g a n y T y p e > < d 2 : K e y V a l u e O f s t r i n g a n y T y p e > < d 2 : K e y > V a l u e < / d 2 : K e y > < d 2 : V a l u e   i : t y p e = " d 1 : d o u b l e " > 0 . 4 2 < / d 2 : V a l u e > < / d 2 : K e y V a l u e O f s t r i n g a n y T y p e > < d 2 : K e y V a l u e O f s t r i n g a n y T y p e > < d 2 : K e y > F o r m a t t e d V a l u e < / d 2 : K e y > < d 2 : V a l u e   i : t y p e = " d 1 : s t r i n g " > 4 2 % < / 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 w p t _ u 1 _ q 1 1 _ c 1 _ b 1 _ x 1 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 w p t _ u 1 _ q 1 1 _ c 1 _ b 1 _ x 1 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3.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30.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 w h d _ c 1 0 0 < / d 2 : V a l u e > < / d 2 : K e y V a l u e O f s t r i n g a n y T y p e > < d 2 : K e y V a l u e O f s t r i n g a n y T y p e > < d 2 : K e y > V a l u e < / d 2 : K e y > < d 2 : V a l u e   i : t y p e = " d 1 : s t r i n g " > S T   A   p i e d s   /   T r o t t i n e t t e   /   V � l o < / 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 w p t _ u 1 _ q 1 4 _ c 1 0 0 _ b 1 _ x 2 < / d 2 : V a l u e > < / d 2 : K e y V a l u e O f s t r i n g a n y T y p e > < d 2 : K e y V a l u e O f s t r i n g a n y T y p e > < d 2 : K e y > V a l u e < / d 2 : K e y > < d 2 : V a l u e   i : t y p e = " d 1 : d o u b l e " > 0 . 5 7 < / d 2 : V a l u e > < / d 2 : K e y V a l u e O f s t r i n g a n y T y p e > < d 2 : K e y V a l u e O f s t r i n g a n y T y p e > < d 2 : K e y > F o r m a t t e d V a l u e < / d 2 : K e y > < d 2 : V a l u e   i : t y p e = " d 1 : s t r i n g " > 5 7 % < / 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 w p t _ u 1 _ q 1 4 _ c 1 _ b 1 _ x 1 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 w p t _ u 1 _ q 1 4 _ c 1 _ b 1 _ x 1 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31.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32.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33.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 w h d _ c 1 0 0 < / d 2 : V a l u e > < / d 2 : K e y V a l u e O f s t r i n g a n y T y p e > < d 2 : K e y V a l u e O f s t r i n g a n y T y p e > < d 2 : K e y > V a l u e < / d 2 : K e y > < d 2 : V a l u e   i : t y p e = " d 1 : s t r i n g " > S T   A   p i e d s   /   T r o t t i n e t t e   /   V � l o < / 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 w p t _ u 1 _ q 1 4 _ c 1 0 0 _ b 1 _ x 2 < / d 2 : V a l u e > < / d 2 : K e y V a l u e O f s t r i n g a n y T y p e > < d 2 : K e y V a l u e O f s t r i n g a n y T y p e > < d 2 : K e y > V a l u e < / d 2 : K e y > < d 2 : V a l u e   i : t y p e = " d 1 : d o u b l e " > 0 . 5 7 < / d 2 : V a l u e > < / d 2 : K e y V a l u e O f s t r i n g a n y T y p e > < d 2 : K e y V a l u e O f s t r i n g a n y T y p e > < d 2 : K e y > F o r m a t t e d V a l u e < / d 2 : K e y > < d 2 : V a l u e   i : t y p e = " d 1 : s t r i n g " > 5 7 % < / 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 w p t _ u 1 _ q 1 4 _ c 1 _ b 1 _ x 1 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 w p t _ u 1 _ q 1 4 _ c 1 _ b 1 _ x 1 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34.xml>��< ? x m l   v e r s i o n = " 1 . 0 "   e n c o d i n g = " u t f - 1 6 " ? > < W i p i M o d e l   x m l n s : d 1 = " h t t p : / / w w w . w 3 . o r g / 2 0 0 1 / X M L S c h e m a "   x m l n s : d 2 = " h t t p : / / s c h e m a s . m i c r o s o f t . c o m / 2 0 0 3 / 1 0 / S e r i a l i z a t i o n / A r r a y s "   x m l n s : i = " h t t p : / / w w w . w 3 . o r g / 2 0 0 1 / X M L S c h e m a - i n s t a n c e "   z : I d = " i 1 "   x m l n s : z = " h t t p : / / s c h e m a s . m i c r o s o f t . c o m / 2 0 0 3 / 1 0 / S e r i a l i z a t i o n / "   x m l n s = " h t t p : / / s c h e m a s . d a t a c o n t r a c t . o r g / 2 0 0 4 / 0 7 / W i P i " > < A s s e m b l y V e r s i o n V a l u e > 1 . 9 . 0 . 0 < / A s s e m b l y V e r s i o n V a l u e > < C u b e M e d i a t o r   z : I d = " i 2 "   x m l n s : d 1 p 1 = " h t t p : / / s c h e m a s . d a t a c o n t r a c t . o r g / 2 0 0 4 / 0 7 / W i P i . C u b e "   i : t y p e = " d 1 p 1 : C u b e M e d i a t o r " > < d 1 p 1 : V e r s i o n > 6 < / d 1 p 1 : V e r s i o n > < d 1 p 1 : _ l a s t I d s > < d 2 : K e y V a l u e O f s t r i n g i n t > < d 2 : K e y > U n i v e r s e s < / d 2 : K e y > < d 2 : V a l u e > 5 < / d 2 : V a l u e > < / d 2 : K e y V a l u e O f s t r i n g i n t > < d 2 : K e y V a l u e O f s t r i n g i n t > < d 2 : K e y > Q u e s t i o n s < / d 2 : K e y > < d 2 : V a l u e > 1 7 9 < / d 2 : V a l u e > < / d 2 : K e y V a l u e O f s t r i n g i n t > < d 2 : K e y V a l u e O f s t r i n g i n t > < d 2 : K e y > C a t e g o r i e s < / d 2 : K e y > < d 2 : V a l u e > 5 4 1 < / d 2 : V a l u e > < / d 2 : K e y V a l u e O f s t r i n g i n t > < d 2 : K e y V a l u e O f s t r i n g i n t > < d 2 : K e y > B r e a k s < / d 2 : K e y > < d 2 : V a l u e > 2 5 2 < / d 2 : V a l u e > < / d 2 : K e y V a l u e O f s t r i n g i n t > < d 2 : K e y V a l u e O f s t r i n g i n t > < d 2 : K e y > C a l c u l a t i o n s < / d 2 : K e y > < d 2 : V a l u e > 3 < / d 2 : V a l u e > < / d 2 : K e y V a l u e O f s t r i n g i n t > < / d 1 p 1 : _ l a s t I d s > < d 1 p 1 : _ w i p i C u b e E l e m e n t I d s > < d 1 p 1 : C u b e E l e m e n t I d > < d 1 p 1 : C u b e E l e m e n t L a b e l > T C   B J 1 5 1 6 8   -   E t u d e   P a r e n t s < / d 1 p 1 : C u b e E l e m e n t L a b e l > < d 1 p 1 : C u b e E l e m e n t N a m e > T C & a m p ; 3 2 ; B J 1 5 1 6 8 & a m p ; 3 2 ; & a m p ; 4 5 ; & a m p ; 3 2 ; E t u d e & a m p ; 3 2 ; P a r e n t s < / d 1 p 1 : C u b e E l e m e n t N a m e > < d 1 p 1 : D i m e n s i o n N a m e > U n i v e r s e s < / d 1 p 1 : D i m e n s i o n N a m e > < d 1 p 1 : I d > u 1 < / d 1 p 1 : I d > < d 1 p 1 : V e r s i o n s > < d 2 : i n t > 1 < / d 2 : i n t > < d 2 : i n t > 2 < / d 2 : i n t > < / d 1 p 1 : V e r s i o n s > < / d 1 p 1 : C u b e E l e m e n t I d > < d 1 p 1 : C u b e E l e m e n t I d > < d 1 p 1 : C u b e E l e m e n t L a b e l > s 1 .   V o u s   � t e s . . . < / d 1 p 1 : C u b e E l e m e n t L a b e l > < d 1 p 1 : C u b e E l e m e n t N a m e > s 1 & a m p ; 4 6 ; & a m p ; 3 2 ; V o u s & a m p ; 3 2 ; & a m p ; 2 3 4 ; t e s & a m p ; 4 6 ; & a m p ; 4 6 ; & a m p ; 4 6 ; < / d 1 p 1 : C u b e E l e m e n t N a m e > < d 1 p 1 : D i m e n s i o n N a m e > Q u e s t i o n s < / d 1 p 1 : D i m e n s i o n N a m e > < d 1 p 1 : I d > q 1 < / d 1 p 1 : I d > < d 1 p 1 : V e r s i o n s > < d 2 : i n t > 1 < / d 2 : i n t > < d 2 : i n t > 2 < / d 2 : i n t > < d 2 : i n t > 3 < / d 2 : i n t > < d 2 : i n t > 4 < / d 2 : i n t > < d 2 : i n t > 5 < / d 2 : i n t > < d 2 : i n t > 6 < / d 2 : i n t > < / d 1 p 1 : V e r s i o n s > < / d 1 p 1 : C u b e E l e m e n t I d > < d 1 p 1 : C u b e E l e m e n t I d > < d 1 p 1 : C u b e E l e m e n t L a b e l > s 2 .   Q u e l l e   e s t   v o t r e   a n n � e   d e   n a i s s a n c e   ? < / d 1 p 1 : C u b e E l e m e n t L a b e l > < d 1 p 1 : C u b e E l e m e n t N a m e > s 2 & a m p ; 4 6 ; & a m p ; 3 2 ; Q u e l l e & a m p ; 3 2 ; e s t & a m p ; 3 2 ; v o t r e & a m p ; 3 2 ; a n n & a m p ; 2 3 3 ; e & a m p ; 3 2 ; d e & a m p ; 3 2 ; n a i s s a n c e & a m p ; 3 2 ; & a m p ; 6 3 ; < / d 1 p 1 : C u b e E l e m e n t N a m e > < d 1 p 1 : D i m e n s i o n N a m e > Q u e s t i o n s < / d 1 p 1 : D i m e n s i o n N a m e > < d 1 p 1 : I d > q 2 < / d 1 p 1 : I d > < d 1 p 1 : V e r s i o n s > < d 2 : i n t > 1 < / d 2 : i n t > < d 2 : i n t > 2 < / d 2 : i n t > < d 2 : i n t > 4 < / d 2 : i n t > < / d 1 p 1 : V e r s i o n s > < / d 1 p 1 : C u b e E l e m e n t I d > < d 1 p 1 : C u b e E l e m e n t I d > < d 1 p 1 : C u b e E l e m e n t L a b e l > s 3 .   v i l l e   d e   r � s i d e n c e < / d 1 p 1 : C u b e E l e m e n t L a b e l > < d 1 p 1 : C u b e E l e m e n t N a m e > s 3 & a m p ; 4 6 ; & a m p ; 3 2 ; v i l l e & a m p ; 3 2 ; d e & a m p ; 3 2 ; r & a m p ; 2 3 3 ; s i d e n c e < / d 1 p 1 : C u b e E l e m e n t N a m e > < d 1 p 1 : D i m e n s i o n N a m e > Q u e s t i o n s < / d 1 p 1 : D i m e n s i o n N a m e > < d 1 p 1 : I d > q 3 < / d 1 p 1 : I d > < d 1 p 1 : V e r s i o n s > < d 2 : i n t > 1 < / d 2 : i n t > < d 2 : i n t > 2 < / d 2 : i n t > < d 2 : i n t > 3 < / d 2 : i n t > < d 2 : i n t > 5 < / d 2 : i n t > < d 2 : i n t > 6 < / d 2 : i n t > < / d 1 p 1 : V e r s i o n s > < / d 1 p 1 : C u b e E l e m e n t I d > < d 1 p 1 : C u b e E l e m e n t I d > < d 1 p 1 : C u b e E l e m e n t L a b e l > s 7 .   H a b i t e z - v o u s . . . < / d 1 p 1 : C u b e E l e m e n t L a b e l > < d 1 p 1 : C u b e E l e m e n t N a m e > s 7 & a m p ; 4 6 ; & a m p ; 3 2 ; H a b i t e z & a m p ; 4 5 ; v o u s & a m p ; 4 6 ; & a m p ; 4 6 ; & a m p ; 4 6 ; < / d 1 p 1 : C u b e E l e m e n t N a m e > < d 1 p 1 : D i m e n s i o n N a m e > Q u e s t i o n s < / d 1 p 1 : D i m e n s i o n N a m e > < d 1 p 1 : I d > q 4 < / d 1 p 1 : I d > < d 1 p 1 : V e r s i o n s > < d 2 : i n t > 1 < / d 2 : i n t > < d 2 : i n t > 2 < / d 2 : i n t > < d 2 : i n t > 3 < / d 2 : i n t > < d 2 : i n t > 5 < / d 2 : i n t > < d 2 : i n t > 6 < / d 2 : i n t > < / d 1 p 1 : V e r s i o n s > < / d 1 p 1 : C u b e E l e m e n t I d > < d 1 p 1 : C u b e E l e m e n t I d > < d 1 p 1 : C u b e E l e m e n t L a b e l > F o r m a t s   g � o g r a p h i q u e s < / d 1 p 1 : C u b e E l e m e n t L a b e l > < d 1 p 1 : C u b e E l e m e n t N a m e > F o r m a t s & a m p ; 3 2 ; g & a m p ; 2 3 3 ; o g r a p h i q u e s < / d 1 p 1 : C u b e E l e m e n t N a m e > < d 1 p 1 : D i m e n s i o n N a m e > Q u e s t i o n s < / d 1 p 1 : D i m e n s i o n N a m e > < d 1 p 1 : I d > q 5 < / d 1 p 1 : I d > < d 1 p 1 : V e r s i o n s > < d 2 : i n t > 1 < / d 2 : i n t > < d 2 : i n t > 2 < / d 2 : i n t > < / d 1 p 1 : V e r s i o n s > < / d 1 p 1 : C u b e E l e m e n t I d > < d 1 p 1 : C u b e E l e m e n t I d > < d 1 p 1 : C u b e E l e m e n t L a b e l > s 5 .   Q u e l l e   a c t i v i t �   p r o f e s s i o n n e l l e   o c c u p e z - v o u s   a c t u e l l e m e n t   ?   S i   v o u s   � t e s   �   l a   r e c h e r c h e   d ' u n   e m p l o i ,   m e r c i   d e   c o c h e r   l ' a c t i v i t �   p r o f e s s i o n n e l l e   r e c h e r c h � e < / d 1 p 1 : C u b e E l e m e n t L a b e l > < d 1 p 1 : C u b e E l e m e n t N a m e > s 5 & a m p ; 4 6 ; & a m p ; 3 2 ; Q u e l l e & a m p ; 3 2 ; a c t i v i t & a m p ; 2 3 3 ; & a m p ; 3 2 ; p r o f e s s i o n n e l l e & a m p ; 3 2 ; o c c u p e z & a m p ; 4 5 ; v o u s & a m p ; 3 2 ; a c t u e l l e m e n t & a m p ; 3 2 ; & a m p ; 6 3 ; & a m p ; 3 2 ; S i & a m p ; 3 2 ; v o u s & a m p ; 3 2 ; & a m p ; 2 3 4 ; t e s & a m p ; 3 2 ; & a m p ; 2 2 4 ; & a m p ; 3 2 ; l a & a m p ; 3 2 ; r e c h e r c h e & a m p ; 3 2 ; d & a m p ; 3 9 ; u n & a m p ; 3 2 ; e m p l o i & a m p ; 4 4 ; & a m p ; 3 2 ; m e r c i & a m p ; 3 2 ; d e & a m p ; 3 2 ; c o c h e r & a m p ; 3 2 ; l & a m p ; 3 9 ; a c t i v i t & a m p ; 2 3 3 ; & a m p ; 3 2 ; p r o f e s s i o n n e l l e & a m p ; 3 2 ; r e c h e r c h & a m p ; 2 3 3 ; e < / d 1 p 1 : C u b e E l e m e n t N a m e > < d 1 p 1 : D i m e n s i o n N a m e > Q u e s t i o n s < / d 1 p 1 : D i m e n s i o n N a m e > < d 1 p 1 : I d > q 6 < / d 1 p 1 : I d > < d 1 p 1 : V e r s i o n s > < d 2 : i n t > 1 < / d 2 : i n t > < d 2 : i n t > 2 < / d 2 : i n t > < / d 1 p 1 : V e r s i o n s > < / d 1 p 1 : C u b e E l e m e n t I d > < d 1 p 1 : C u b e E l e m e n t I d > < d 1 p 1 : C u b e E l e m e n t L a b e l > s 5 b 2 .   A u   s e i n   d e   v o t r e   f o y e r ,   v o u s   � t e s   ? < / d 1 p 1 : C u b e E l e m e n t L a b e l > < d 1 p 1 : C u b e E l e m e n t N a m e > s 5 b 2 & a m p ; 4 6 ; & a m p ; 3 2 ; A u & a m p ; 3 2 ; s e i n & a m p ; 3 2 ; d e & a m p ; 3 2 ; v o t r e & a m p ; 3 2 ; f o y e r & a m p ; 4 4 ; & a m p ; 3 2 ; v o u s & a m p ; 3 2 ; & a m p ; 2 3 4 ; t e s & a m p ; 3 2 ; & a m p ; 6 3 ; < / d 1 p 1 : C u b e E l e m e n t N a m e > < d 1 p 1 : D i m e n s i o n N a m e > Q u e s t i o n s < / d 1 p 1 : D i m e n s i o n N a m e > < d 1 p 1 : I d > q 7 < / d 1 p 1 : I d > < d 1 p 1 : V e r s i o n s > < d 2 : i n t > 1 < / d 2 : i n t > < d 2 : i n t > 2 < / d 2 : i n t > < / d 1 p 1 : V e r s i o n s > < / d 1 p 1 : C u b e E l e m e n t I d > < d 1 p 1 : C u b e E l e m e n t I d > < d 1 p 1 : C u b e E l e m e n t L a b e l > s 5 c .   Q u e l l e   a c t i v i t �   p r o f e s s i o n n e l l e   o c c u p e   a c t u e l l e m e n t   l e   c h e f   d e   f o y e r   ?   S ' i l   e s t   �   l a   r e c h e r c h e   d ' u n   e m p l o i ,   m e r c i   d e   c o c h e r   l ' a c t i v i t �   p r o f e s s i o n n e l l e   r e c h e r c h � e < / d 1 p 1 : C u b e E l e m e n t L a b e l > < d 1 p 1 : C u b e E l e m e n t N a m e > s 5 c & a m p ; 4 6 ; & a m p ; 3 2 ; Q u e l l e & a m p ; 3 2 ; a c t i v i t & a m p ; 2 3 3 ; & a m p ; 3 2 ; p r o f e s s i o n n e l l e & a m p ; 3 2 ; o c c u p e & a m p ; 3 2 ; a c t u e l l e m e n t & a m p ; 3 2 ; l e & a m p ; 3 2 ; c h e f & a m p ; 3 2 ; d e & a m p ; 3 2 ; f o y e r & a m p ; 3 2 ; & a m p ; 6 3 ; & a m p ; 3 2 ; S & a m p ; 3 9 ; i l & a m p ; 3 2 ; e s t & a m p ; 3 2 ; & a m p ; 2 2 4 ; & a m p ; 3 2 ; l a & a m p ; 3 2 ; r e c h e r c h e & a m p ; 3 2 ; d & a m p ; 3 9 ; u n & a m p ; 3 2 ; e m p l o i & a m p ; 4 4 ; & a m p ; 3 2 ; m e r c i & a m p ; 3 2 ; d e & a m p ; 3 2 ; c o c h e r & a m p ; 3 2 ; l & a m p ; 3 9 ; a c t i v i t & a m p ; 2 3 3 ; & a m p ; 3 2 ; p r o f e s s i o n n e l l e & a m p ; 3 2 ; r e c h e r c h & a m p ; 2 3 3 ; e < / d 1 p 1 : C u b e E l e m e n t N a m e > < d 1 p 1 : D i m e n s i o n N a m e > Q u e s t i o n s < / d 1 p 1 : D i m e n s i o n N a m e > < d 1 p 1 : I d > q 8 < / d 1 p 1 : I d > < d 1 p 1 : V e r s i o n s > < d 2 : i n t > 1 < / d 2 : i n t > < d 2 : i n t > 2 < / d 2 : i n t > < / d 1 p 1 : V e r s i o n s > < / d 1 p 1 : C u b e E l e m e n t I d > < d 1 p 1 : C u b e E l e m e n t I d > < d 1 p 1 : C u b e E l e m e n t L a b e l > r s 1 0 .   C o m b i e n   d ' e n f a n t ( s )   d e   6   �   1 1   a n s   v i v e n t   a u   s e i n   d e   v o t r e   f o y e r   ? < / d 1 p 1 : C u b e E l e m e n t L a b e l > < d 1 p 1 : C u b e E l e m e n t N a m e > r s 1 0 & a m p ; 4 6 ; & a m p ; 3 2 ; C o m b i e n & a m p ; 3 2 ; d & a m p ; 3 9 ; e n f a n t & a m p ; 4 0 ; s & a m p ; 4 1 ; & a m p ; 3 2 ; d e & a m p ; 3 2 ; 6 & a m p ; 3 2 ; & a m p ; 2 2 4 ; & a m p ; 3 2 ; 1 1 & a m p ; 3 2 ; a n s & a m p ; 3 2 ; v i v e n t & a m p ; 3 2 ; a u & a m p ; 3 2 ; s e i n & a m p ; 3 2 ; d e & a m p ; 3 2 ; v o t r e & a m p ; 3 2 ; f o y e r & a m p ; 3 2 ; & a m p ; 6 3 ; < / d 1 p 1 : C u b e E l e m e n t N a m e > < d 1 p 1 : D i m e n s i o n N a m e > Q u e s t i o n s < / d 1 p 1 : D i m e n s i o n N a m e > < d 1 p 1 : I d > q 9 < / d 1 p 1 : I d > < d 1 p 1 : V e r s i o n s > < d 2 : i n t > 1 < / d 2 : i n t > < d 2 : i n t > 2 < / d 2 : i n t > < / d 1 p 1 : V e r s i o n s > < / d 1 p 1 : C u b e E l e m e n t I d > < d 1 p 1 : C u b e E l e m e n t I d > < d 1 p 1 : C u b e E l e m e n t L a b e l > r s 3 1 _ i 1 .   P l u s   p r � c i s � m e n t   q u e l   e s t   l ' � g e   d u   o u   d e s   e n f a n t ( s )   d e   6   �   1 1   a n s   v i v a n t   a u   s e i n   d e   v o t r e   f o y e r   ?   -   T O T A L < / d 1 p 1 : C u b e E l e m e n t L a b e l > < d 1 p 1 : C u b e E l e m e n t N a m e > r s 3 1 _ i 1 & a m p ; 4 6 ; & a m p ; 3 2 ; P l u s & a m p ; 3 2 ; p r & a m p ; 2 3 3 ; c i s & a m p ; 2 3 3 ; m e n t & a m p ; 3 2 ; q u e l & a m p ; 3 2 ; e s t & a m p ; 3 2 ; l & a m p ; 3 9 ; & a m p ; 2 2 6 ; g e & a m p ; 3 2 ; d u & a m p ; 3 2 ; o u & a m p ; 3 2 ; d e s & a m p ; 3 2 ; e n f a n t & a m p ; 4 0 ; s & a m p ; 4 1 ; & a m p ; 3 2 ; d e & a m p ; 3 2 ; 6 & a m p ; 3 2 ; & a m p ; 2 2 4 ; & a m p ; 3 2 ; 1 1 & a m p ; 3 2 ; a n s & a m p ; 3 2 ; v i v a n t & a m p ; 3 2 ; a u & a m p ; 3 2 ; s e i n & a m p ; 3 2 ; d e & a m p ; 3 2 ; v o t r e & a m p ; 3 2 ; f o y e r & a m p ; 3 2 ; & a m p ; 6 3 ; & a m p ; 3 2 ; & a m p ; 4 5 ; & a m p ; 3 2 ; T O T A L < / d 1 p 1 : C u b e E l e m e n t N a m e > < d 1 p 1 : D i m e n s i o n N a m e > Q u e s t i o n s < / d 1 p 1 : D i m e n s i o n N a m e > < d 1 p 1 : I d > q 1 0 < / d 1 p 1 : I d > < d 1 p 1 : V e r s i o n s > < d 2 : i n t > 1 < / d 2 : i n t > < d 2 : i n t > 2 < / d 2 : i n t > < / d 1 p 1 : V e r s i o n s > < / d 1 p 1 : C u b e E l e m e n t I d > < d 1 p 1 : C u b e E l e m e n t I d > < d 1 p 1 : C u b e E l e m e n t L a b e l > a 1 .   C o m m e n t   v o t r e   o u   v o s   e n f a n t ( s )   d e   6   �   1 1   a n s   f o n t - i l s   l e   p l u s   s o u v e n t   l e s   t r a j e t s   d o m i c i l e / � c o l e   e t   � c o l e / d o m i c i l e   ? < / d 1 p 1 : C u b e E l e m e n t L a b e l > < d 1 p 1 : C u b e E l e m e n t N a m e > a 1 & a m p ; 4 6 ; & a m p ; 3 2 ; C o m m e n t & a m p ; 3 2 ; v o t r e & a m p ; 3 2 ; o u & a m p ; 3 2 ; v o s & a m p ; 3 2 ; e n f a n t & a m p ; 4 0 ; s & a m p ; 4 1 ; & a m p ; 3 2 ; d e & a m p ; 3 2 ; 6 & a m p ; 3 2 ; & a m p ; 2 2 4 ; & a m p ; 3 2 ; 1 1 & a m p ; 3 2 ; a n s & a m p ; 3 2 ; f o n t & a m p ; 4 5 ; i l s & a m p ; 3 2 ; l e & a m p ; 3 2 ; p l u s & a m p ; 3 2 ; s o u v e n t & a m p ; 3 2 ; l e s & a m p ; 3 2 ; t r a j e t s & a m p ; 3 2 ; d o m i c i l e & a m p ; 4 7 ; & a m p ; 2 3 3 ; c o l e & a m p ; 3 2 ; e t & a m p ; 3 2 ; & a m p ; 2 3 3 ; c o l e & a m p ; 4 7 ; d o m i c i l e & a m p ; 3 2 ; & a m p ; 6 3 ; < / d 1 p 1 : C u b e E l e m e n t N a m e > < d 1 p 1 : D i m e n s i o n N a m e > Q u e s t i o n s < / d 1 p 1 : D i m e n s i o n N a m e > < d 1 p 1 : I d > q 1 1 < / d 1 p 1 : I d > < d 1 p 1 : V e r s i o n s > < d 2 : i n t > 1 < / d 2 : i n t > < d 2 : i n t > 2 < / d 2 : i n t > < / d 1 p 1 : V e r s i o n s > < / d 1 p 1 : C u b e E l e m e n t I d > < d 1 p 1 : C u b e E l e m e n t I d > < d 1 p 1 : C u b e E l e m e n t L a b e l > a 1 b .   P o u r   q u e l l e s   r a i s o n s   v o s   e n f a n t s   f o n t - i l s   l e   p l u s   s o u v e n t   l e s   t r a j e t s   d o m i c i l e / � c o l e   e t   � c o l e / d o m i c i l e   �   p i e d s   /   e n   t r o t t i n e t t e   o u   �   v � l o   ? < / d 1 p 1 : C u b e E l e m e n t L a b e l > < d 1 p 1 : C u b e E l e m e n t N a m e > a 1 b & a m p ; 4 6 ; & a m p ; 3 2 ; P o u r & a m p ; 3 2 ; q u e l l e s & a m p ; 3 2 ; r a i s o n s & a m p ; 3 2 ; v o s & a m p ; 3 2 ; e n f a n t s & a m p ; 3 2 ; f o n t & a m p ; 4 5 ; i l s & a m p ; 3 2 ; l e & a m p ; 3 2 ; p l u s & a m p ; 3 2 ; s o u v e n t & a m p ; 3 2 ; l e s & a m p ; 3 2 ; t r a j e t s & a m p ; 3 2 ; d o m i c i l e & a m p ; 4 7 ; & a m p ; 2 3 3 ; c o l e & a m p ; 3 2 ; e t & a m p ; 3 2 ; & a m p ; 2 3 3 ; c o l e & a m p ; 4 7 ; d o m i c i l e & a m p ; 3 2 ; & a m p ; 2 2 4 ; & a m p ; 3 2 ; p i e d s & a m p ; 3 2 ; & a m p ; 4 7 ; & a m p ; 3 2 ; e n & a m p ; 3 2 ; t r o t t i n e t t e & a m p ; 3 2 ; o u & a m p ; 3 2 ; & a m p ; 2 2 4 ; & a m p ; 3 2 ; v & a m p ; 2 3 3 ; l o & a m p ; 3 2 ; & a m p ; 6 3 ; < / d 1 p 1 : C u b e E l e m e n t N a m e > < d 1 p 1 : D i m e n s i o n N a m e > Q u e s t i o n s < / d 1 p 1 : D i m e n s i o n N a m e > < d 1 p 1 : I d > q 1 2 < / d 1 p 1 : I d > < d 1 p 1 : V e r s i o n s > < d 2 : i n t > 1 < / d 2 : i n t > < d 2 : i n t > 2 < / d 2 : i n t > < / d 1 p 1 : V e r s i o n s > < / d 1 p 1 : C u b e E l e m e n t I d > < d 1 p 1 : C u b e E l e m e n t I d > < d 1 p 1 : C u b e E l e m e n t L a b e l > a 1 c .   P o u r   q u e l l e s   r a i s o n s   v o s   e n f a n t s   f o n t - i l s   l e   p l u s   s o u v e n t   l e s   t r a j e t s   d o m i c i l e / � c o l e   e t   � c o l e / d o m i c i l e   e n   v o i t u r e   o u   e n   t r a n s p o r t   e n   c o m m u n   ? < / d 1 p 1 : C u b e E l e m e n t L a b e l > < d 1 p 1 : C u b e E l e m e n t N a m e > a 1 c & a m p ; 4 6 ; & a m p ; 3 2 ; P o u r & a m p ; 3 2 ; q u e l l e s & a m p ; 3 2 ; r a i s o n s & a m p ; 3 2 ; v o s & a m p ; 3 2 ; e n f a n t s & a m p ; 3 2 ; f o n t & a m p ; 4 5 ; i l s & a m p ; 3 2 ; l e & a m p ; 3 2 ; p l u s & a m p ; 3 2 ; s o u v e n t & a m p ; 3 2 ; l e s & a m p ; 3 2 ; t r a j e t s & a m p ; 3 2 ; d o m i c i l e & a m p ; 4 7 ; & a m p ; 2 3 3 ; c o l e & a m p ; 3 2 ; e t & a m p ; 3 2 ; & a m p ; 2 3 3 ; c o l e & a m p ; 4 7 ; d o m i c i l e & a m p ; 3 2 ; e n & a m p ; 3 2 ; v o i t u r e & a m p ; 3 2 ; o u & a m p ; 3 2 ; e n & a m p ; 3 2 ; t r a n s p o r t & a m p ; 3 2 ; e n & a m p ; 3 2 ; c o m m u n & a m p ; 3 2 ; & a m p ; 6 3 ; < / d 1 p 1 : C u b e E l e m e n t N a m e > < d 1 p 1 : D i m e n s i o n N a m e > Q u e s t i o n s < / d 1 p 1 : D i m e n s i o n N a m e > < d 1 p 1 : I d > q 1 3 < / d 1 p 1 : I d > < d 1 p 1 : V e r s i o n s > < d 2 : i n t > 1 < / d 2 : i n t > < d 2 : i n t > 2 < / d 2 : i n t > < / d 1 p 1 : V e r s i o n s > < / d 1 p 1 : C u b e E l e m e n t I d > < d 1 p 1 : C u b e E l e m e n t I d > < d 1 p 1 : C u b e E l e m e n t L a b e l > a 2 .   E t   e n   d e h o r s   d e s   d � p l a c e m e n t s   p o u r   s e   r e n d r e   �   l ' � c o l e ,   c o m m e n t   s e   d � p l a c e n t   v o t r e   o u   v o s   e n f a n t ( s )   ?   ( p a r   e x e m p l e   :   p o u r   s e   r e n d r e   �   d e s   a c t i v i t � s   o u   v o i r   d e s   a m i s ) < / d 1 p 1 : C u b e E l e m e n t L a b e l > < d 1 p 1 : C u b e E l e m e n t N a m e > a 2 & a m p ; 4 6 ; & a m p ; 3 2 ; E t & a m p ; 3 2 ; e n & a m p ; 3 2 ; d e h o r s & a m p ; 3 2 ; d e s & a m p ; 3 2 ; d & a m p ; 2 3 3 ; p l a c e m e n t s & a m p ; 3 2 ; p o u r & a m p ; 3 2 ; s e & a m p ; 3 2 ; r e n d r e & a m p ; 3 2 ; & a m p ; 2 2 4 ; & a m p ; 3 2 ; l & a m p ; 3 9 ; & a m p ; 2 3 3 ; c o l e & a m p ; 4 4 ; & a m p ; 3 2 ; c o m m e n t & a m p ; 3 2 ; s e & a m p ; 3 2 ; d & a m p ; 2 3 3 ; p l a c e n t & a m p ; 3 2 ; v o t r e & a m p ; 3 2 ; o u & a m p ; 3 2 ; v o s & a m p ; 3 2 ; e n f a n t & a m p ; 4 0 ; s & a m p ; 4 1 ; & a m p ; 3 2 ; & a m p ; 6 3 ; & a m p ; 3 2 ; & a m p ; 4 0 ; p a r & a m p ; 3 2 ; e x e m p l e & a m p ; 3 2 ; & a m p ; 5 8 ; & a m p ; 3 2 ; p o u r & a m p ; 3 2 ; s e & a m p ; 3 2 ; r e n d r e & a m p ; 3 2 ; & a m p ; 2 2 4 ; & a m p ; 3 2 ; d e s & a m p ; 3 2 ; a c t i v i t & a m p ; 2 3 3 ; s & a m p ; 3 2 ; o u & a m p ; 3 2 ; v o i r & a m p ; 3 2 ; d e s & a m p ; 3 2 ; a m i s & a m p ; 4 1 ; < / d 1 p 1 : C u b e E l e m e n t N a m e > < d 1 p 1 : D i m e n s i o n N a m e > Q u e s t i o n s < / d 1 p 1 : D i m e n s i o n N a m e > < d 1 p 1 : I d > q 1 4 < / d 1 p 1 : I d > < d 1 p 1 : V e r s i o n s > < d 2 : i n t > 1 < / d 2 : i n t > < d 2 : i n t > 2 < / d 2 : i n t > < / d 1 p 1 : V e r s i o n s > < / d 1 p 1 : C u b e E l e m e n t I d > < d 1 p 1 : C u b e E l e m e n t I d > < d 1 p 1 : C u b e E l e m e n t L a b e l > a 3 .   E t   v o u s   p e r s o n n e l l e m e n t ,   c o m m e n t   v o u s   d � p l a c e z   v o u s   e n   s e m a i n e   p o u r   v o s   t r a j e t s   q u o t i d i e n s   ? < / d 1 p 1 : C u b e E l e m e n t L a b e l > < d 1 p 1 : C u b e E l e m e n t N a m e > a 3 & a m p ; 4 6 ; & a m p ; 3 2 ; E t & a m p ; 3 2 ; v o u s & a m p ; 3 2 ; p e r s o n n e l l e m e n t & a m p ; 4 4 ; & a m p ; 3 2 ; c o m m e n t & a m p ; 3 2 ; v o u s & a m p ; 3 2 ; d & a m p ; 2 3 3 ; p l a c e z & a m p ; 3 2 ; v o u s & a m p ; 3 2 ; e n & a m p ; 3 2 ; s e m a i n e & a m p ; 3 2 ; p o u r & a m p ; 3 2 ; v o s & a m p ; 3 2 ; t r a j e t s & a m p ; 3 2 ; q u o t i d i e n s & a m p ; 3 2 ; & a m p ; 6 3 ; < / d 1 p 1 : C u b e E l e m e n t N a m e > < d 1 p 1 : D i m e n s i o n N a m e > Q u e s t i o n s < / d 1 p 1 : D i m e n s i o n N a m e > < d 1 p 1 : I d > q 1 5 < / d 1 p 1 : I d > < d 1 p 1 : V e r s i o n s > < d 2 : i n t > 1 < / d 2 : i n t > < d 2 : i n t > 2 < / d 2 : i n t > < / d 1 p 1 : V e r s i o n s > < / d 1 p 1 : C u b e E l e m e n t I d > < d 1 p 1 : C u b e E l e m e n t I d > < d 1 p 1 : C u b e E l e m e n t L a b e l > a 4 .   E t   c o m m e n t   r � a l i s e z - v o u s   p e r s o n n e l l e m e n t   v o s   d � p l a c e m e n t s   h a b i t u e l s   d u   w e e k - e n d   ( h o r s   d � p a r t   e n   w e e k - e n d   e n   d e h o r s   d e   v o t r e   l i e u   d e   v i e )   ? < / d 1 p 1 : C u b e E l e m e n t L a b e l > < d 1 p 1 : C u b e E l e m e n t N a m e > a 4 & a m p ; 4 6 ; & a m p ; 3 2 ; E t & a m p ; 3 2 ; c o m m e n t & a m p ; 3 2 ; r & a m p ; 2 3 3 ; a l i s e z & a m p ; 4 5 ; v o u s & a m p ; 3 2 ; p e r s o n n e l l e m e n t & a m p ; 3 2 ; v o s & a m p ; 3 2 ; d & a m p ; 2 3 3 ; p l a c e m e n t s & a m p ; 3 2 ; h a b i t u e l s & a m p ; 3 2 ; d u & a m p ; 3 2 ; w e e k & a m p ; 4 5 ; e n d & a m p ; 3 2 ; & a m p ; 4 0 ; h o r s & a m p ; 3 2 ; d & a m p ; 2 3 3 ; p a r t & a m p ; 3 2 ; e n & a m p ; 3 2 ; w e e k & a m p ; 4 5 ; e n d & a m p ; 3 2 ; e n & a m p ; 3 2 ; d e h o r s & a m p ; 3 2 ; d e & a m p ; 3 2 ; v o t r e & a m p ; 3 2 ; l i e u & a m p ; 3 2 ; d e & a m p ; 3 2 ; v i e & a m p ; 4 1 ; & a m p ; 3 2 ; & a m p ; 6 3 ; < / d 1 p 1 : C u b e E l e m e n t N a m e > < d 1 p 1 : D i m e n s i o n N a m e > Q u e s t i o n s < / d 1 p 1 : D i m e n s i o n N a m e > < d 1 p 1 : I d > q 1 6 < / d 1 p 1 : I d > < d 1 p 1 : V e r s i o n s > < d 2 : i n t > 1 < / d 2 : i n t > < d 2 : i n t > 2 < / d 2 : i n t > < / d 1 p 1 : V e r s i o n s > < / d 1 p 1 : C u b e E l e m e n t I d > < d 1 p 1 : C u b e E l e m e n t I d > < d 1 p 1 : C u b e E l e m e n t L a b e l > b 1 .   P a r m i   l e s   m o t s   s u i v a n t s ,   q u e l s   s o n t   l e s   3   q u e   v o u s   a s s o c i e z   l e   p l u s   a u x   s p o r t s   /   a u x   a c t i v i t � s   p h y s i q u e s   �   d e s t i n a t i o n   d e s   j e u n e s   e n f a n t s   ? < / d 1 p 1 : C u b e E l e m e n t L a b e l > < d 1 p 1 : C u b e E l e m e n t N a m e > b 1 & a m p ; 4 6 ; & a m p ; 3 2 ; P a r m i & a m p ; 3 2 ; l e s & a m p ; 3 2 ; m o t s & a m p ; 3 2 ; s u i v a n t s & a m p ; 4 4 ; & a m p ; 3 2 ; q u e l s & a m p ; 3 2 ; s o n t & a m p ; 3 2 ; l e s & a m p ; 3 2 ; 3 & a m p ; 3 2 ; q u e & a m p ; 3 2 ; v o u s & a m p ; 3 2 ; a s s o c i e z & a m p ; 3 2 ; l e & a m p ; 3 2 ; p l u s & a m p ; 3 2 ; a u x & a m p ; 3 2 ; s p o r t s & a m p ; 3 2 ; & a m p ; 4 7 ; & a m p ; 3 2 ; a u x & a m p ; 3 2 ; a c t i v i t & a m p ; 2 3 3 ; s & a m p ; 3 2 ; p h y s i q u e s & a m p ; 3 2 ; & a m p ; 2 2 4 ; & a m p ; 3 2 ; d e s t i n a t i o n & a m p ; 3 2 ; d e s & a m p ; 3 2 ; j e u n e s & a m p ; 3 2 ; e n f a n t s & a m p ; 3 2 ; & a m p ; 6 3 ; < / d 1 p 1 : C u b e E l e m e n t N a m e > < d 1 p 1 : D i m e n s i o n N a m e > Q u e s t i o n s < / d 1 p 1 : D i m e n s i o n N a m e > < d 1 p 1 : I d > q 1 7 < / d 1 p 1 : I d > < d 1 p 1 : V e r s i o n s > < d 2 : i n t > 1 < / d 2 : i n t > < d 2 : i n t > 2 < / d 2 : i n t > < / d 1 p 1 : V e r s i o n s > < / d 1 p 1 : C u b e E l e m e n t I d > < d 1 p 1 : C u b e E l e m e n t I d > < d 1 p 1 : C u b e E l e m e n t L a b e l > b 3 _ i 1 .   D i r i e z - v o u s   q u e   p o u r   u n   e n f a n t   l e   f a i t   d e   p r a t i q u e r   u n   s p o r t   /   u n e   a c t i v i t �   s p o r t i v e   :   -   L u i   p e r m e t   d e   s e   s e n t i r   b i e n   d a n s   s o n   c o r p s < / d 1 p 1 : C u b e E l e m e n t L a b e l > < d 1 p 1 : C u b e E l e m e n t N a m e > b 3 _ i 1 & a m p ; 4 6 ; & a m p ; 3 2 ; D i r i e z & a m p ; 4 5 ; v o u s & a m p ; 3 2 ; q u e & a m p ; 3 2 ; p o u r & a m p ; 3 2 ; u n & a m p ; 3 2 ; e n f a n t & a m p ; 3 2 ; l e & a m p ; 3 2 ; f a i t & a m p ; 3 2 ; d e & a m p ; 3 2 ; p r a t i q u e r & a m p ; 3 2 ; u n & a m p ; 3 2 ; s p o r t & a m p ; 3 2 ; & a m p ; 4 7 ; & a m p ; 3 2 ; u n e & a m p ; 3 2 ; a c t i v i t & a m p ; 2 3 3 ; & a m p ; 3 2 ; s p o r t i v e & a m p ; 3 2 ; & a m p ; 5 8 ; & a m p ; 3 2 ; & a m p ; 4 5 ; & a m p ; 3 2 ; L u i & a m p ; 3 2 ; p e r m e t & a m p ; 3 2 ; d e & a m p ; 3 2 ; s e & a m p ; 3 2 ; s e n t i r & a m p ; 3 2 ; b i e n & a m p ; 3 2 ; d a n s & a m p ; 3 2 ; s o n & a m p ; 3 2 ; c o r p s < / d 1 p 1 : C u b e E l e m e n t N a m e > < d 1 p 1 : D i m e n s i o n N a m e > Q u e s t i o n s < / d 1 p 1 : D i m e n s i o n N a m e > < d 1 p 1 : I d > q 1 8 < / d 1 p 1 : I d > < d 1 p 1 : V e r s i o n s > < d 2 : i n t > 1 < / d 2 : i n t > < d 2 : i n t > 2 < / d 2 : i n t > < / d 1 p 1 : V e r s i o n s > < / d 1 p 1 : C u b e E l e m e n t I d > < d 1 p 1 : C u b e E l e m e n t I d > < d 1 p 1 : C u b e E l e m e n t L a b e l > b 3 _ i 2 .   D i r i e z - v o u s   q u e   p o u r   u n   e n f a n t   l e   f a i t   d e   p r a t i q u e r   u n   s p o r t   /   u n e   a c t i v i t �   s p o r t i v e   :   -   L u i   p e r m e t   d ' � v i t e r   d ' a v o i r   d e s   p r o b l � m e s   d e   s a n t �   p a r   l a   s u i t e < / d 1 p 1 : C u b e E l e m e n t L a b e l > < d 1 p 1 : C u b e E l e m e n t N a m e > b 3 _ i 2 & a m p ; 4 6 ; & a m p ; 3 2 ; D i r i e z & a m p ; 4 5 ; v o u s & a m p ; 3 2 ; q u e & a m p ; 3 2 ; p o u r & a m p ; 3 2 ; u n & a m p ; 3 2 ; e n f a n t & a m p ; 3 2 ; l e & a m p ; 3 2 ; f a i t & a m p ; 3 2 ; d e & a m p ; 3 2 ; p r a t i q u e r & a m p ; 3 2 ; u n & a m p ; 3 2 ; s p o r t & a m p ; 3 2 ; & a m p ; 4 7 ; & a m p ; 3 2 ; u n e & a m p ; 3 2 ; a c t i v i t & a m p ; 2 3 3 ; & a m p ; 3 2 ; s p o r t i v e & a m p ; 3 2 ; & a m p ; 5 8 ; & a m p ; 3 2 ; & a m p ; 4 5 ; & a m p ; 3 2 ; L u i & a m p ; 3 2 ; p e r m e t & a m p ; 3 2 ; d & a m p ; 3 9 ; & a m p ; 2 3 3 ; v i t e r & a m p ; 3 2 ; d & a m p ; 3 9 ; a v o i r & a m p ; 3 2 ; d e s & a m p ; 3 2 ; p r o b l & a m p ; 2 3 2 ; m e s & a m p ; 3 2 ; d e & a m p ; 3 2 ; s a n t & a m p ; 2 3 3 ; & a m p ; 3 2 ; p a r & a m p ; 3 2 ; l a & a m p ; 3 2 ; s u i t e < / d 1 p 1 : C u b e E l e m e n t N a m e > < d 1 p 1 : D i m e n s i o n N a m e > Q u e s t i o n s < / d 1 p 1 : D i m e n s i o n N a m e > < d 1 p 1 : I d > q 1 9 < / d 1 p 1 : I d > < d 1 p 1 : V e r s i o n s > < d 2 : i n t > 1 < / d 2 : i n t > < d 2 : i n t > 2 < / d 2 : i n t > < / d 1 p 1 : V e r s i o n s > < / d 1 p 1 : C u b e E l e m e n t I d > < d 1 p 1 : C u b e E l e m e n t I d > < d 1 p 1 : C u b e E l e m e n t L a b e l > b 3 _ i 3 .   D i r i e z - v o u s   q u e   p o u r   u n   e n f a n t   l e   f a i t   d e   p r a t i q u e r   u n   s p o r t   /   u n e   a c t i v i t �   s p o r t i v e   :   -   L u i   a p p r e n d   �   a v o i r   u n e   b o n n e   h y g i � n e   d e   v i e < / d 1 p 1 : C u b e E l e m e n t L a b e l > < d 1 p 1 : C u b e E l e m e n t N a m e > b 3 _ i 3 & a m p ; 4 6 ; & a m p ; 3 2 ; D i r i e z & a m p ; 4 5 ; v o u s & a m p ; 3 2 ; q u e & a m p ; 3 2 ; p o u r & a m p ; 3 2 ; u n & a m p ; 3 2 ; e n f a n t & a m p ; 3 2 ; l e & a m p ; 3 2 ; f a i t & a m p ; 3 2 ; d e & a m p ; 3 2 ; p r a t i q u e r & a m p ; 3 2 ; u n & a m p ; 3 2 ; s p o r t & a m p ; 3 2 ; & a m p ; 4 7 ; & a m p ; 3 2 ; u n e & a m p ; 3 2 ; a c t i v i t & a m p ; 2 3 3 ; & a m p ; 3 2 ; s p o r t i v e & a m p ; 3 2 ; & a m p ; 5 8 ; & a m p ; 3 2 ; & a m p ; 4 5 ; & a m p ; 3 2 ; L u i & a m p ; 3 2 ; a p p r e n d & a m p ; 3 2 ; & a m p ; 2 2 4 ; & a m p ; 3 2 ; a v o i r & a m p ; 3 2 ; u n e & a m p ; 3 2 ; b o n n e & a m p ; 3 2 ; h y g i & a m p ; 2 3 2 ; n e & a m p ; 3 2 ; d e & a m p ; 3 2 ; v i e < / d 1 p 1 : C u b e E l e m e n t N a m e > < d 1 p 1 : D i m e n s i o n N a m e > Q u e s t i o n s < / d 1 p 1 : D i m e n s i o n N a m e > < d 1 p 1 : I d > q 2 0 < / d 1 p 1 : I d > < d 1 p 1 : V e r s i o n s > < d 2 : i n t > 1 < / d 2 : i n t > < d 2 : i n t > 2 < / d 2 : i n t > < / d 1 p 1 : V e r s i o n s > < / d 1 p 1 : C u b e E l e m e n t I d > < d 1 p 1 : C u b e E l e m e n t I d > < d 1 p 1 : C u b e E l e m e n t L a b e l > b 3 _ i 4 .   D i r i e z - v o u s   q u e   p o u r   u n   e n f a n t   l e   f a i t   d e   p r a t i q u e r   u n   s p o r t   /   u n e   a c t i v i t �   s p o r t i v e   :   -   L u i   p e r m e t   d e   d � v e l o p p e r   s a   c o n f i a n c e   e n   l u i < / d 1 p 1 : C u b e E l e m e n t L a b e l > < d 1 p 1 : C u b e E l e m e n t N a m e > b 3 _ i 4 & a m p ; 4 6 ; & a m p ; 3 2 ; D i r i e z & a m p ; 4 5 ; v o u s & a m p ; 3 2 ; q u e & a m p ; 3 2 ; p o u r & a m p ; 3 2 ; u n & a m p ; 3 2 ; e n f a n t & a m p ; 3 2 ; l e & a m p ; 3 2 ; f a i t & a m p ; 3 2 ; d e & a m p ; 3 2 ; p r a t i q u e r & a m p ; 3 2 ; u n & a m p ; 3 2 ; s p o r t & a m p ; 3 2 ; & a m p ; 4 7 ; & a m p ; 3 2 ; u n e & a m p ; 3 2 ; a c t i v i t & a m p ; 2 3 3 ; & a m p ; 3 2 ; s p o r t i v e & a m p ; 3 2 ; & a m p ; 5 8 ; & a m p ; 3 2 ; & a m p ; 4 5 ; & a m p ; 3 2 ; L u i & a m p ; 3 2 ; p e r m e t & a m p ; 3 2 ; d e & a m p ; 3 2 ; d & a m p ; 2 3 3 ; v e l o p p e r & a m p ; 3 2 ; s a & a m p ; 3 2 ; c o n f i a n c e & a m p ; 3 2 ; e n & a m p ; 3 2 ; l u i < / d 1 p 1 : C u b e E l e m e n t N a m e > < d 1 p 1 : D i m e n s i o n N a m e > Q u e s t i o n s < / d 1 p 1 : D i m e n s i o n N a m e > < d 1 p 1 : I d > q 2 1 < / d 1 p 1 : I d > < d 1 p 1 : V e r s i o n s > < d 2 : i n t > 1 < / d 2 : i n t > < d 2 : i n t > 2 < / d 2 : i n t > < / d 1 p 1 : V e r s i o n s > < / d 1 p 1 : C u b e E l e m e n t I d > < d 1 p 1 : C u b e E l e m e n t I d > < d 1 p 1 : C u b e E l e m e n t L a b e l > b 3 _ i 5 .   D i r i e z - v o u s   q u e   p o u r   u n   e n f a n t   l e   f a i t   d e   p r a t i q u e r   u n   s p o r t   /   u n e   a c t i v i t �   s p o r t i v e   :   -   L u i   a p p r e n d   �   v i v r e   a v e c   l e s   a u t r e s   ( e s p r i t   c o l l e c t i f ) < / d 1 p 1 : C u b e E l e m e n t L a b e l > < d 1 p 1 : C u b e E l e m e n t N a m e > b 3 _ i 5 & a m p ; 4 6 ; & a m p ; 3 2 ; D i r i e z & a m p ; 4 5 ; v o u s & a m p ; 3 2 ; q u e & a m p ; 3 2 ; p o u r & a m p ; 3 2 ; u n & a m p ; 3 2 ; e n f a n t & a m p ; 3 2 ; l e & a m p ; 3 2 ; f a i t & a m p ; 3 2 ; d e & a m p ; 3 2 ; p r a t i q u e r & a m p ; 3 2 ; u n & a m p ; 3 2 ; s p o r t & a m p ; 3 2 ; & a m p ; 4 7 ; & a m p ; 3 2 ; u n e & a m p ; 3 2 ; a c t i v i t & a m p ; 2 3 3 ; & a m p ; 3 2 ; s p o r t i v e & a m p ; 3 2 ; & a m p ; 5 8 ; & a m p ; 3 2 ; & a m p ; 4 5 ; & a m p ; 3 2 ; L u i & a m p ; 3 2 ; a p p r e n d & a m p ; 3 2 ; & a m p ; 2 2 4 ; & a m p ; 3 2 ; v i v r e & a m p ; 3 2 ; a v e c & a m p ; 3 2 ; l e s & a m p ; 3 2 ; a u t r e s & a m p ; 3 2 ; & a m p ; 4 0 ; e s p r i t & a m p ; 3 2 ; c o l l e c t i f & a m p ; 4 1 ; < / d 1 p 1 : C u b e E l e m e n t N a m e > < d 1 p 1 : D i m e n s i o n N a m e > Q u e s t i o n s < / d 1 p 1 : D i m e n s i o n N a m e > < d 1 p 1 : I d > q 2 2 < / d 1 p 1 : I d > < d 1 p 1 : V e r s i o n s > < d 2 : i n t > 1 < / d 2 : i n t > < d 2 : i n t > 2 < / d 2 : i n t > < / d 1 p 1 : V e r s i o n s > < / d 1 p 1 : C u b e E l e m e n t I d > < d 1 p 1 : C u b e E l e m e n t I d > < d 1 p 1 : C u b e E l e m e n t L a b e l > b 3 _ i 6 .   D i r i e z - v o u s   q u e   p o u r   u n   e n f a n t   l e   f a i t   d e   p r a t i q u e r   u n   s p o r t   /   u n e   a c t i v i t �   s p o r t i v e   :   -   L u i   a p p r e n d   l e   r e s p e c t   d e s   r � g l e s < / d 1 p 1 : C u b e E l e m e n t L a b e l > < d 1 p 1 : C u b e E l e m e n t N a m e > b 3 _ i 6 & a m p ; 4 6 ; & a m p ; 3 2 ; D i r i e z & a m p ; 4 5 ; v o u s & a m p ; 3 2 ; q u e & a m p ; 3 2 ; p o u r & a m p ; 3 2 ; u n & a m p ; 3 2 ; e n f a n t & a m p ; 3 2 ; l e & a m p ; 3 2 ; f a i t & a m p ; 3 2 ; d e & a m p ; 3 2 ; p r a t i q u e r & a m p ; 3 2 ; u n & a m p ; 3 2 ; s p o r t & a m p ; 3 2 ; & a m p ; 4 7 ; & a m p ; 3 2 ; u n e & a m p ; 3 2 ; a c t i v i t & a m p ; 2 3 3 ; & a m p ; 3 2 ; s p o r t i v e & a m p ; 3 2 ; & a m p ; 5 8 ; & a m p ; 3 2 ; & a m p ; 4 5 ; & a m p ; 3 2 ; L u i & a m p ; 3 2 ; a p p r e n d & a m p ; 3 2 ; l e & a m p ; 3 2 ; r e s p e c t & a m p ; 3 2 ; d e s & a m p ; 3 2 ; r & a m p ; 2 3 2 ; g l e s < / d 1 p 1 : C u b e E l e m e n t N a m e > < d 1 p 1 : D i m e n s i o n N a m e > Q u e s t i o n s < / d 1 p 1 : D i m e n s i o n N a m e > < d 1 p 1 : I d > q 2 3 < / d 1 p 1 : I d > < d 1 p 1 : V e r s i o n s > < d 2 : i n t > 1 < / d 2 : i n t > < d 2 : i n t > 2 < / d 2 : i n t > < / d 1 p 1 : V e r s i o n s > < / d 1 p 1 : C u b e E l e m e n t I d > < d 1 p 1 : C u b e E l e m e n t I d > < d 1 p 1 : C u b e E l e m e n t L a b e l > b 3 _ i 7 .   D i r i e z - v o u s   q u e   p o u r   u n   e n f a n t   l e   f a i t   d e   p r a t i q u e r   u n   s p o r t   /   u n e   a c t i v i t �   s p o r t i v e   :   -   L u i   p e r m e t   d e   r e n c o n t r e r   d ' a u t r e s   e n f a n t s   d e   s o n   � g e < / d 1 p 1 : C u b e E l e m e n t L a b e l > < d 1 p 1 : C u b e E l e m e n t N a m e > b 3 _ i 7 & a m p ; 4 6 ; & a m p ; 3 2 ; D i r i e z & a m p ; 4 5 ; v o u s & a m p ; 3 2 ; q u e & a m p ; 3 2 ; p o u r & a m p ; 3 2 ; u n & a m p ; 3 2 ; e n f a n t & a m p ; 3 2 ; l e & a m p ; 3 2 ; f a i t & a m p ; 3 2 ; d e & a m p ; 3 2 ; p r a t i q u e r & a m p ; 3 2 ; u n & a m p ; 3 2 ; s p o r t & a m p ; 3 2 ; & a m p ; 4 7 ; & a m p ; 3 2 ; u n e & a m p ; 3 2 ; a c t i v i t & a m p ; 2 3 3 ; & a m p ; 3 2 ; s p o r t i v e & a m p ; 3 2 ; & a m p ; 5 8 ; & a m p ; 3 2 ; & a m p ; 4 5 ; & a m p ; 3 2 ; L u i & a m p ; 3 2 ; p e r m e t & a m p ; 3 2 ; d e & a m p ; 3 2 ; r e n c o n t r e r & a m p ; 3 2 ; d & a m p ; 3 9 ; a u t r e s & a m p ; 3 2 ; e n f a n t s & a m p ; 3 2 ; d e & a m p ; 3 2 ; s o n & a m p ; 3 2 ; & a m p ; 2 2 6 ; g e < / d 1 p 1 : C u b e E l e m e n t N a m e > < d 1 p 1 : D i m e n s i o n N a m e > Q u e s t i o n s < / d 1 p 1 : D i m e n s i o n N a m e > < d 1 p 1 : I d > q 2 4 < / d 1 p 1 : I d > < d 1 p 1 : V e r s i o n s > < d 2 : i n t > 1 < / d 2 : i n t > < d 2 : i n t > 2 < / d 2 : i n t > < / d 1 p 1 : V e r s i o n s > < / d 1 p 1 : C u b e E l e m e n t I d > < d 1 p 1 : C u b e E l e m e n t I d > < d 1 p 1 : C u b e E l e m e n t L a b e l > b 3 _ i 8 .   D i r i e z - v o u s   q u e   p o u r   u n   e n f a n t   l e   f a i t   d e   p r a t i q u e r   u n   s p o r t   /   u n e   a c t i v i t �   s p o r t i v e   :   -   L u i   p e r m e t   d e   s e   d � p e n s e r < / d 1 p 1 : C u b e E l e m e n t L a b e l > < d 1 p 1 : C u b e E l e m e n t N a m e > b 3 _ i 8 & a m p ; 4 6 ; & a m p ; 3 2 ; D i r i e z & a m p ; 4 5 ; v o u s & a m p ; 3 2 ; q u e & a m p ; 3 2 ; p o u r & a m p ; 3 2 ; u n & a m p ; 3 2 ; e n f a n t & a m p ; 3 2 ; l e & a m p ; 3 2 ; f a i t & a m p ; 3 2 ; d e & a m p ; 3 2 ; p r a t i q u e r & a m p ; 3 2 ; u n & a m p ; 3 2 ; s p o r t & a m p ; 3 2 ; & a m p ; 4 7 ; & a m p ; 3 2 ; u n e & a m p ; 3 2 ; a c t i v i t & a m p ; 2 3 3 ; & a m p ; 3 2 ; s p o r t i v e & a m p ; 3 2 ; & a m p ; 5 8 ; & a m p ; 3 2 ; & a m p ; 4 5 ; & a m p ; 3 2 ; L u i & a m p ; 3 2 ; p e r m e t & a m p ; 3 2 ; d e & a m p ; 3 2 ; s e & a m p ; 3 2 ; d & a m p ; 2 3 3 ; p e n s e r < / d 1 p 1 : C u b e E l e m e n t N a m e > < d 1 p 1 : D i m e n s i o n N a m e > Q u e s t i o n s < / d 1 p 1 : D i m e n s i o n N a m e > < d 1 p 1 : I d > q 2 5 < / d 1 p 1 : I d > < d 1 p 1 : V e r s i o n s > < d 2 : i n t > 1 < / d 2 : i n t > < d 2 : i n t > 2 < / d 2 : i n t > < / d 1 p 1 : V e r s i o n s > < / d 1 p 1 : C u b e E l e m e n t I d > < d 1 p 1 : C u b e E l e m e n t I d > < d 1 p 1 : C u b e E l e m e n t L a b e l > b 3 _ i 9 .   D i r i e z - v o u s   q u e   p o u r   u n   e n f a n t   l e   f a i t   d e   p r a t i q u e r   u n   s p o r t   /   u n e   a c t i v i t �   s p o r t i v e   :   -   L u i   a p p r e n d   �   m i e u x   m a � t r i s e r   s e s   � m o t i o n s < / d 1 p 1 : C u b e E l e m e n t L a b e l > < d 1 p 1 : C u b e E l e m e n t N a m e > b 3 _ i 9 & a m p ; 4 6 ; & a m p ; 3 2 ; D i r i e z & a m p ; 4 5 ; v o u s & a m p ; 3 2 ; q u e & a m p ; 3 2 ; p o u r & a m p ; 3 2 ; u n & a m p ; 3 2 ; e n f a n t & a m p ; 3 2 ; l e & a m p ; 3 2 ; f a i t & a m p ; 3 2 ; d e & a m p ; 3 2 ; p r a t i q u e r & a m p ; 3 2 ; u n & a m p ; 3 2 ; s p o r t & a m p ; 3 2 ; & a m p ; 4 7 ; & a m p ; 3 2 ; u n e & a m p ; 3 2 ; a c t i v i t & a m p ; 2 3 3 ; & a m p ; 3 2 ; s p o r t i v e & a m p ; 3 2 ; & a m p ; 5 8 ; & a m p ; 3 2 ; & a m p ; 4 5 ; & a m p ; 3 2 ; L u i & a m p ; 3 2 ; a p p r e n d & a m p ; 3 2 ; & a m p ; 2 2 4 ; & a m p ; 3 2 ; m i e u x & a m p ; 3 2 ; m a & a m p ; 2 3 8 ; t r i s e r & a m p ; 3 2 ; s e s & a m p ; 3 2 ; & a m p ; 2 3 3 ; m o t i o n s < / d 1 p 1 : C u b e E l e m e n t N a m e > < d 1 p 1 : D i m e n s i o n N a m e > Q u e s t i o n s < / d 1 p 1 : D i m e n s i o n N a m e > < d 1 p 1 : I d > q 2 6 < / d 1 p 1 : I d > < d 1 p 1 : V e r s i o n s > < d 2 : i n t > 1 < / d 2 : i n t > < d 2 : i n t > 2 < / d 2 : i n t > < / d 1 p 1 : V e r s i o n s > < / d 1 p 1 : C u b e E l e m e n t I d > < d 1 p 1 : C u b e E l e m e n t I d > < d 1 p 1 : C u b e E l e m e n t L a b e l > b 3 _ i 1 0 .   D i r i e z - v o u s   q u e   p o u r   u n   e n f a n t   l e   f a i t   d e   p r a t i q u e r   u n   s p o r t   /   u n e   a c t i v i t �   s p o r t i v e   :   -   L u i   p e r m e t   d ' a c q u � r i r   u n   e s p r i t   d e   c o m p � t i t i o n < / d 1 p 1 : C u b e E l e m e n t L a b e l > < d 1 p 1 : C u b e E l e m e n t N a m e > b 3 _ i 1 0 & a m p ; 4 6 ; & a m p ; 3 2 ; D i r i e z & a m p ; 4 5 ; v o u s & a m p ; 3 2 ; q u e & a m p ; 3 2 ; p o u r & a m p ; 3 2 ; u n & a m p ; 3 2 ; e n f a n t & a m p ; 3 2 ; l e & a m p ; 3 2 ; f a i t & a m p ; 3 2 ; d e & a m p ; 3 2 ; p r a t i q u e r & a m p ; 3 2 ; u n & a m p ; 3 2 ; s p o r t & a m p ; 3 2 ; & a m p ; 4 7 ; & a m p ; 3 2 ; u n e & a m p ; 3 2 ; a c t i v i t & a m p ; 2 3 3 ; & a m p ; 3 2 ; s p o r t i v e & a m p ; 3 2 ; & a m p ; 5 8 ; & a m p ; 3 2 ; & a m p ; 4 5 ; & a m p ; 3 2 ; L u i & a m p ; 3 2 ; p e r m e t & a m p ; 3 2 ; d & a m p ; 3 9 ; a c q u & a m p ; 2 3 3 ; r i r & a m p ; 3 2 ; u n & a m p ; 3 2 ; e s p r i t & a m p ; 3 2 ; d e & a m p ; 3 2 ; c o m p & a m p ; 2 3 3 ; t i t i o n < / d 1 p 1 : C u b e E l e m e n t N a m e > < d 1 p 1 : D i m e n s i o n N a m e > Q u e s t i o n s < / d 1 p 1 : D i m e n s i o n N a m e > < d 1 p 1 : I d > q 2 7 < / d 1 p 1 : I d > < d 1 p 1 : V e r s i o n s > < d 2 : i n t > 1 < / d 2 : i n t > < d 2 : i n t > 2 < / d 2 : i n t > < / d 1 p 1 : V e r s i o n s > < / d 1 p 1 : C u b e E l e m e n t I d > < d 1 p 1 : C u b e E l e m e n t I d > < d 1 p 1 : C u b e E l e m e n t L a b e l > b 3 _ i 1 1 .   D i r i e z - v o u s   q u e   p o u r   u n   e n f a n t   l e   f a i t   d e   p r a t i q u e r   u n   s p o r t   /   u n e   a c t i v i t �   s p o r t i v e   :   -   L u i   a p p r e n d   �   s e   d � p a s s e r < / d 1 p 1 : C u b e E l e m e n t L a b e l > < d 1 p 1 : C u b e E l e m e n t N a m e > b 3 _ i 1 1 & a m p ; 4 6 ; & a m p ; 3 2 ; D i r i e z & a m p ; 4 5 ; v o u s & a m p ; 3 2 ; q u e & a m p ; 3 2 ; p o u r & a m p ; 3 2 ; u n & a m p ; 3 2 ; e n f a n t & a m p ; 3 2 ; l e & a m p ; 3 2 ; f a i t & a m p ; 3 2 ; d e & a m p ; 3 2 ; p r a t i q u e r & a m p ; 3 2 ; u n & a m p ; 3 2 ; s p o r t & a m p ; 3 2 ; & a m p ; 4 7 ; & a m p ; 3 2 ; u n e & a m p ; 3 2 ; a c t i v i t & a m p ; 2 3 3 ; & a m p ; 3 2 ; s p o r t i v e & a m p ; 3 2 ; & a m p ; 5 8 ; & a m p ; 3 2 ; & a m p ; 4 5 ; & a m p ; 3 2 ; L u i & a m p ; 3 2 ; a p p r e n d & a m p ; 3 2 ; & a m p ; 2 2 4 ; & a m p ; 3 2 ; s e & a m p ; 3 2 ; d & a m p ; 2 3 3 ; p a s s e r < / d 1 p 1 : C u b e E l e m e n t N a m e > < d 1 p 1 : D i m e n s i o n N a m e > Q u e s t i o n s < / d 1 p 1 : D i m e n s i o n N a m e > < d 1 p 1 : I d > q 2 8 < / d 1 p 1 : I d > < d 1 p 1 : V e r s i o n s > < d 2 : i n t > 1 < / d 2 : i n t > < d 2 : i n t > 2 < / d 2 : i n t > < / d 1 p 1 : V e r s i o n s > < / d 1 p 1 : C u b e E l e m e n t I d > < d 1 p 1 : C u b e E l e m e n t I d > < d 1 p 1 : C u b e E l e m e n t L a b e l > b 3 _ i 1 2 .   D i r i e z - v o u s   q u e   p o u r   u n   e n f a n t   l e   f a i t   d e   p r a t i q u e r   u n   s p o r t   /   u n e   a c t i v i t �   s p o r t i v e   :   -   L e   r e n d   h e u r e u x   /   l ' a i d e   �   s ' � p a n o u i r < / d 1 p 1 : C u b e E l e m e n t L a b e l > < d 1 p 1 : C u b e E l e m e n t N a m e > b 3 _ i 1 2 & a m p ; 4 6 ; & a m p ; 3 2 ; D i r i e z & a m p ; 4 5 ; v o u s & a m p ; 3 2 ; q u e & a m p ; 3 2 ; p o u r & a m p ; 3 2 ; u n & a m p ; 3 2 ; e n f a n t & a m p ; 3 2 ; l e & a m p ; 3 2 ; f a i t & a m p ; 3 2 ; d e & a m p ; 3 2 ; p r a t i q u e r & a m p ; 3 2 ; u n & a m p ; 3 2 ; s p o r t & a m p ; 3 2 ; & a m p ; 4 7 ; & a m p ; 3 2 ; u n e & a m p ; 3 2 ; a c t i v i t & a m p ; 2 3 3 ; & a m p ; 3 2 ; s p o r t i v e & a m p ; 3 2 ; & a m p ; 5 8 ; & a m p ; 3 2 ; & a m p ; 4 5 ; & a m p ; 3 2 ; L e & a m p ; 3 2 ; r e n d & a m p ; 3 2 ; h e u r e u x & a m p ; 3 2 ; & a m p ; 4 7 ; & a m p ; 3 2 ; l & a m p ; 3 9 ; a i d e & a m p ; 3 2 ; & a m p ; 2 2 4 ; & a m p ; 3 2 ; s & a m p ; 3 9 ; & a m p ; 2 3 3 ; p a n o u i r < / d 1 p 1 : C u b e E l e m e n t N a m e > < d 1 p 1 : D i m e n s i o n N a m e > Q u e s t i o n s < / d 1 p 1 : D i m e n s i o n N a m e > < d 1 p 1 : I d > q 2 9 < / d 1 p 1 : I d > < d 1 p 1 : V e r s i o n s > < d 2 : i n t > 1 < / d 2 : i n t > < d 2 : i n t > 2 < / d 2 : i n t > < / d 1 p 1 : V e r s i o n s > < / d 1 p 1 : C u b e E l e m e n t I d > < d 1 p 1 : C u b e E l e m e n t I d > < d 1 p 1 : C u b e E l e m e n t L a b e l > b 3 t o p 1 .   D i r i e z - v o u s   q u e   p o u r   u n   e n f a n t   l e   f a i t   d e   p r a t i q u e r   u n   s p o r t   /   u n e   a c t i v i t �   s p o r t i v e   :   T O P   1 < / d 1 p 1 : C u b e E l e m e n t L a b e l > < d 1 p 1 : C u b e E l e m e n t N a m e > b 3 t o p 1 & a m p ; 4 6 ; & a m p ; 3 2 ; D i r i e z & a m p ; 4 5 ; v o u s & a m p ; 3 2 ; q u e & a m p ; 3 2 ; p o u r & a m p ; 3 2 ; u n & a m p ; 3 2 ; e n f a n t & a m p ; 3 2 ; l e & a m p ; 3 2 ; f a i t & a m p ; 3 2 ; d e & a m p ; 3 2 ; p r a t i q u e r & a m p ; 3 2 ; u n & a m p ; 3 2 ; s p o r t & a m p ; 3 2 ; & a m p ; 4 7 ; & a m p ; 3 2 ; u n e & a m p ; 3 2 ; a c t i v i t & a m p ; 2 3 3 ; & a m p ; 3 2 ; s p o r t i v e & a m p ; 3 2 ; & a m p ; 5 8 ; & a m p ; 3 2 ; T O P & a m p ; 3 2 ; 1 < / d 1 p 1 : C u b e E l e m e n t N a m e > < d 1 p 1 : D i m e n s i o n N a m e > Q u e s t i o n s < / d 1 p 1 : D i m e n s i o n N a m e > < d 1 p 1 : I d > q 3 0 < / d 1 p 1 : I d > < d 1 p 1 : V e r s i o n s > < d 2 : i n t > 1 < / d 2 : i n t > < d 2 : i n t > 2 < / d 2 : i n t > < / d 1 p 1 : V e r s i o n s > < / d 1 p 1 : C u b e E l e m e n t I d > < d 1 p 1 : C u b e E l e m e n t I d > < d 1 p 1 : C u b e E l e m e n t L a b e l > b 3 t o p 2 .   D i r i e z - v o u s   q u e   p o u r   u n   e n f a n t   l e   f a i t   d e   p r a t i q u e r   u n   s p o r t   /   u n e   a c t i v i t �   s p o r t i v e   :   T O P   2 < / d 1 p 1 : C u b e E l e m e n t L a b e l > < d 1 p 1 : C u b e E l e m e n t N a m e > b 3 t o p 2 & a m p ; 4 6 ; & a m p ; 3 2 ; D i r i e z & a m p ; 4 5 ; v o u s & a m p ; 3 2 ; q u e & a m p ; 3 2 ; p o u r & a m p ; 3 2 ; u n & a m p ; 3 2 ; e n f a n t & a m p ; 3 2 ; l e & a m p ; 3 2 ; f a i t & a m p ; 3 2 ; d e & a m p ; 3 2 ; p r a t i q u e r & a m p ; 3 2 ; u n & a m p ; 3 2 ; s p o r t & a m p ; 3 2 ; & a m p ; 4 7 ; & a m p ; 3 2 ; u n e & a m p ; 3 2 ; a c t i v i t & a m p ; 2 3 3 ; & a m p ; 3 2 ; s p o r t i v e & a m p ; 3 2 ; & a m p ; 5 8 ; & a m p ; 3 2 ; T O P & a m p ; 3 2 ; 2 < / d 1 p 1 : C u b e E l e m e n t N a m e > < d 1 p 1 : D i m e n s i o n N a m e > Q u e s t i o n s < / d 1 p 1 : D i m e n s i o n N a m e > < d 1 p 1 : I d > q 3 1 < / d 1 p 1 : I d > < d 1 p 1 : V e r s i o n s > < d 2 : i n t > 1 < / d 2 : i n t > < d 2 : i n t > 2 < / d 2 : i n t > < / d 1 p 1 : V e r s i o n s > < / d 1 p 1 : C u b e E l e m e n t I d > < d 1 p 1 : C u b e E l e m e n t I d > < d 1 p 1 : C u b e E l e m e n t L a b e l > c 1 _ i 1 .   P a r m i   l e s   m a t i � r e s / d i s c i p l i n e s   e n s e i g n � e s   �   l ' � c o l e   s u i v a n t e s   ( h o r s   m a t i � r e s   f o n d a m e n t a l e s ) ,   q u e l l e s   s o n t   s e l o n   v o u s   l e s   3   p l u s   i m p o r t a n t e s   ?   -   E n   1 e r < / d 1 p 1 : C u b e E l e m e n t L a b e l > < d 1 p 1 : C u b e E l e m e n t N a m e > c 1 _ i 1 & a m p ; 4 6 ; & a m p ; 3 2 ; P a r m i & a m p ; 3 2 ; l e s & a m p ; 3 2 ; m a t i & a m p ; 2 3 2 ; r e s & a m p ; 4 7 ; d i s c i p l i n e s & a m p ; 3 2 ; e n s e i g n & a m p ; 2 3 3 ; e s & a m p ; 3 2 ; & a m p ; 2 2 4 ; & a m p ; 3 2 ; l & a m p ; 3 9 ; & a m p ; 2 3 3 ; c o l e & a m p ; 3 2 ; s u i v a n t e s & a m p ; 3 2 ; & a m p ; 4 0 ; h o r s & a m p ; 3 2 ; m a t i & a m p ; 2 3 2 ; r e s & a m p ; 3 2 ; f o n d a m e n t a l e s & a m p ; 4 1 ; & a m p ; 4 4 ; & a m p ; 3 2 ; q u e l l e s & a m p ; 3 2 ; s o n t & a m p ; 3 2 ; s e l o n & a m p ; 3 2 ; v o u s & a m p ; 3 2 ; l e s & a m p ; 3 2 ; 3 & a m p ; 3 2 ; p l u s & a m p ; 3 2 ; i m p o r t a n t e s & a m p ; 3 2 ; & a m p ; 6 3 ; & a m p ; 3 2 ; & a m p ; 4 5 ; & a m p ; 3 2 ; E n & a m p ; 3 2 ; 1 e r < / d 1 p 1 : C u b e E l e m e n t N a m e > < d 1 p 1 : D i m e n s i o n N a m e > Q u e s t i o n s < / d 1 p 1 : D i m e n s i o n N a m e > < d 1 p 1 : I d > q 3 2 < / d 1 p 1 : I d > < d 1 p 1 : V e r s i o n s > < d 2 : i n t > 1 < / d 2 : i n t > < d 2 : i n t > 2 < / d 2 : i n t > < / d 1 p 1 : V e r s i o n s > < / d 1 p 1 : C u b e E l e m e n t I d > < d 1 p 1 : C u b e E l e m e n t I d > < d 1 p 1 : C u b e E l e m e n t L a b e l > c 1 _ i 2 .   P a r m i   l e s   m a t i � r e s / d i s c i p l i n e s   e n s e i g n � e s   �   l ' � c o l e   s u i v a n t e s   ( h o r s   m a t i � r e s   f o n d a m e n t a l e s ) ,   q u e l l e s   s o n t   s e l o n   v o u s   l e s   3   p l u s   i m p o r t a n t e s   ?   -   E n   2 � m e < / d 1 p 1 : C u b e E l e m e n t L a b e l > < d 1 p 1 : C u b e E l e m e n t N a m e > c 1 _ i 2 & a m p ; 4 6 ; & a m p ; 3 2 ; P a r m i & a m p ; 3 2 ; l e s & a m p ; 3 2 ; m a t i & a m p ; 2 3 2 ; r e s & a m p ; 4 7 ; d i s c i p l i n e s & a m p ; 3 2 ; e n s e i g n & a m p ; 2 3 3 ; e s & a m p ; 3 2 ; & a m p ; 2 2 4 ; & a m p ; 3 2 ; l & a m p ; 3 9 ; & a m p ; 2 3 3 ; c o l e & a m p ; 3 2 ; s u i v a n t e s & a m p ; 3 2 ; & a m p ; 4 0 ; h o r s & a m p ; 3 2 ; m a t i & a m p ; 2 3 2 ; r e s & a m p ; 3 2 ; f o n d a m e n t a l e s & a m p ; 4 1 ; & a m p ; 4 4 ; & a m p ; 3 2 ; q u e l l e s & a m p ; 3 2 ; s o n t & a m p ; 3 2 ; s e l o n & a m p ; 3 2 ; v o u s & a m p ; 3 2 ; l e s & a m p ; 3 2 ; 3 & a m p ; 3 2 ; p l u s & a m p ; 3 2 ; i m p o r t a n t e s & a m p ; 3 2 ; & a m p ; 6 3 ; & a m p ; 3 2 ; & a m p ; 4 5 ; & a m p ; 3 2 ; E n & a m p ; 3 2 ; 2 & a m p ; 2 3 2 ; m e < / d 1 p 1 : C u b e E l e m e n t N a m e > < d 1 p 1 : D i m e n s i o n N a m e > Q u e s t i o n s < / d 1 p 1 : D i m e n s i o n N a m e > < d 1 p 1 : I d > q 3 3 < / d 1 p 1 : I d > < d 1 p 1 : V e r s i o n s > < d 2 : i n t > 1 < / d 2 : i n t > < d 2 : i n t > 2 < / d 2 : i n t > < / d 1 p 1 : V e r s i o n s > < / d 1 p 1 : C u b e E l e m e n t I d > < d 1 p 1 : C u b e E l e m e n t I d > < d 1 p 1 : C u b e E l e m e n t L a b e l > c 1 _ i 3 .   P a r m i   l e s   m a t i � r e s / d i s c i p l i n e s   e n s e i g n � e s   �   l ' � c o l e   s u i v a n t e s   ( h o r s   m a t i � r e s   f o n d a m e n t a l e s ) ,   q u e l l e s   s o n t   s e l o n   v o u s   l e s   3   p l u s   i m p o r t a n t e s   ?   -   E n   3 � m e < / d 1 p 1 : C u b e E l e m e n t L a b e l > < d 1 p 1 : C u b e E l e m e n t N a m e > c 1 _ i 3 & a m p ; 4 6 ; & a m p ; 3 2 ; P a r m i & a m p ; 3 2 ; l e s & a m p ; 3 2 ; m a t i & a m p ; 2 3 2 ; r e s & a m p ; 4 7 ; d i s c i p l i n e s & a m p ; 3 2 ; e n s e i g n & a m p ; 2 3 3 ; e s & a m p ; 3 2 ; & a m p ; 2 2 4 ; & a m p ; 3 2 ; l & a m p ; 3 9 ; & a m p ; 2 3 3 ; c o l e & a m p ; 3 2 ; s u i v a n t e s & a m p ; 3 2 ; & a m p ; 4 0 ; h o r s & a m p ; 3 2 ; m a t i & a m p ; 2 3 2 ; r e s & a m p ; 3 2 ; f o n d a m e n t a l e s & a m p ; 4 1 ; & a m p ; 4 4 ; & a m p ; 3 2 ; q u e l l e s & a m p ; 3 2 ; s o n t & a m p ; 3 2 ; s e l o n & a m p ; 3 2 ; v o u s & a m p ; 3 2 ; l e s & a m p ; 3 2 ; 3 & a m p ; 3 2 ; p l u s & a m p ; 3 2 ; i m p o r t a n t e s & a m p ; 3 2 ; & a m p ; 6 3 ; & a m p ; 3 2 ; & a m p ; 4 5 ; & a m p ; 3 2 ; E n & a m p ; 3 2 ; 3 & a m p ; 2 3 2 ; m e < / d 1 p 1 : C u b e E l e m e n t N a m e > < d 1 p 1 : D i m e n s i o n N a m e > Q u e s t i o n s < / d 1 p 1 : D i m e n s i o n N a m e > < d 1 p 1 : I d > q 3 4 < / d 1 p 1 : I d > < d 1 p 1 : V e r s i o n s > < d 2 : i n t > 1 < / d 2 : i n t > < d 2 : i n t > 2 < / d 2 : i n t > < / d 1 p 1 : V e r s i o n s > < / d 1 p 1 : C u b e E l e m e n t I d > < d 1 p 1 : C u b e E l e m e n t I d > < d 1 p 1 : C u b e E l e m e n t L a b e l > c 1 .   P a r m i   l e s   m a t i � r e s / d i s c i p l i n e s   e n s e i g n � e s   �   l ' � c o l e   s u i v a n t e s   ( h o r s   m a t i � r e s   f o n d a m e n t a l e s ) ,   q u e l l e s   s o n t   s e l o n   v o u s   l e s   3   p l u s   i m p o r t a n t e s   ?   -   A u   g l o b a l < / d 1 p 1 : C u b e E l e m e n t L a b e l > < d 1 p 1 : C u b e E l e m e n t N a m e > c 1 & a m p ; 4 6 ; & a m p ; 3 2 ; P a r m i & a m p ; 3 2 ; l e s & a m p ; 3 2 ; m a t i & a m p ; 2 3 2 ; r e s & a m p ; 4 7 ; d i s c i p l i n e s & a m p ; 3 2 ; e n s e i g n & a m p ; 2 3 3 ; e s & a m p ; 3 2 ; & a m p ; 2 2 4 ; & a m p ; 3 2 ; l & a m p ; 3 9 ; & a m p ; 2 3 3 ; c o l e & a m p ; 3 2 ; s u i v a n t e s & a m p ; 3 2 ; & a m p ; 4 0 ; h o r s & a m p ; 3 2 ; m a t i & a m p ; 2 3 2 ; r e s & a m p ; 3 2 ; f o n d a m e n t a l e s & a m p ; 4 1 ; & a m p ; 4 4 ; & a m p ; 3 2 ; q u e l l e s & a m p ; 3 2 ; s o n t & a m p ; 3 2 ; s e l o n & a m p ; 3 2 ; v o u s & a m p ; 3 2 ; l e s & a m p ; 3 2 ; 3 & a m p ; 3 2 ; p l u s & a m p ; 3 2 ; i m p o r t a n t e s & a m p ; 3 2 ; & a m p ; 6 3 ; & a m p ; 3 2 ; & a m p ; 4 5 ; & a m p ; 3 2 ; A u & a m p ; 3 2 ; g l o b a l < / d 1 p 1 : C u b e E l e m e n t N a m e > < d 1 p 1 : D i m e n s i o n N a m e > Q u e s t i o n s < / d 1 p 1 : D i m e n s i o n N a m e > < d 1 p 1 : I d > q 3 5 < / d 1 p 1 : I d > < d 1 p 1 : V e r s i o n s > < d 2 : i n t > 1 < / d 2 : i n t > < d 2 : i n t > 2 < / d 2 : i n t > < / d 1 p 1 : V e r s i o n s > < / d 1 p 1 : C u b e E l e m e n t I d > < d 1 p 1 : C u b e E l e m e n t I d > < d 1 p 1 : C u b e E l e m e n t L a b e l > c 2 .   S e l o n   v o u s ,   c o n c e r n a n t   l e   s p o r t   /   l e s   a c t i v i t � s   p h y s i q u e s   �   l ' � c o l e ,   d i r i e z - v o u s   q u e   v o s   e n f a n t s   d e   6   �   1 1   a n s   e n   p r a t i q u e n t   . . . < / d 1 p 1 : C u b e E l e m e n t L a b e l > < d 1 p 1 : C u b e E l e m e n t N a m e > c 2 & a m p ; 4 6 ; & a m p ; 3 2 ; S e l o n & a m p ; 3 2 ; v o u s & a m p ; 4 4 ; & a m p ; 3 2 ; c o n c e r n a n t & a m p ; 3 2 ; l e & a m p ; 3 2 ; s p o r t & a m p ; 3 2 ; & a m p ; 4 7 ; & a m p ; 3 2 ; l e s & a m p ; 3 2 ; a c t i v i t & a m p ; 2 3 3 ; s & a m p ; 3 2 ; p h y s i q u e s & a m p ; 3 2 ; & a m p ; 2 2 4 ; & a m p ; 3 2 ; l & a m p ; 3 9 ; & a m p ; 2 3 3 ; c o l e & a m p ; 4 4 ; & a m p ; 3 2 ; d i r i e z & a m p ; 4 5 ; v o u s & a m p ; 3 2 ; q u e & a m p ; 3 2 ; v o s & a m p ; 3 2 ; e n f a n t s & a m p ; 3 2 ; d e & a m p ; 3 2 ; 6 & a m p ; 3 2 ; & a m p ; 2 2 4 ; & a m p ; 3 2 ; 1 1 & a m p ; 3 2 ; a n s & a m p ; 3 2 ; e n & a m p ; 3 2 ; p r a t i q u e n t & a m p ; 3 2 ; & a m p ; 4 6 ; & a m p ; 4 6 ; & a m p ; 4 6 ; < / d 1 p 1 : C u b e E l e m e n t N a m e > < d 1 p 1 : D i m e n s i o n N a m e > Q u e s t i o n s < / d 1 p 1 : D i m e n s i o n N a m e > < d 1 p 1 : I d > q 3 6 < / d 1 p 1 : I d > < d 1 p 1 : V e r s i o n s > < d 2 : i n t > 1 < / d 2 : i n t > < d 2 : i n t > 2 < / d 2 : i n t > < / d 1 p 1 : V e r s i o n s > < / d 1 p 1 : C u b e E l e m e n t I d > < d 1 p 1 : C u b e E l e m e n t I d > < d 1 p 1 : C u b e E l e m e n t L a b e l > c 3 .   Q u e l ( l e ) s   s p o r t s   /   a c t i v i t � s   p h y s i q u e s   p r a t i q u e n t   v o s   e n f a n t s   d e   6   �   1 1   a n s   �   l ' � c o l e   o u   l o r s   d e s   a c t i v i t � s   p � r i s c o l a i r e s   ? < / d 1 p 1 : C u b e E l e m e n t L a b e l > < d 1 p 1 : C u b e E l e m e n t N a m e > c 3 & a m p ; 4 6 ; & a m p ; 3 2 ; Q u e l & a m p ; 4 0 ; l e & a m p ; 4 1 ; s & a m p ; 3 2 ; s p o r t s & a m p ; 3 2 ; & a m p ; 4 7 ; & a m p ; 3 2 ; a c t i v i t & a m p ; 2 3 3 ; s & a m p ; 3 2 ; p h y s i q u e s & a m p ; 3 2 ; p r a t i q u e n t & a m p ; 3 2 ; v o s & a m p ; 3 2 ; e n f a n t s & a m p ; 3 2 ; d e & a m p ; 3 2 ; 6 & a m p ; 3 2 ; & a m p ; 2 2 4 ; & a m p ; 3 2 ; 1 1 & a m p ; 3 2 ; a n s & a m p ; 3 2 ; & a m p ; 2 2 4 ; & a m p ; 3 2 ; l & a m p ; 3 9 ; & a m p ; 2 3 3 ; c o l e & a m p ; 3 2 ; o u & a m p ; 3 2 ; l o r s & a m p ; 3 2 ; d e s & a m p ; 3 2 ; a c t i v i t & a m p ; 2 3 3 ; s & a m p ; 3 2 ; p & a m p ; 2 3 3 ; r i s c o l a i r e s & a m p ; 3 2 ; & a m p ; 6 3 ; < / d 1 p 1 : C u b e E l e m e n t N a m e > < d 1 p 1 : D i m e n s i o n N a m e > Q u e s t i o n s < / d 1 p 1 : D i m e n s i o n N a m e > < d 1 p 1 : I d > q 3 7 < / d 1 p 1 : I d > < d 1 p 1 : V e r s i o n s > < d 2 : i n t > 1 < / d 2 : i n t > < d 2 : i n t > 2 < / d 2 : i n t > < / d 1 p 1 : V e r s i o n s > < / d 1 p 1 : C u b e E l e m e n t I d > < d 1 p 1 : C u b e E l e m e n t I d > < d 1 p 1 : C u b e E l e m e n t L a b e l > d 1 .   V o s   e n f a n t s   d e   6   �   1 1   a n s ,   p r a t i q u e n t - i l s   u n   o u   p l u s i e u r s   s p o r t s   /   a c t i v i t � s   p h y s i q u e s   e n   d e h o r s   d e   l ' � c o l e   o u   d e s   a c t i v i t � s   p � r i s c o l a i r e s   ? < / d 1 p 1 : C u b e E l e m e n t L a b e l > < d 1 p 1 : C u b e E l e m e n t N a m e > d 1 & a m p ; 4 6 ; & a m p ; 3 2 ; V o s & a m p ; 3 2 ; e n f a n t s & a m p ; 3 2 ; d e & a m p ; 3 2 ; 6 & a m p ; 3 2 ; & a m p ; 2 2 4 ; & a m p ; 3 2 ; 1 1 & a m p ; 3 2 ; a n s & a m p ; 4 4 ; & a m p ; 3 2 ; p r a t i q u e n t & a m p ; 4 5 ; i l s & a m p ; 3 2 ; u n & a m p ; 3 2 ; o u & a m p ; 3 2 ; p l u s i e u r s & a m p ; 3 2 ; s p o r t s & a m p ; 3 2 ; & a m p ; 4 7 ; & a m p ; 3 2 ; a c t i v i t & a m p ; 2 3 3 ; s & a m p ; 3 2 ; p h y s i q u e s & a m p ; 3 2 ; e n & a m p ; 3 2 ; d e h o r s & a m p ; 3 2 ; d e & a m p ; 3 2 ; l & a m p ; 3 9 ; & a m p ; 2 3 3 ; c o l e & a m p ; 3 2 ; o u & a m p ; 3 2 ; d e s & a m p ; 3 2 ; a c t i v i t & a m p ; 2 3 3 ; s & a m p ; 3 2 ; p & a m p ; 2 3 3 ; r i s c o l a i r e s & a m p ; 3 2 ; & a m p ; 6 3 ; < / d 1 p 1 : C u b e E l e m e n t N a m e > < d 1 p 1 : D i m e n s i o n N a m e > Q u e s t i o n s < / d 1 p 1 : D i m e n s i o n N a m e > < d 1 p 1 : I d > q 3 8 < / d 1 p 1 : I d > < d 1 p 1 : V e r s i o n s > < d 2 : i n t > 1 < / d 2 : i n t > < d 2 : i n t > 2 < / d 2 : i n t > < / d 1 p 1 : V e r s i o n s > < / d 1 p 1 : C u b e E l e m e n t I d > < d 1 p 1 : C u b e E l e m e n t I d > < d 1 p 1 : C u b e E l e m e n t L a b e l > d 2 .   Q u e l ( l e ) s   s p o r t s   /   a c t i v i t � s   p h y s i q u e s   v o s   e n f a n t s   p r a t i q u e n t - i l s   e n   d e h o r s   d e   l ' � c o l e   o u   d e s   a c t i v i t � s   p � r i s c o l a i r e s   ? < / d 1 p 1 : C u b e E l e m e n t L a b e l > < d 1 p 1 : C u b e E l e m e n t N a m e > d 2 & a m p ; 4 6 ; & a m p ; 3 2 ; Q u e l & a m p ; 4 0 ; l e & a m p ; 4 1 ; s & a m p ; 3 2 ; s p o r t s & a m p ; 3 2 ; & a m p ; 4 7 ; & a m p ; 3 2 ; a c t i v i t & a m p ; 2 3 3 ; s & a m p ; 3 2 ; p h y s i q u e s & a m p ; 3 2 ; v o s & a m p ; 3 2 ; e n f a n t s & a m p ; 3 2 ; p r a t i q u e n t & a m p ; 4 5 ; i l s & a m p ; 3 2 ; e n & a m p ; 3 2 ; d e h o r s & a m p ; 3 2 ; d e & a m p ; 3 2 ; l & a m p ; 3 9 ; & a m p ; 2 3 3 ; c o l e & a m p ; 3 2 ; o u & a m p ; 3 2 ; d e s & a m p ; 3 2 ; a c t i v i t & a m p ; 2 3 3 ; s & a m p ; 3 2 ; p & a m p ; 2 3 3 ; r i s c o l a i r e s & a m p ; 3 2 ; & a m p ; 6 3 ; < / d 1 p 1 : C u b e E l e m e n t N a m e > < d 1 p 1 : D i m e n s i o n N a m e > Q u e s t i o n s < / d 1 p 1 : D i m e n s i o n N a m e > < d 1 p 1 : I d > q 3 9 < / d 1 p 1 : I d > < d 1 p 1 : V e r s i o n s > < d 2 : i n t > 1 < / d 2 : i n t > < d 2 : i n t > 2 < / d 2 : i n t > < / d 1 p 1 : V e r s i o n s > < / d 1 p 1 : C u b e E l e m e n t I d > < d 1 p 1 : C u b e E l e m e n t I d > < d 1 p 1 : C u b e E l e m e n t L a b e l > d 3 _ i 1 .   Q u a n d   v o s   e n f a n t s   d e   6   �   1 1   a n s   p r a t i q u e n t - i l s   c e s   s p o r t s   /   a c t i v i t � s   p h y s i q u e s   ?   -   A r t s   m a r t i a u x   /   s p o r t s   d e   c o m b a t s   ( j u d o ,   k a r a t � ,   l u t t e ,   e s c r i m e ,   c a p o e i r a . . . ) < / d 1 p 1 : C u b e E l e m e n t L a b e l > < d 1 p 1 : C u b e E l e m e n t N a m e > d 3 _ i 1 & a m p ; 4 6 ; & a m p ; 3 2 ; Q u a n d & a m p ; 3 2 ; v o s & a m p ; 3 2 ; e n f a n t s & a m p ; 3 2 ; d e & a m p ; 3 2 ; 6 & a m p ; 3 2 ; & a m p ; 2 2 4 ; & a m p ; 3 2 ; 1 1 & a m p ; 3 2 ; a n s & a m p ; 3 2 ; p r a t i q u e n t & a m p ; 4 5 ; i l s & a m p ; 3 2 ; c e s & a m p ; 3 2 ; s p o r t s & a m p ; 3 2 ; & a m p ; 4 7 ; & a m p ; 3 2 ; a c t i v i t & a m p ; 2 3 3 ; s & a m p ; 3 2 ; p h y s i q u e s & a m p ; 3 2 ; & a m p ; 6 3 ; & a m p ; 3 2 ; & a m p ; 4 5 ; & a m p ; 3 2 ; A r t s & a m p ; 3 2 ; m a r t i a u x & a m p ; 3 2 ; & a m p ; 4 7 ; & a m p ; 3 2 ; s p o r t s & a m p ; 3 2 ; d e & a m p ; 3 2 ; c o m b a t s & a m p ; 3 2 ; & a m p ; 4 0 ; j u d o & a m p ; 4 4 ; & a m p ; 3 2 ; k a r a t & a m p ; 2 3 3 ; & a m p ; 4 4 ; & a m p ; 3 2 ; l u t t e & a m p ; 4 4 ; & a m p ; 3 2 ; e s c r i m e & a m p ; 4 4 ; & a m p ; 3 2 ; c a p o e i r a & a m p ; 4 6 ; & a m p ; 4 6 ; & a m p ; 4 6 ; & a m p ; 4 1 ; < / d 1 p 1 : C u b e E l e m e n t N a m e > < d 1 p 1 : D i m e n s i o n N a m e > Q u e s t i o n s < / d 1 p 1 : D i m e n s i o n N a m e > < d 1 p 1 : I d > q 4 0 < / d 1 p 1 : I d > < d 1 p 1 : V e r s i o n s > < d 2 : i n t > 1 < / d 2 : i n t > < d 2 : i n t > 2 < / d 2 : i n t > < / d 1 p 1 : V e r s i o n s > < / d 1 p 1 : C u b e E l e m e n t I d > < d 1 p 1 : C u b e E l e m e n t I d > < d 1 p 1 : C u b e E l e m e n t L a b e l > d 3 _ i 2 .   Q u a n d   v o s   e n f a n t s   d e   6   �   1 1   a n s   p r a t i q u e n t - i l s   c e s   s p o r t s   /   a c t i v i t � s   p h y s i q u e s   ?   -   S p o r t   c o l l e c t i f   ( b a s k e t ,   h a n d b a l l ,   f o o t b a l l ,   . . . ) < / d 1 p 1 : C u b e E l e m e n t L a b e l > < d 1 p 1 : C u b e E l e m e n t N a m e > d 3 _ i 2 & a m p ; 4 6 ; & a m p ; 3 2 ; Q u a n d & a m p ; 3 2 ; v o s & a m p ; 3 2 ; e n f a n t s & a m p ; 3 2 ; d e & a m p ; 3 2 ; 6 & a m p ; 3 2 ; & a m p ; 2 2 4 ; & a m p ; 3 2 ; 1 1 & a m p ; 3 2 ; a n s & a m p ; 3 2 ; p r a t i q u e n t & a m p ; 4 5 ; i l s & a m p ; 3 2 ; c e s & a m p ; 3 2 ; s p o r t s & a m p ; 3 2 ; & a m p ; 4 7 ; & a m p ; 3 2 ; a c t i v i t & a m p ; 2 3 3 ; s & a m p ; 3 2 ; p h y s i q u e s & a m p ; 3 2 ; & a m p ; 6 3 ; & a m p ; 3 2 ; & a m p ; 4 5 ; & a m p ; 3 2 ; S p o r t & a m p ; 3 2 ; c o l l e c t i f & a m p ; 3 2 ; & a m p ; 4 0 ; b a s k e t & a m p ; 4 4 ; & a m p ; 3 2 ; h a n d b a l l & a m p ; 4 4 ; & a m p ; 3 2 ; f o o t b a l l & a m p ; 4 4 ; & a m p ; 3 2 ; & a m p ; 4 6 ; & a m p ; 4 6 ; & a m p ; 4 6 ; & a m p ; 4 1 ; < / d 1 p 1 : C u b e E l e m e n t N a m e > < d 1 p 1 : D i m e n s i o n N a m e > Q u e s t i o n s < / d 1 p 1 : D i m e n s i o n N a m e > < d 1 p 1 : I d > q 4 1 < / d 1 p 1 : I d > < d 1 p 1 : V e r s i o n s > < d 2 : i n t > 1 < / d 2 : i n t > < d 2 : i n t > 2 < / d 2 : i n t > < / d 1 p 1 : V e r s i o n s > < / d 1 p 1 : C u b e E l e m e n t I d > < d 1 p 1 : C u b e E l e m e n t I d > < d 1 p 1 : C u b e E l e m e n t L a b e l > d 3 _ i 3 .   Q u a n d   v o s   e n f a n t s   d e   6   �   1 1   a n s   p r a t i q u e n t - i l s   c e s   s p o r t s   /   a c t i v i t � s   p h y s i q u e s   ?   -   A t h l � t i s m e   /   C o u r s e   �   p i e d < / d 1 p 1 : C u b e E l e m e n t L a b e l > < d 1 p 1 : C u b e E l e m e n t N a m e > d 3 _ i 3 & a m p ; 4 6 ; & a m p ; 3 2 ; Q u a n d & a m p ; 3 2 ; v o s & a m p ; 3 2 ; e n f a n t s & a m p ; 3 2 ; d e & a m p ; 3 2 ; 6 & a m p ; 3 2 ; & a m p ; 2 2 4 ; & a m p ; 3 2 ; 1 1 & a m p ; 3 2 ; a n s & a m p ; 3 2 ; p r a t i q u e n t & a m p ; 4 5 ; i l s & a m p ; 3 2 ; c e s & a m p ; 3 2 ; s p o r t s & a m p ; 3 2 ; & a m p ; 4 7 ; & a m p ; 3 2 ; a c t i v i t & a m p ; 2 3 3 ; s & a m p ; 3 2 ; p h y s i q u e s & a m p ; 3 2 ; & a m p ; 6 3 ; & a m p ; 3 2 ; & a m p ; 4 5 ; & a m p ; 3 2 ; A t h l & a m p ; 2 3 3 ; t i s m e & a m p ; 3 2 ; & a m p ; 4 7 ; & a m p ; 3 2 ; C o u r s e & a m p ; 3 2 ; & a m p ; 2 2 4 ; & a m p ; 3 2 ; p i e d < / d 1 p 1 : C u b e E l e m e n t N a m e > < d 1 p 1 : D i m e n s i o n N a m e > Q u e s t i o n s < / d 1 p 1 : D i m e n s i o n N a m e > < d 1 p 1 : I d > q 4 2 < / d 1 p 1 : I d > < d 1 p 1 : V e r s i o n s > < d 2 : i n t > 1 < / d 2 : i n t > < d 2 : i n t > 2 < / d 2 : i n t > < / d 1 p 1 : V e r s i o n s > < / d 1 p 1 : C u b e E l e m e n t I d > < d 1 p 1 : C u b e E l e m e n t I d > < d 1 p 1 : C u b e E l e m e n t L a b e l > d 3 _ i 4 .   Q u a n d   v o s   e n f a n t s   d e   6   �   1 1   a n s   p r a t i q u e n t - i l s   c e s   s p o r t s   /   a c t i v i t � s   p h y s i q u e s   ?   -   D a n s e < / d 1 p 1 : C u b e E l e m e n t L a b e l > < d 1 p 1 : C u b e E l e m e n t N a m e > d 3 _ i 4 & a m p ; 4 6 ; & a m p ; 3 2 ; Q u a n d & a m p ; 3 2 ; v o s & a m p ; 3 2 ; e n f a n t s & a m p ; 3 2 ; d e & a m p ; 3 2 ; 6 & a m p ; 3 2 ; & a m p ; 2 2 4 ; & a m p ; 3 2 ; 1 1 & a m p ; 3 2 ; a n s & a m p ; 3 2 ; p r a t i q u e n t & a m p ; 4 5 ; i l s & a m p ; 3 2 ; c e s & a m p ; 3 2 ; s p o r t s & a m p ; 3 2 ; & a m p ; 4 7 ; & a m p ; 3 2 ; a c t i v i t & a m p ; 2 3 3 ; s & a m p ; 3 2 ; p h y s i q u e s & a m p ; 3 2 ; & a m p ; 6 3 ; & a m p ; 3 2 ; & a m p ; 4 5 ; & a m p ; 3 2 ; D a n s e < / d 1 p 1 : C u b e E l e m e n t N a m e > < d 1 p 1 : D i m e n s i o n N a m e > Q u e s t i o n s < / d 1 p 1 : D i m e n s i o n N a m e > < d 1 p 1 : I d > q 4 3 < / d 1 p 1 : I d > < d 1 p 1 : V e r s i o n s > < d 2 : i n t > 1 < / d 2 : i n t > < d 2 : i n t > 2 < / d 2 : i n t > < / d 1 p 1 : V e r s i o n s > < / d 1 p 1 : C u b e E l e m e n t I d > < d 1 p 1 : C u b e E l e m e n t I d > < d 1 p 1 : C u b e E l e m e n t L a b e l > d 3 _ i 5 .   Q u a n d   v o s   e n f a n t s   d e   6   �   1 1   a n s   p r a t i q u e n t - i l s   c e s   s p o r t s   /   a c t i v i t � s   p h y s i q u e s   ?   -   G y m n a s t i q u e < / d 1 p 1 : C u b e E l e m e n t L a b e l > < d 1 p 1 : C u b e E l e m e n t N a m e > d 3 _ i 5 & a m p ; 4 6 ; & a m p ; 3 2 ; Q u a n d & a m p ; 3 2 ; v o s & a m p ; 3 2 ; e n f a n t s & a m p ; 3 2 ; d e & a m p ; 3 2 ; 6 & a m p ; 3 2 ; & a m p ; 2 2 4 ; & a m p ; 3 2 ; 1 1 & a m p ; 3 2 ; a n s & a m p ; 3 2 ; p r a t i q u e n t & a m p ; 4 5 ; i l s & a m p ; 3 2 ; c e s & a m p ; 3 2 ; s p o r t s & a m p ; 3 2 ; & a m p ; 4 7 ; & a m p ; 3 2 ; a c t i v i t & a m p ; 2 3 3 ; s & a m p ; 3 2 ; p h y s i q u e s & a m p ; 3 2 ; & a m p ; 6 3 ; & a m p ; 3 2 ; & a m p ; 4 5 ; & a m p ; 3 2 ; G y m n a s t i q u e < / d 1 p 1 : C u b e E l e m e n t N a m e > < d 1 p 1 : D i m e n s i o n N a m e > Q u e s t i o n s < / d 1 p 1 : D i m e n s i o n N a m e > < d 1 p 1 : I d > q 4 4 < / d 1 p 1 : I d > < d 1 p 1 : V e r s i o n s > < d 2 : i n t > 1 < / d 2 : i n t > < d 2 : i n t > 2 < / d 2 : i n t > < / d 1 p 1 : V e r s i o n s > < / d 1 p 1 : C u b e E l e m e n t I d > < d 1 p 1 : C u b e E l e m e n t I d > < d 1 p 1 : C u b e E l e m e n t L a b e l > d 3 _ i 6 .   Q u a n d   v o s   e n f a n t s   d e   6   �   1 1   a n s   p r a t i q u e n t - i l s   c e s   s p o r t s   /   a c t i v i t � s   p h y s i q u e s   ?   -   N a t a t i o n < / d 1 p 1 : C u b e E l e m e n t L a b e l > < d 1 p 1 : C u b e E l e m e n t N a m e > d 3 _ i 6 & a m p ; 4 6 ; & a m p ; 3 2 ; Q u a n d & a m p ; 3 2 ; v o s & a m p ; 3 2 ; e n f a n t s & a m p ; 3 2 ; d e & a m p ; 3 2 ; 6 & a m p ; 3 2 ; & a m p ; 2 2 4 ; & a m p ; 3 2 ; 1 1 & a m p ; 3 2 ; a n s & a m p ; 3 2 ; p r a t i q u e n t & a m p ; 4 5 ; i l s & a m p ; 3 2 ; c e s & a m p ; 3 2 ; s p o r t s & a m p ; 3 2 ; & a m p ; 4 7 ; & a m p ; 3 2 ; a c t i v i t & a m p ; 2 3 3 ; s & a m p ; 3 2 ; p h y s i q u e s & a m p ; 3 2 ; & a m p ; 6 3 ; & a m p ; 3 2 ; & a m p ; 4 5 ; & a m p ; 3 2 ; N a t a t i o n < / d 1 p 1 : C u b e E l e m e n t N a m e > < d 1 p 1 : D i m e n s i o n N a m e > Q u e s t i o n s < / d 1 p 1 : D i m e n s i o n N a m e > < d 1 p 1 : I d > q 4 5 < / d 1 p 1 : I d > < d 1 p 1 : V e r s i o n s > < d 2 : i n t > 1 < / d 2 : i n t > < d 2 : i n t > 2 < / d 2 : i n t > < / d 1 p 1 : V e r s i o n s > < / d 1 p 1 : C u b e E l e m e n t I d > < d 1 p 1 : C u b e E l e m e n t I d > < d 1 p 1 : C u b e E l e m e n t L a b e l > d 3 _ i 7 .   Q u a n d   v o s   e n f a n t s   d e   6   �   1 1   a n s   p r a t i q u e n t - i l s   c e s   s p o r t s   /   a c t i v i t � s   p h y s i q u e s   ?   -   S p o r t   d e   r a q u e t t e   ( t e n n i s ,   b a d m i n t o n ,   . . . ) < / d 1 p 1 : C u b e E l e m e n t L a b e l > < d 1 p 1 : C u b e E l e m e n t N a m e > d 3 _ i 7 & a m p ; 4 6 ; & a m p ; 3 2 ; Q u a n d & a m p ; 3 2 ; v o s & a m p ; 3 2 ; e n f a n t s & a m p ; 3 2 ; d e & a m p ; 3 2 ; 6 & a m p ; 3 2 ; & a m p ; 2 2 4 ; & a m p ; 3 2 ; 1 1 & a m p ; 3 2 ; a n s & a m p ; 3 2 ; p r a t i q u e n t & a m p ; 4 5 ; i l s & a m p ; 3 2 ; c e s & a m p ; 3 2 ; s p o r t s & a m p ; 3 2 ; & a m p ; 4 7 ; & a m p ; 3 2 ; a c t i v i t & a m p ; 2 3 3 ; s & a m p ; 3 2 ; p h y s i q u e s & a m p ; 3 2 ; & a m p ; 6 3 ; & a m p ; 3 2 ; & a m p ; 4 5 ; & a m p ; 3 2 ; S p o r t & a m p ; 3 2 ; d e & a m p ; 3 2 ; r a q u e t t e & a m p ; 3 2 ; & a m p ; 4 0 ; t e n n i s & a m p ; 4 4 ; & a m p ; 3 2 ; b a d m i n t o n & a m p ; 4 4 ; & a m p ; 3 2 ; & a m p ; 4 6 ; & a m p ; 4 6 ; & a m p ; 4 6 ; & a m p ; 4 1 ; < / d 1 p 1 : C u b e E l e m e n t N a m e > < d 1 p 1 : D i m e n s i o n N a m e > Q u e s t i o n s < / d 1 p 1 : D i m e n s i o n N a m e > < d 1 p 1 : I d > q 4 6 < / d 1 p 1 : I d > < d 1 p 1 : V e r s i o n s > < d 2 : i n t > 1 < / d 2 : i n t > < d 2 : i n t > 2 < / d 2 : i n t > < / d 1 p 1 : V e r s i o n s > < / d 1 p 1 : C u b e E l e m e n t I d > < d 1 p 1 : C u b e E l e m e n t I d > < d 1 p 1 : C u b e E l e m e n t L a b e l > d 3 _ i 8 .   Q u a n d   v o s   e n f a n t s   d e   6   �   1 1   a n s   p r a t i q u e n t - i l s   c e s   s p o r t s   /   a c t i v i t � s   p h y s i q u e s   ?   -   E s c a l a d e < / d 1 p 1 : C u b e E l e m e n t L a b e l > < d 1 p 1 : C u b e E l e m e n t N a m e > d 3 _ i 8 & a m p ; 4 6 ; & a m p ; 3 2 ; Q u a n d & a m p ; 3 2 ; v o s & a m p ; 3 2 ; e n f a n t s & a m p ; 3 2 ; d e & a m p ; 3 2 ; 6 & a m p ; 3 2 ; & a m p ; 2 2 4 ; & a m p ; 3 2 ; 1 1 & a m p ; 3 2 ; a n s & a m p ; 3 2 ; p r a t i q u e n t & a m p ; 4 5 ; i l s & a m p ; 3 2 ; c e s & a m p ; 3 2 ; s p o r t s & a m p ; 3 2 ; & a m p ; 4 7 ; & a m p ; 3 2 ; a c t i v i t & a m p ; 2 3 3 ; s & a m p ; 3 2 ; p h y s i q u e s & a m p ; 3 2 ; & a m p ; 6 3 ; & a m p ; 3 2 ; & a m p ; 4 5 ; & a m p ; 3 2 ; E s c a l a d e < / d 1 p 1 : C u b e E l e m e n t N a m e > < d 1 p 1 : D i m e n s i o n N a m e > Q u e s t i o n s < / d 1 p 1 : D i m e n s i o n N a m e > < d 1 p 1 : I d > q 4 7 < / d 1 p 1 : I d > < d 1 p 1 : V e r s i o n s > < d 2 : i n t > 1 < / d 2 : i n t > < d 2 : i n t > 2 < / d 2 : i n t > < / d 1 p 1 : V e r s i o n s > < / d 1 p 1 : C u b e E l e m e n t I d > < d 1 p 1 : C u b e E l e m e n t I d > < d 1 p 1 : C u b e E l e m e n t L a b e l > d 3 _ i 9 .   Q u a n d   v o s   e n f a n t s   d e   6   �   1 1   a n s   p r a t i q u e n t - i l s   c e s   s p o r t s   /   a c t i v i t � s   p h y s i q u e s   ?   -   S p o r t   d ' e a u   ( p l a n c h e   �   v o i l e ,   s u r f ,   a v i r o n ,   c a n o �   k a y a k . . . ) < / d 1 p 1 : C u b e E l e m e n t L a b e l > < d 1 p 1 : C u b e E l e m e n t N a m e > d 3 _ i 9 & a m p ; 4 6 ; & a m p ; 3 2 ; Q u a n d & a m p ; 3 2 ; v o s & a m p ; 3 2 ; e n f a n t s & a m p ; 3 2 ; d e & a m p ; 3 2 ; 6 & a m p ; 3 2 ; & a m p ; 2 2 4 ; & a m p ; 3 2 ; 1 1 & a m p ; 3 2 ; a n s & a m p ; 3 2 ; p r a t i q u e n t & a m p ; 4 5 ; i l s & a m p ; 3 2 ; c e s & a m p ; 3 2 ; s p o r t s & a m p ; 3 2 ; & a m p ; 4 7 ; & a m p ; 3 2 ; a c t i v i t & a m p ; 2 3 3 ; s & a m p ; 3 2 ; p h y s i q u e s & a m p ; 3 2 ; & a m p ; 6 3 ; & a m p ; 3 2 ; & a m p ; 4 5 ; & a m p ; 3 2 ; S p o r t & a m p ; 3 2 ; d & a m p ; 3 9 ; e a u & a m p ; 3 2 ; & a m p ; 4 0 ; p l a n c h e & a m p ; 3 2 ; & a m p ; 2 2 4 ; & a m p ; 3 2 ; v o i l e & a m p ; 4 4 ; & a m p ; 3 2 ; s u r f & a m p ; 4 4 ; & a m p ; 3 2 ; a v i r o n & a m p ; 4 4 ; & a m p ; 3 2 ; c a n o & a m p ; 2 3 5 ; & a m p ; 3 2 ; k a y a k & a m p ; 4 6 ; & a m p ; 4 6 ; & a m p ; 4 6 ; & a m p ; 4 1 ; < / d 1 p 1 : C u b e E l e m e n t N a m e > < d 1 p 1 : D i m e n s i o n N a m e > Q u e s t i o n s < / d 1 p 1 : D i m e n s i o n N a m e > < d 1 p 1 : I d > q 4 8 < / d 1 p 1 : I d > < d 1 p 1 : V e r s i o n s > < d 2 : i n t > 1 < / d 2 : i n t > < d 2 : i n t > 2 < / d 2 : i n t > < / d 1 p 1 : V e r s i o n s > < / d 1 p 1 : C u b e E l e m e n t I d > < d 1 p 1 : C u b e E l e m e n t I d > < d 1 p 1 : C u b e E l e m e n t L a b e l > d 3 _ i 1 0 .   Q u a n d   v o s   e n f a n t s   d e   6   �   1 1   a n s   p r a t i q u e n t - i l s   c e s   s p o r t s   /   a c t i v i t � s   p h y s i q u e s   ?   -   L e   t i r   �   l ' a r c < / d 1 p 1 : C u b e E l e m e n t L a b e l > < d 1 p 1 : C u b e E l e m e n t N a m e > d 3 _ i 1 0 & a m p ; 4 6 ; & a m p ; 3 2 ; Q u a n d & a m p ; 3 2 ; v o s & a m p ; 3 2 ; e n f a n t s & a m p ; 3 2 ; d e & a m p ; 3 2 ; 6 & a m p ; 3 2 ; & a m p ; 2 2 4 ; & a m p ; 3 2 ; 1 1 & a m p ; 3 2 ; a n s & a m p ; 3 2 ; p r a t i q u e n t & a m p ; 4 5 ; i l s & a m p ; 3 2 ; c e s & a m p ; 3 2 ; s p o r t s & a m p ; 3 2 ; & a m p ; 4 7 ; & a m p ; 3 2 ; a c t i v i t & a m p ; 2 3 3 ; s & a m p ; 3 2 ; p h y s i q u e s & a m p ; 3 2 ; & a m p ; 6 3 ; & a m p ; 3 2 ; & a m p ; 4 5 ; & a m p ; 3 2 ; L e & a m p ; 3 2 ; t i r & a m p ; 3 2 ; & a m p ; 2 2 4 ; & a m p ; 3 2 ; l & a m p ; 3 9 ; a r c < / d 1 p 1 : C u b e E l e m e n t N a m e > < d 1 p 1 : D i m e n s i o n N a m e > Q u e s t i o n s < / d 1 p 1 : D i m e n s i o n N a m e > < d 1 p 1 : I d > q 4 9 < / d 1 p 1 : I d > < d 1 p 1 : V e r s i o n s > < d 2 : i n t > 1 < / d 2 : i n t > < d 2 : i n t > 2 < / d 2 : i n t > < / d 1 p 1 : V e r s i o n s > < / d 1 p 1 : C u b e E l e m e n t I d > < d 1 p 1 : C u b e E l e m e n t I d > < d 1 p 1 : C u b e E l e m e n t L a b e l > d 3 _ i 1 1 .   Q u a n d   v o s   e n f a n t s   d e   6   �   1 1   a n s   p r a t i q u e n t - i l s   c e s   s p o r t s   /   a c t i v i t � s   p h y s i q u e s   ?   -   L e   s k i < / d 1 p 1 : C u b e E l e m e n t L a b e l > < d 1 p 1 : C u b e E l e m e n t N a m e > d 3 _ i 1 1 & a m p ; 4 6 ; & a m p ; 3 2 ; Q u a n d & a m p ; 3 2 ; v o s & a m p ; 3 2 ; e n f a n t s & a m p ; 3 2 ; d e & a m p ; 3 2 ; 6 & a m p ; 3 2 ; & a m p ; 2 2 4 ; & a m p ; 3 2 ; 1 1 & a m p ; 3 2 ; a n s & a m p ; 3 2 ; p r a t i q u e n t & a m p ; 4 5 ; i l s & a m p ; 3 2 ; c e s & a m p ; 3 2 ; s p o r t s & a m p ; 3 2 ; & a m p ; 4 7 ; & a m p ; 3 2 ; a c t i v i t & a m p ; 2 3 3 ; s & a m p ; 3 2 ; p h y s i q u e s & a m p ; 3 2 ; & a m p ; 6 3 ; & a m p ; 3 2 ; & a m p ; 4 5 ; & a m p ; 3 2 ; L e & a m p ; 3 2 ; s k i < / d 1 p 1 : C u b e E l e m e n t N a m e > < d 1 p 1 : D i m e n s i o n N a m e > Q u e s t i o n s < / d 1 p 1 : D i m e n s i o n N a m e > < d 1 p 1 : I d > q 5 0 < / d 1 p 1 : I d > < d 1 p 1 : V e r s i o n s > < d 2 : i n t > 1 < / d 2 : i n t > < d 2 : i n t > 2 < / d 2 : i n t > < / d 1 p 1 : V e r s i o n s > < / d 1 p 1 : C u b e E l e m e n t I d > < d 1 p 1 : C u b e E l e m e n t I d > < d 1 p 1 : C u b e E l e m e n t L a b e l > d 3 _ i 1 2 .   Q u a n d   v o s   e n f a n t s   d e   6   �   1 1   a n s   p r a t i q u e n t - i l s   c e s   s p o r t s   /   a c t i v i t � s   p h y s i q u e s   ?   -   L ' � q u i t a t i o n < / d 1 p 1 : C u b e E l e m e n t L a b e l > < d 1 p 1 : C u b e E l e m e n t N a m e > d 3 _ i 1 2 & a m p ; 4 6 ; & a m p ; 3 2 ; Q u a n d & a m p ; 3 2 ; v o s & a m p ; 3 2 ; e n f a n t s & a m p ; 3 2 ; d e & a m p ; 3 2 ; 6 & a m p ; 3 2 ; & a m p ; 2 2 4 ; & a m p ; 3 2 ; 1 1 & a m p ; 3 2 ; a n s & a m p ; 3 2 ; p r a t i q u e n t & a m p ; 4 5 ; i l s & a m p ; 3 2 ; c e s & a m p ; 3 2 ; s p o r t s & a m p ; 3 2 ; & a m p ; 4 7 ; & a m p ; 3 2 ; a c t i v i t & a m p ; 2 3 3 ; s & a m p ; 3 2 ; p h y s i q u e s & a m p ; 3 2 ; & a m p ; 6 3 ; & a m p ; 3 2 ; & a m p ; 4 5 ; & a m p ; 3 2 ; L & a m p ; 3 9 ; & a m p ; 2 3 3 ; q u i t a t i o n < / d 1 p 1 : C u b e E l e m e n t N a m e > < d 1 p 1 : D i m e n s i o n N a m e > Q u e s t i o n s < / d 1 p 1 : D i m e n s i o n N a m e > < d 1 p 1 : I d > q 5 1 < / d 1 p 1 : I d > < d 1 p 1 : V e r s i o n s > < d 2 : i n t > 1 < / d 2 : i n t > < d 2 : i n t > 2 < / d 2 : i n t > < / d 1 p 1 : V e r s i o n s > < / d 1 p 1 : C u b e E l e m e n t I d > < d 1 p 1 : C u b e E l e m e n t I d > < d 1 p 1 : C u b e E l e m e n t L a b e l > d 3 _ i 1 3 .   Q u a n d   v o s   e n f a n t s   d e   6   �   1 1   a n s   p r a t i q u e n t - i l s   c e s   s p o r t s   /   a c t i v i t � s   p h y s i q u e s   ?   -   L e   v � l o < / d 1 p 1 : C u b e E l e m e n t L a b e l > < d 1 p 1 : C u b e E l e m e n t N a m e > d 3 _ i 1 3 & a m p ; 4 6 ; & a m p ; 3 2 ; Q u a n d & a m p ; 3 2 ; v o s & a m p ; 3 2 ; e n f a n t s & a m p ; 3 2 ; d e & a m p ; 3 2 ; 6 & a m p ; 3 2 ; & a m p ; 2 2 4 ; & a m p ; 3 2 ; 1 1 & a m p ; 3 2 ; a n s & a m p ; 3 2 ; p r a t i q u e n t & a m p ; 4 5 ; i l s & a m p ; 3 2 ; c e s & a m p ; 3 2 ; s p o r t s & a m p ; 3 2 ; & a m p ; 4 7 ; & a m p ; 3 2 ; a c t i v i t & a m p ; 2 3 3 ; s & a m p ; 3 2 ; p h y s i q u e s & a m p ; 3 2 ; & a m p ; 6 3 ; & a m p ; 3 2 ; & a m p ; 4 5 ; & a m p ; 3 2 ; L e & a m p ; 3 2 ; v & a m p ; 2 3 3 ; l o < / d 1 p 1 : C u b e E l e m e n t N a m e > < d 1 p 1 : D i m e n s i o n N a m e > Q u e s t i o n s < / d 1 p 1 : D i m e n s i o n N a m e > < d 1 p 1 : I d > q 5 2 < / d 1 p 1 : I d > < d 1 p 1 : V e r s i o n s > < d 2 : i n t > 1 < / d 2 : i n t > < d 2 : i n t > 2 < / d 2 : i n t > < / d 1 p 1 : V e r s i o n s > < / d 1 p 1 : C u b e E l e m e n t I d > < d 1 p 1 : C u b e E l e m e n t I d > < d 1 p 1 : C u b e E l e m e n t L a b e l > d 3 _ i 1 4 .   Q u a n d   v o s   e n f a n t s   d e   6   �   1 1   a n s   p r a t i q u e n t - i l s   c e s   s p o r t s   /   a c t i v i t � s   p h y s i q u e s   ?   -   L a   m a r c h e   /   l e s   b a l l a d e s < / d 1 p 1 : C u b e E l e m e n t L a b e l > < d 1 p 1 : C u b e E l e m e n t N a m e > d 3 _ i 1 4 & a m p ; 4 6 ; & a m p ; 3 2 ; Q u a n d & a m p ; 3 2 ; v o s & a m p ; 3 2 ; e n f a n t s & a m p ; 3 2 ; d e & a m p ; 3 2 ; 6 & a m p ; 3 2 ; & a m p ; 2 2 4 ; & a m p ; 3 2 ; 1 1 & a m p ; 3 2 ; a n s & a m p ; 3 2 ; p r a t i q u e n t & a m p ; 4 5 ; i l s & a m p ; 3 2 ; c e s & a m p ; 3 2 ; s p o r t s & a m p ; 3 2 ; & a m p ; 4 7 ; & a m p ; 3 2 ; a c t i v i t & a m p ; 2 3 3 ; s & a m p ; 3 2 ; p h y s i q u e s & a m p ; 3 2 ; & a m p ; 6 3 ; & a m p ; 3 2 ; & a m p ; 4 5 ; & a m p ; 3 2 ; L a & a m p ; 3 2 ; m a r c h e & a m p ; 3 2 ; & a m p ; 4 7 ; & a m p ; 3 2 ; l e s & a m p ; 3 2 ; b a l l a d e s < / d 1 p 1 : C u b e E l e m e n t N a m e > < d 1 p 1 : D i m e n s i o n N a m e > Q u e s t i o n s < / d 1 p 1 : D i m e n s i o n N a m e > < d 1 p 1 : I d > q 5 3 < / d 1 p 1 : I d > < d 1 p 1 : V e r s i o n s > < d 2 : i n t > 1 < / d 2 : i n t > < d 2 : i n t > 2 < / d 2 : i n t > < / d 1 p 1 : V e r s i o n s > < / d 1 p 1 : C u b e E l e m e n t I d > < d 1 p 1 : C u b e E l e m e n t I d > < d 1 p 1 : C u b e E l e m e n t L a b e l > d 3 _ i 1 5 .   Q u a n d   v o s   e n f a n t s   d e   6   �   1 1   a n s   p r a t i q u e n t - i l s   c e s   s p o r t s   /   a c t i v i t � s   p h y s i q u e s   ?   -   D e s   r o l l e r s   /   d u   s k a t e b o a r d < / d 1 p 1 : C u b e E l e m e n t L a b e l > < d 1 p 1 : C u b e E l e m e n t N a m e > d 3 _ i 1 5 & a m p ; 4 6 ; & a m p ; 3 2 ; Q u a n d & a m p ; 3 2 ; v o s & a m p ; 3 2 ; e n f a n t s & a m p ; 3 2 ; d e & a m p ; 3 2 ; 6 & a m p ; 3 2 ; & a m p ; 2 2 4 ; & a m p ; 3 2 ; 1 1 & a m p ; 3 2 ; a n s & a m p ; 3 2 ; p r a t i q u e n t & a m p ; 4 5 ; i l s & a m p ; 3 2 ; c e s & a m p ; 3 2 ; s p o r t s & a m p ; 3 2 ; & a m p ; 4 7 ; & a m p ; 3 2 ; a c t i v i t & a m p ; 2 3 3 ; s & a m p ; 3 2 ; p h y s i q u e s & a m p ; 3 2 ; & a m p ; 6 3 ; & a m p ; 3 2 ; & a m p ; 4 5 ; & a m p ; 3 2 ; D e s & a m p ; 3 2 ; r o l l e r s & a m p ; 3 2 ; & a m p ; 4 7 ; & a m p ; 3 2 ; d u & a m p ; 3 2 ; s k a t e b o a r d < / d 1 p 1 : C u b e E l e m e n t N a m e > < d 1 p 1 : D i m e n s i o n N a m e > Q u e s t i o n s < / d 1 p 1 : D i m e n s i o n N a m e > < d 1 p 1 : I d > q 5 4 < / d 1 p 1 : I d > < d 1 p 1 : V e r s i o n s > < d 2 : i n t > 1 < / d 2 : i n t > < d 2 : i n t > 2 < / d 2 : i n t > < / d 1 p 1 : V e r s i o n s > < / d 1 p 1 : C u b e E l e m e n t I d > < d 1 p 1 : C u b e E l e m e n t I d > < d 1 p 1 : C u b e E l e m e n t L a b e l > d 3 _ i 1 6 .   Q u a n d   v o s   e n f a n t s   d e   6   �   1 1   a n s   p r a t i q u e n t - i l s   c e s   s p o r t s   /   a c t i v i t � s   p h y s i q u e s   ?   -   A u t r e s < / d 1 p 1 : C u b e E l e m e n t L a b e l > < d 1 p 1 : C u b e E l e m e n t N a m e > d 3 _ i 1 6 & a m p ; 4 6 ; & a m p ; 3 2 ; Q u a n d & a m p ; 3 2 ; v o s & a m p ; 3 2 ; e n f a n t s & a m p ; 3 2 ; d e & a m p ; 3 2 ; 6 & a m p ; 3 2 ; & a m p ; 2 2 4 ; & a m p ; 3 2 ; 1 1 & a m p ; 3 2 ; a n s & a m p ; 3 2 ; p r a t i q u e n t & a m p ; 4 5 ; i l s & a m p ; 3 2 ; c e s & a m p ; 3 2 ; s p o r t s & a m p ; 3 2 ; & a m p ; 4 7 ; & a m p ; 3 2 ; a c t i v i t & a m p ; 2 3 3 ; s & a m p ; 3 2 ; p h y s i q u e s & a m p ; 3 2 ; & a m p ; 6 3 ; & a m p ; 3 2 ; & a m p ; 4 5 ; & a m p ; 3 2 ; A u t r e s < / d 1 p 1 : C u b e E l e m e n t N a m e > < d 1 p 1 : D i m e n s i o n N a m e > Q u e s t i o n s < / d 1 p 1 : D i m e n s i o n N a m e > < d 1 p 1 : I d > q 5 5 < / d 1 p 1 : I d > < d 1 p 1 : V e r s i o n s > < d 2 : i n t > 1 < / d 2 : i n t > < d 2 : i n t > 2 < / d 2 : i n t > < / d 1 p 1 : V e r s i o n s > < / d 1 p 1 : C u b e E l e m e n t I d > < d 1 p 1 : C u b e E l e m e n t I d > < d 1 p 1 : C u b e E l e m e n t L a b e l > d 5 .   L e s   a c t i v i t � s   p h y s i q u e s   p r a t i q u � e s   p a r   v o s   e n f a n t s   s o n t - e l l e s   l e   p l u s   s o u v e n t   u n   s o u h a i t   d e   l e u r   p a r t   o u   u n e   v o l o n t �   d e   l a   v � t r e   ? < / d 1 p 1 : C u b e E l e m e n t L a b e l > < d 1 p 1 : C u b e E l e m e n t N a m e > d 5 & a m p ; 4 6 ; & a m p ; 3 2 ; L e s & a m p ; 3 2 ; a c t i v i t & a m p ; 2 3 3 ; s & a m p ; 3 2 ; p h y s i q u e s & a m p ; 3 2 ; p r a t i q u & a m p ; 2 3 3 ; e s & a m p ; 3 2 ; p a r & a m p ; 3 2 ; v o s & a m p ; 3 2 ; e n f a n t s & a m p ; 3 2 ; s o n t & a m p ; 4 5 ; e l l e s & a m p ; 3 2 ; l e & a m p ; 3 2 ; p l u s & a m p ; 3 2 ; s o u v e n t & a m p ; 3 2 ; u n & a m p ; 3 2 ; s o u h a i t & a m p ; 3 2 ; d e & a m p ; 3 2 ; l e u r & a m p ; 3 2 ; p a r t & a m p ; 3 2 ; o u & a m p ; 3 2 ; u n e & a m p ; 3 2 ; v o l o n t & a m p ; 2 3 3 ; & a m p ; 3 2 ; d e & a m p ; 3 2 ; l a & a m p ; 3 2 ; v & a m p ; 2 4 4 ; t r e & a m p ; 3 2 ; & a m p ; 6 3 ; < / d 1 p 1 : C u b e E l e m e n t N a m e > < d 1 p 1 : D i m e n s i o n N a m e > Q u e s t i o n s < / d 1 p 1 : D i m e n s i o n N a m e > < d 1 p 1 : I d > q 5 6 < / d 1 p 1 : I d > < d 1 p 1 : V e r s i o n s > < d 2 : i n t > 1 < / d 2 : i n t > < d 2 : i n t > 2 < / d 2 : i n t > < / d 1 p 1 : V e r s i o n s > < / d 1 p 1 : C u b e E l e m e n t I d > < d 1 p 1 : C u b e E l e m e n t I d > < d 1 p 1 : C u b e E l e m e n t L a b e l > d 6 .   D e   c e   q u ' i l s   v o u s   e n   o n t   d i t ,   q u e l l e s   s o n t   l e s   r a i s o n s   p o u r   l e s q u e l l e s   v o s   e n f a n t s   d e   6 - 1 1   a n s   p r a t i q u e n t   u n   o u   p l u s i e u r s   s p o r t s   /   a c t i v i t � s   p h y s i q u e s   ? < / d 1 p 1 : C u b e E l e m e n t L a b e l > < d 1 p 1 : C u b e E l e m e n t N a m e > d 6 & a m p ; 4 6 ; & a m p ; 3 2 ; D e & a m p ; 3 2 ; c e & a m p ; 3 2 ; q u & a m p ; 3 9 ; i l s & a m p ; 3 2 ; v o u s & a m p ; 3 2 ; e n & a m p ; 3 2 ; o n t & a m p ; 3 2 ; d i t & a m p ; 4 4 ; & a m p ; 3 2 ; q u e l l e s & a m p ; 3 2 ; s o n t & a m p ; 3 2 ; l e s & a m p ; 3 2 ; r a i s o n s & a m p ; 3 2 ; p o u r & a m p ; 3 2 ; l e s q u e l l e s & a m p ; 3 2 ; v o s & a m p ; 3 2 ; e n f a n t s & a m p ; 3 2 ; d e & a m p ; 3 2 ; 6 & a m p ; 4 5 ; 1 1 & a m p ; 3 2 ; a n s & a m p ; 3 2 ; p r a t i q u e n t & a m p ; 3 2 ; u n & a m p ; 3 2 ; o u & a m p ; 3 2 ; p l u s i e u r s & a m p ; 3 2 ; s p o r t s & a m p ; 3 2 ; & a m p ; 4 7 ; & a m p ; 3 2 ; a c t i v i t & a m p ; 2 3 3 ; s & a m p ; 3 2 ; p h y s i q u e s & a m p ; 3 2 ; & a m p ; 6 3 ; < / d 1 p 1 : C u b e E l e m e n t N a m e > < d 1 p 1 : D i m e n s i o n N a m e > Q u e s t i o n s < / d 1 p 1 : D i m e n s i o n N a m e > < d 1 p 1 : I d > q 5 7 < / d 1 p 1 : I d > < d 1 p 1 : V e r s i o n s > < d 2 : i n t > 1 < / d 2 : i n t > < d 2 : i n t > 2 < / d 2 : i n t > < / d 1 p 1 : V e r s i o n s > < / d 1 p 1 : C u b e E l e m e n t I d > < d 1 p 1 : C u b e E l e m e n t I d > < d 1 p 1 : C u b e E l e m e n t L a b e l > d 8 _ i 1 .   A p r � s   l e   s p o r t   /   l e s   a c t i v i t � s   p h y s i q u e s ,   v o s   e n f a n t s   v o u s   p a r a i s s e n t - i l s   ?   -   H e u r e u x   /   E p a n o u i s < / d 1 p 1 : C u b e E l e m e n t L a b e l > < d 1 p 1 : C u b e E l e m e n t N a m e > d 8 _ i 1 & a m p ; 4 6 ; & a m p ; 3 2 ; A p r & a m p ; 2 3 2 ; s & a m p ; 3 2 ; l e & a m p ; 3 2 ; s p o r t & a m p ; 3 2 ; & a m p ; 4 7 ; & a m p ; 3 2 ; l e s & a m p ; 3 2 ; a c t i v i t & a m p ; 2 3 3 ; s & a m p ; 3 2 ; p h y s i q u e s & a m p ; 4 4 ; & a m p ; 3 2 ; v o s & a m p ; 3 2 ; e n f a n t s & a m p ; 3 2 ; v o u s & a m p ; 3 2 ; p a r a i s s e n t & a m p ; 4 5 ; i l s & a m p ; 3 2 ; & a m p ; 6 3 ; & a m p ; 3 2 ; & a m p ; 4 5 ; & a m p ; 3 2 ; H e u r e u x & a m p ; 3 2 ; & a m p ; 4 7 ; & a m p ; 3 2 ; E p a n o u i s < / d 1 p 1 : C u b e E l e m e n t N a m e > < d 1 p 1 : D i m e n s i o n N a m e > Q u e s t i o n s < / d 1 p 1 : D i m e n s i o n N a m e > < d 1 p 1 : I d > q 5 8 < / d 1 p 1 : I d > < d 1 p 1 : V e r s i o n s > < d 2 : i n t > 1 < / d 2 : i n t > < d 2 : i n t > 2 < / d 2 : i n t > < / d 1 p 1 : V e r s i o n s > < / d 1 p 1 : C u b e E l e m e n t I d > < d 1 p 1 : C u b e E l e m e n t I d > < d 1 p 1 : C u b e E l e m e n t L a b e l > d 8 _ i 2 .   A p r � s   l e   s p o r t   /   l e s   a c t i v i t � s   p h y s i q u e s ,   v o s   e n f a n t s   v o u s   p a r a i s s e n t - i l s   ?   -   C o n c e n t r � s < / d 1 p 1 : C u b e E l e m e n t L a b e l > < d 1 p 1 : C u b e E l e m e n t N a m e > d 8 _ i 2 & a m p ; 4 6 ; & a m p ; 3 2 ; A p r & a m p ; 2 3 2 ; s & a m p ; 3 2 ; l e & a m p ; 3 2 ; s p o r t & a m p ; 3 2 ; & a m p ; 4 7 ; & a m p ; 3 2 ; l e s & a m p ; 3 2 ; a c t i v i t & a m p ; 2 3 3 ; s & a m p ; 3 2 ; p h y s i q u e s & a m p ; 4 4 ; & a m p ; 3 2 ; v o s & a m p ; 3 2 ; e n f a n t s & a m p ; 3 2 ; v o u s & a m p ; 3 2 ; p a r a i s s e n t & a m p ; 4 5 ; i l s & a m p ; 3 2 ; & a m p ; 6 3 ; & a m p ; 3 2 ; & a m p ; 4 5 ; & a m p ; 3 2 ; C o n c e n t r & a m p ; 2 3 3 ; s < / d 1 p 1 : C u b e E l e m e n t N a m e > < d 1 p 1 : D i m e n s i o n N a m e > Q u e s t i o n s < / d 1 p 1 : D i m e n s i o n N a m e > < d 1 p 1 : I d > q 5 9 < / d 1 p 1 : I d > < d 1 p 1 : V e r s i o n s > < d 2 : i n t > 1 < / d 2 : i n t > < d 2 : i n t > 2 < / d 2 : i n t > < / d 1 p 1 : V e r s i o n s > < / d 1 p 1 : C u b e E l e m e n t I d > < d 1 p 1 : C u b e E l e m e n t I d > < d 1 p 1 : C u b e E l e m e n t L a b e l > d 8 _ i 3 .   A p r � s   l e   s p o r t   /   l e s   a c t i v i t � s   p h y s i q u e s ,   v o s   e n f a n t s   v o u s   p a r a i s s e n t - i l s   ?   -   C a l m e s   /   D � t e n d u s < / d 1 p 1 : C u b e E l e m e n t L a b e l > < d 1 p 1 : C u b e E l e m e n t N a m e > d 8 _ i 3 & a m p ; 4 6 ; & a m p ; 3 2 ; A p r & a m p ; 2 3 2 ; s & a m p ; 3 2 ; l e & a m p ; 3 2 ; s p o r t & a m p ; 3 2 ; & a m p ; 4 7 ; & a m p ; 3 2 ; l e s & a m p ; 3 2 ; a c t i v i t & a m p ; 2 3 3 ; s & a m p ; 3 2 ; p h y s i q u e s & a m p ; 4 4 ; & a m p ; 3 2 ; v o s & a m p ; 3 2 ; e n f a n t s & a m p ; 3 2 ; v o u s & a m p ; 3 2 ; p a r a i s s e n t & a m p ; 4 5 ; i l s & a m p ; 3 2 ; & a m p ; 6 3 ; & a m p ; 3 2 ; & a m p ; 4 5 ; & a m p ; 3 2 ; C a l m e s & a m p ; 3 2 ; & a m p ; 4 7 ; & a m p ; 3 2 ; D & a m p ; 2 3 3 ; t e n d u s < / d 1 p 1 : C u b e E l e m e n t N a m e > < d 1 p 1 : D i m e n s i o n N a m e > Q u e s t i o n s < / d 1 p 1 : D i m e n s i o n N a m e > < d 1 p 1 : I d > q 6 0 < / d 1 p 1 : I d > < d 1 p 1 : V e r s i o n s > < d 2 : i n t > 1 < / d 2 : i n t > < d 2 : i n t > 2 < / d 2 : i n t > < / d 1 p 1 : V e r s i o n s > < / d 1 p 1 : C u b e E l e m e n t I d > < d 1 p 1 : C u b e E l e m e n t I d > < d 1 p 1 : C u b e E l e m e n t L a b e l > d 8 _ i 4 .   A p r � s   l e   s p o r t   /   l e s   a c t i v i t � s   p h y s i q u e s ,   v o s   e n f a n t s   v o u s   p a r a i s s e n t - i l s   ?   -   D y n a m i q u e s < / d 1 p 1 : C u b e E l e m e n t L a b e l > < d 1 p 1 : C u b e E l e m e n t N a m e > d 8 _ i 4 & a m p ; 4 6 ; & a m p ; 3 2 ; A p r & a m p ; 2 3 2 ; s & a m p ; 3 2 ; l e & a m p ; 3 2 ; s p o r t & a m p ; 3 2 ; & a m p ; 4 7 ; & a m p ; 3 2 ; l e s & a m p ; 3 2 ; a c t i v i t & a m p ; 2 3 3 ; s & a m p ; 3 2 ; p h y s i q u e s & a m p ; 4 4 ; & a m p ; 3 2 ; v o s & a m p ; 3 2 ; e n f a n t s & a m p ; 3 2 ; v o u s & a m p ; 3 2 ; p a r a i s s e n t & a m p ; 4 5 ; i l s & a m p ; 3 2 ; & a m p ; 6 3 ; & a m p ; 3 2 ; & a m p ; 4 5 ; & a m p ; 3 2 ; D y n a m i q u e s < / d 1 p 1 : C u b e E l e m e n t N a m e > < d 1 p 1 : D i m e n s i o n N a m e > Q u e s t i o n s < / d 1 p 1 : D i m e n s i o n N a m e > < d 1 p 1 : I d > q 6 1 < / d 1 p 1 : I d > < d 1 p 1 : V e r s i o n s > < d 2 : i n t > 1 < / d 2 : i n t > < d 2 : i n t > 2 < / d 2 : i n t > < / d 1 p 1 : V e r s i o n s > < / d 1 p 1 : C u b e E l e m e n t I d > < d 1 p 1 : C u b e E l e m e n t I d > < d 1 p 1 : C u b e E l e m e n t L a b e l > d 8 t o p 1 .   A p r � s   l e   s p o r t   /   l e s   a c t i v i t � s   p h y s i q u e s ,   v o s   e n f a n t s   v o u s   p a r a i s s e n t - i l s   ?   T O P   1 < / d 1 p 1 : C u b e E l e m e n t L a b e l > < d 1 p 1 : C u b e E l e m e n t N a m e > d 8 t o p 1 & a m p ; 4 6 ; & a m p ; 3 2 ; A p r & a m p ; 2 3 2 ; s & a m p ; 3 2 ; l e & a m p ; 3 2 ; s p o r t & a m p ; 3 2 ; & a m p ; 4 7 ; & a m p ; 3 2 ; l e s & a m p ; 3 2 ; a c t i v i t & a m p ; 2 3 3 ; s & a m p ; 3 2 ; p h y s i q u e s & a m p ; 4 4 ; & a m p ; 3 2 ; v o s & a m p ; 3 2 ; e n f a n t s & a m p ; 3 2 ; v o u s & a m p ; 3 2 ; p a r a i s s e n t & a m p ; 4 5 ; i l s & a m p ; 3 2 ; & a m p ; 6 3 ; & a m p ; 3 2 ; T O P & a m p ; 3 2 ; 1 < / d 1 p 1 : C u b e E l e m e n t N a m e > < d 1 p 1 : D i m e n s i o n N a m e > Q u e s t i o n s < / d 1 p 1 : D i m e n s i o n N a m e > < d 1 p 1 : I d > q 6 2 < / d 1 p 1 : I d > < d 1 p 1 : V e r s i o n s > < d 2 : i n t > 1 < / d 2 : i n t > < d 2 : i n t > 2 < / d 2 : i n t > < / d 1 p 1 : V e r s i o n s > < / d 1 p 1 : C u b e E l e m e n t I d > < d 1 p 1 : C u b e E l e m e n t I d > < d 1 p 1 : C u b e E l e m e n t L a b e l > d 8 t o p 2 .   A p r � s   l e   s p o r t   /   l e s   a c t i v i t � s   p h y s i q u e s ,   v o s   e n f a n t s   v o u s   p a r a i s s e n t - i l s   ?   T O P   2 < / d 1 p 1 : C u b e E l e m e n t L a b e l > < d 1 p 1 : C u b e E l e m e n t N a m e > d 8 t o p 2 & a m p ; 4 6 ; & a m p ; 3 2 ; A p r & a m p ; 2 3 2 ; s & a m p ; 3 2 ; l e & a m p ; 3 2 ; s p o r t & a m p ; 3 2 ; & a m p ; 4 7 ; & a m p ; 3 2 ; l e s & a m p ; 3 2 ; a c t i v i t & a m p ; 2 3 3 ; s & a m p ; 3 2 ; p h y s i q u e s & a m p ; 4 4 ; & a m p ; 3 2 ; v o s & a m p ; 3 2 ; e n f a n t s & a m p ; 3 2 ; v o u s & a m p ; 3 2 ; p a r a i s s e n t & a m p ; 4 5 ; i l s & a m p ; 3 2 ; & a m p ; 6 3 ; & a m p ; 3 2 ; T O P & a m p ; 3 2 ; 2 < / d 1 p 1 : C u b e E l e m e n t N a m e > < d 1 p 1 : D i m e n s i o n N a m e > Q u e s t i o n s < / d 1 p 1 : D i m e n s i o n N a m e > < d 1 p 1 : I d > q 6 3 < / d 1 p 1 : I d > < d 1 p 1 : V e r s i o n s > < d 2 : i n t > 1 < / d 2 : i n t > < d 2 : i n t > 2 < / d 2 : i n t > < / d 1 p 1 : V e r s i o n s > < / d 1 p 1 : C u b e E l e m e n t I d > < d 1 p 1 : C u b e E l e m e n t I d > < d 1 p 1 : C u b e E l e m e n t L a b e l > d 4 .   A s s i s t e z - v o u s   ( v o u s   p e r s o n n e l l e m e n t   o u   v o t r e   c o n j o i n t ( e ) )   a u x   a c t i v i t � s   p h y s i q u e s   d e   v o s   e n f a n t s   ? < / d 1 p 1 : C u b e E l e m e n t L a b e l > < d 1 p 1 : C u b e E l e m e n t N a m e > d 4 & a m p ; 4 6 ; & a m p ; 3 2 ; A s s i s t e z & a m p ; 4 5 ; v o u s & a m p ; 3 2 ; & a m p ; 4 0 ; v o u s & a m p ; 3 2 ; p e r s o n n e l l e m e n t & a m p ; 3 2 ; o u & a m p ; 3 2 ; v o t r e & a m p ; 3 2 ; c o n j o i n t & a m p ; 4 0 ; e & a m p ; 4 1 ; & a m p ; 4 1 ; & a m p ; 3 2 ; a u x & a m p ; 3 2 ; a c t i v i t & a m p ; 2 3 3 ; s & a m p ; 3 2 ; p h y s i q u e s & a m p ; 3 2 ; d e & a m p ; 3 2 ; v o s & a m p ; 3 2 ; e n f a n t s & a m p ; 3 2 ; & a m p ; 6 3 ; < / d 1 p 1 : C u b e E l e m e n t N a m e > < d 1 p 1 : D i m e n s i o n N a m e > Q u e s t i o n s < / d 1 p 1 : D i m e n s i o n N a m e > < d 1 p 1 : I d > q 6 4 < / d 1 p 1 : I d > < d 1 p 1 : V e r s i o n s > < d 2 : i n t > 1 < / d 2 : i n t > < d 2 : i n t > 2 < / d 2 : i n t > < / d 1 p 1 : V e r s i o n s > < / d 1 p 1 : C u b e E l e m e n t I d > < d 1 p 1 : C u b e E l e m e n t I d > < d 1 p 1 : C u b e E l e m e n t L a b e l > d 4 b .   Q u e l l e s   s o n t   l e s   r a i s o n s   p o u r   l e s q u e l l e s   v o u s   o u   v o t r e   c o n j o i n t ( e )   v o u s   a s s i s t e z   a u x   a c t i v i t � s   p h y s i q u e s   d e   v o s   e n f a n t s   ? < / d 1 p 1 : C u b e E l e m e n t L a b e l > < d 1 p 1 : C u b e E l e m e n t N a m e > d 4 b & a m p ; 4 6 ; & a m p ; 3 2 ; Q u e l l e s & a m p ; 3 2 ; s o n t & a m p ; 3 2 ; l e s & a m p ; 3 2 ; r a i s o n s & a m p ; 3 2 ; p o u r & a m p ; 3 2 ; l e s q u e l l e s & a m p ; 3 2 ; v o u s & a m p ; 3 2 ; o u & a m p ; 3 2 ; v o t r e & a m p ; 3 2 ; c o n j o i n t & a m p ; 4 0 ; e & a m p ; 4 1 ; & a m p ; 3 2 ; v o u s & a m p ; 3 2 ; a s s i s t e z & a m p ; 3 2 ; a u x & a m p ; 3 2 ; a c t i v i t & a m p ; 2 3 3 ; s & a m p ; 3 2 ; p h y s i q u e s & a m p ; 3 2 ; d e & a m p ; 3 2 ; v o s & a m p ; 3 2 ; e n f a n t s & a m p ; 3 2 ; & a m p ; 6 3 ; < / d 1 p 1 : C u b e E l e m e n t N a m e > < d 1 p 1 : D i m e n s i o n N a m e > Q u e s t i o n s < / d 1 p 1 : D i m e n s i o n N a m e > < d 1 p 1 : I d > q 6 5 < / d 1 p 1 : I d > < d 1 p 1 : V e r s i o n s > < d 2 : i n t > 1 < / d 2 : i n t > < d 2 : i n t > 2 < / d 2 : i n t > < / d 1 p 1 : V e r s i o n s > < / d 1 p 1 : C u b e E l e m e n t I d > < d 1 p 1 : C u b e E l e m e n t I d > < d 1 p 1 : C u b e E l e m e n t L a b e l > d 4 c .   Q u e l l e s   s o n t   l e s   r a i s o n s   p o u r   l e s q u e l l e s   v o u s   o u   v o t r e   c o n j o i n t ( e )   v o u s   n ' a s s i s t e z   p a s   a u x   a c t i v i t � s   p h y s i q u e s   d e   v o s   e n f a n t s   ? < / d 1 p 1 : C u b e E l e m e n t L a b e l > < d 1 p 1 : C u b e E l e m e n t N a m e > d 4 c & a m p ; 4 6 ; & a m p ; 3 2 ; Q u e l l e s & a m p ; 3 2 ; s o n t & a m p ; 3 2 ; l e s & a m p ; 3 2 ; r a i s o n s & a m p ; 3 2 ; p o u r & a m p ; 3 2 ; l e s q u e l l e s & a m p ; 3 2 ; v o u s & a m p ; 3 2 ; o u & a m p ; 3 2 ; v o t r e & a m p ; 3 2 ; c o n j o i n t & a m p ; 4 0 ; e & a m p ; 4 1 ; & a m p ; 3 2 ; v o u s & a m p ; 3 2 ; n & a m p ; 3 9 ; a s s i s t e z & a m p ; 3 2 ; p a s & a m p ; 3 2 ; a u x & a m p ; 3 2 ; a c t i v i t & a m p ; 2 3 3 ; s & a m p ; 3 2 ; p h y s i q u e s & a m p ; 3 2 ; d e & a m p ; 3 2 ; v o s & a m p ; 3 2 ; e n f a n t s & a m p ; 3 2 ; & a m p ; 6 3 ; < / d 1 p 1 : C u b e E l e m e n t N a m e > < d 1 p 1 : D i m e n s i o n N a m e > Q u e s t i o n s < / d 1 p 1 : D i m e n s i o n N a m e > < d 1 p 1 : I d > q 6 6 < / d 1 p 1 : I d > < d 1 p 1 : V e r s i o n s > < d 2 : i n t > 1 < / d 2 : i n t > < d 2 : i n t > 2 < / d 2 : i n t > < / d 1 p 1 : V e r s i o n s > < / d 1 p 1 : C u b e E l e m e n t I d > < d 1 p 1 : C u b e E l e m e n t I d > < d 1 p 1 : C u b e E l e m e n t L a b e l > e 1 .   O r g a n i s e z - v o u s   p e r s o n n e l l e m e n t   d e s   a c t i v i t � s   p h y s i q u e s   /   s o r t i e s   s p o r t i v e s   l e   w e e k - e n d   a v e c   v o s   e n f a n t s   d e   6   �   1 1   a n s   ( p a r   e x e m p l e   :   p i s c i n e ,   b a l l a d e s   �   p i e d s   o u   �   v � l o . . . )   ? < / d 1 p 1 : C u b e E l e m e n t L a b e l > < d 1 p 1 : C u b e E l e m e n t N a m e > e 1 & a m p ; 4 6 ; & a m p ; 3 2 ; O r g a n i s e z & a m p ; 4 5 ; v o u s & a m p ; 3 2 ; p e r s o n n e l l e m e n t & a m p ; 3 2 ; d e s & a m p ; 3 2 ; a c t i v i t & a m p ; 2 3 3 ; s & a m p ; 3 2 ; p h y s i q u e s & a m p ; 3 2 ; & a m p ; 4 7 ; & a m p ; 3 2 ; s o r t i e s & a m p ; 3 2 ; s p o r t i v e s & a m p ; 3 2 ; l e & a m p ; 3 2 ; w e e k & a m p ; 4 5 ; e n d & a m p ; 3 2 ; a v e c & a m p ; 3 2 ; v o s & a m p ; 3 2 ; e n f a n t s & a m p ; 3 2 ; d e & a m p ; 3 2 ; 6 & a m p ; 3 2 ; & a m p ; 2 2 4 ; & a m p ; 3 2 ; 1 1 & a m p ; 3 2 ; a n s & a m p ; 3 2 ; & a m p ; 4 0 ; p a r & a m p ; 3 2 ; e x e m p l e & a m p ; 3 2 ; & a m p ; 5 8 ; & a m p ; 3 2 ; p i s c i n e & a m p ; 4 4 ; & a m p ; 3 2 ; b a l l a d e s & a m p ; 3 2 ; & a m p ; 2 2 4 ; & a m p ; 3 2 ; p i e d s & a m p ; 3 2 ; o u & a m p ; 3 2 ; & a m p ; 2 2 4 ; & a m p ; 3 2 ; v & a m p ; 2 3 3 ; l o & a m p ; 4 6 ; & a m p ; 4 6 ; & a m p ; 4 6 ; & a m p ; 4 1 ; & a m p ; 3 2 ; & a m p ; 6 3 ; < / d 1 p 1 : C u b e E l e m e n t N a m e > < d 1 p 1 : D i m e n s i o n N a m e > Q u e s t i o n s < / d 1 p 1 : D i m e n s i o n N a m e > < d 1 p 1 : I d > q 6 7 < / d 1 p 1 : I d > < d 1 p 1 : V e r s i o n s > < d 2 : i n t > 1 < / d 2 : i n t > < d 2 : i n t > 2 < / d 2 : i n t > < / d 1 p 1 : V e r s i o n s > < / d 1 p 1 : C u b e E l e m e n t I d > < d 1 p 1 : C u b e E l e m e n t I d > < d 1 p 1 : C u b e E l e m e n t L a b e l > e 2 .   E t   v o u s   p e r s o n n e l l e m e n t ,   p r a t i q u e z - v o u s   u n   s p o r t   /   u n e   a c t i v i t �   p h y s i q u e   ? < / d 1 p 1 : C u b e E l e m e n t L a b e l > < d 1 p 1 : C u b e E l e m e n t N a m e > e 2 & a m p ; 4 6 ; & a m p ; 3 2 ; E t & a m p ; 3 2 ; v o u s & a m p ; 3 2 ; p e r s o n n e l l e m e n t & a m p ; 4 4 ; & a m p ; 3 2 ; p r a t i q u e z & a m p ; 4 5 ; v o u s & a m p ; 3 2 ; u n & a m p ; 3 2 ; s p o r t & a m p ; 3 2 ; & a m p ; 4 7 ; & a m p ; 3 2 ; u n e & a m p ; 3 2 ; a c t i v i t & a m p ; 2 3 3 ; & a m p ; 3 2 ; p h y s i q u e & a m p ; 3 2 ; & a m p ; 6 3 ; < / d 1 p 1 : C u b e E l e m e n t N a m e > < d 1 p 1 : D i m e n s i o n N a m e > Q u e s t i o n s < / d 1 p 1 : D i m e n s i o n N a m e > < d 1 p 1 : I d > q 6 8 < / d 1 p 1 : I d > < d 1 p 1 : V e r s i o n s > < d 2 : i n t > 1 < / d 2 : i n t > < d 2 : i n t > 2 < / d 2 : i n t > < / d 1 p 1 : V e r s i o n s > < / d 1 p 1 : C u b e E l e m e n t I d > < d 1 p 1 : C u b e E l e m e n t I d > < d 1 p 1 : C u b e E l e m e n t L a b e l > b 2 .   L o r s q u e   v o u s   o r g a n i s e z   l e s   v a c a n c e s   d e   v o s   e n f a n t s ,   l e s   a c t i v i t � s   p h y s i q u e s   q u ' i l s   p o u r r a i e n t   p r a t i q u e r   p e n d a n t   c e t t e   p � r i o d e   s o n t - e l l e s   u n   c r i t � r e   : < / d 1 p 1 : C u b e E l e m e n t L a b e l > < d 1 p 1 : C u b e E l e m e n t N a m e > b 2 & a m p ; 4 6 ; & a m p ; 3 2 ; L o r s q u e & a m p ; 3 2 ; v o u s & a m p ; 3 2 ; o r g a n i s e z & a m p ; 3 2 ; l e s & a m p ; 3 2 ; v a c a n c e s & a m p ; 3 2 ; d e & a m p ; 3 2 ; v o s & a m p ; 3 2 ; e n f a n t s & a m p ; 4 4 ; & a m p ; 3 2 ; l e s & a m p ; 3 2 ; a c t i v i t & a m p ; 2 3 3 ; s & a m p ; 3 2 ; p h y s i q u e s & a m p ; 3 2 ; q u & a m p ; 3 9 ; i l s & a m p ; 3 2 ; p o u r r a i e n t & a m p ; 3 2 ; p r a t i q u e r & a m p ; 3 2 ; p e n d a n t & a m p ; 3 2 ; c e t t e & a m p ; 3 2 ; p & a m p ; 2 3 3 ; r i o d e & a m p ; 3 2 ; s o n t & a m p ; 4 5 ; e l l e s & a m p ; 3 2 ; u n & a m p ; 3 2 ; c r i t & a m p ; 2 3 2 ; r e & a m p ; 3 2 ; & a m p ; 5 8 ; < / d 1 p 1 : C u b e E l e m e n t N a m e > < d 1 p 1 : D i m e n s i o n N a m e > Q u e s t i o n s < / d 1 p 1 : D i m e n s i o n N a m e > < d 1 p 1 : I d > q 6 9 < / d 1 p 1 : I d > < d 1 p 1 : V e r s i o n s > < d 2 : i n t > 1 < / d 2 : i n t > < d 2 : i n t > 2 < / d 2 : i n t > < / d 1 p 1 : V e r s i o n s > < / d 1 p 1 : C u b e E l e m e n t I d > < d 1 p 1 : C u b e E l e m e n t I d > < d 1 p 1 : C u b e E l e m e n t L a b e l > f 1 .   V o s   e n f a n t s   d e   6   �   1 1   a n s   p a r t i c i p e n t - i l s   a u x   d i f f � r e n t e s   a c t i v i t � s   d o m e s t i q u e s   ? < / d 1 p 1 : C u b e E l e m e n t L a b e l > < d 1 p 1 : C u b e E l e m e n t N a m e > f 1 & a m p ; 4 6 ; & a m p ; 3 2 ; V o s & a m p ; 3 2 ; e n f a n t s & a m p ; 3 2 ; d e & a m p ; 3 2 ; 6 & a m p ; 3 2 ; & a m p ; 2 2 4 ; & a m p ; 3 2 ; 1 1 & a m p ; 3 2 ; a n s & a m p ; 3 2 ; p a r t i c i p e n t & a m p ; 4 5 ; i l s & a m p ; 3 2 ; a u x & a m p ; 3 2 ; d i f f & a m p ; 2 3 3 ; r e n t e s & a m p ; 3 2 ; a c t i v i t & a m p ; 2 3 3 ; s & a m p ; 3 2 ; d o m e s t i q u e s & a m p ; 3 2 ; & a m p ; 6 3 ; < / d 1 p 1 : C u b e E l e m e n t N a m e > < d 1 p 1 : D i m e n s i o n N a m e > Q u e s t i o n s < / d 1 p 1 : D i m e n s i o n N a m e > < d 1 p 1 : I d > q 7 0 < / d 1 p 1 : I d > < d 1 p 1 : V e r s i o n s > < d 2 : i n t > 1 < / d 2 : i n t > < d 2 : i n t > 2 < / d 2 : i n t > < / d 1 p 1 : V e r s i o n s > < / d 1 p 1 : C u b e E l e m e n t I d > < d 1 p 1 : C u b e E l e m e n t I d > < d 1 p 1 : C u b e E l e m e n t L a b e l > f 3 _ i 1 .   D i r i e z - v o u s   q u e   p o u r   u n   e n f a n t   l e   f a i t   d e   p a r t i c i p e r   a u x   a c t i v i t � s   d o m e s t i q u e s   :   -   e s t   u n e   m a n i � r e   d e   l u i   f a i r e   p r a t i q u e r   u n e   a c t i v i t �   p h y s i q u e < / d 1 p 1 : C u b e E l e m e n t L a b e l > < d 1 p 1 : C u b e E l e m e n t N a m e > f 3 _ i 1 & a m p ; 4 6 ; & a m p ; 3 2 ; D i r i e z & a m p ; 4 5 ; v o u s & a m p ; 3 2 ; q u e & a m p ; 3 2 ; p o u r & a m p ; 3 2 ; u n & a m p ; 3 2 ; e n f a n t & a m p ; 3 2 ; l e & a m p ; 3 2 ; f a i t & a m p ; 3 2 ; d e & a m p ; 3 2 ; p a r t i c i p e r & a m p ; 3 2 ; a u x & a m p ; 3 2 ; a c t i v i t & a m p ; 2 3 3 ; s & a m p ; 3 2 ; d o m e s t i q u e s & a m p ; 3 2 ; & a m p ; 5 8 ; & a m p ; 3 2 ; & a m p ; 4 5 ; & a m p ; 3 2 ; e s t & a m p ; 3 2 ; u n e & a m p ; 3 2 ; m a n i & a m p ; 2 3 2 ; r e & a m p ; 3 2 ; d e & a m p ; 3 2 ; l u i & a m p ; 3 2 ; f a i r e & a m p ; 3 2 ; p r a t i q u e r & a m p ; 3 2 ; u n e & a m p ; 3 2 ; a c t i v i t & a m p ; 2 3 3 ; & a m p ; 3 2 ; p h y s i q u e < / d 1 p 1 : C u b e E l e m e n t N a m e > < d 1 p 1 : D i m e n s i o n N a m e > Q u e s t i o n s < / d 1 p 1 : D i m e n s i o n N a m e > < d 1 p 1 : I d > q 7 1 < / d 1 p 1 : I d > < d 1 p 1 : V e r s i o n s > < d 2 : i n t > 1 < / d 2 : i n t > < d 2 : i n t > 2 < / d 2 : i n t > < / d 1 p 1 : V e r s i o n s > < / d 1 p 1 : C u b e E l e m e n t I d > < d 1 p 1 : C u b e E l e m e n t I d > < d 1 p 1 : C u b e E l e m e n t L a b e l > f 3 _ i 2 .   D i r i e z - v o u s   q u e   p o u r   u n   e n f a n t   l e   f a i t   d e   p a r t i c i p e r   a u x   a c t i v i t � s   d o m e s t i q u e s   :   -   e s t   u n   m o y e n   d e   l u i   d o n n e r   u n e   b o n n e   � d u c a t i o n < / d 1 p 1 : C u b e E l e m e n t L a b e l > < d 1 p 1 : C u b e E l e m e n t N a m e > f 3 _ i 2 & a m p ; 4 6 ; & a m p ; 3 2 ; D i r i e z & a m p ; 4 5 ; v o u s & a m p ; 3 2 ; q u e & a m p ; 3 2 ; p o u r & a m p ; 3 2 ; u n & a m p ; 3 2 ; e n f a n t & a m p ; 3 2 ; l e & a m p ; 3 2 ; f a i t & a m p ; 3 2 ; d e & a m p ; 3 2 ; p a r t i c i p e r & a m p ; 3 2 ; a u x & a m p ; 3 2 ; a c t i v i t & a m p ; 2 3 3 ; s & a m p ; 3 2 ; d o m e s t i q u e s & a m p ; 3 2 ; & a m p ; 5 8 ; & a m p ; 3 2 ; & a m p ; 4 5 ; & a m p ; 3 2 ; e s t & a m p ; 3 2 ; u n & a m p ; 3 2 ; m o y e n & a m p ; 3 2 ; d e & a m p ; 3 2 ; l u i & a m p ; 3 2 ; d o n n e r & a m p ; 3 2 ; u n e & a m p ; 3 2 ; b o n n e & a m p ; 3 2 ; & a m p ; 2 3 3 ; d u c a t i o n < / d 1 p 1 : C u b e E l e m e n t N a m e > < d 1 p 1 : D i m e n s i o n N a m e > Q u e s t i o n s < / d 1 p 1 : D i m e n s i o n N a m e > < d 1 p 1 : I d > q 7 2 < / d 1 p 1 : I d > < d 1 p 1 : V e r s i o n s > < d 2 : i n t > 1 < / d 2 : i n t > < d 2 : i n t > 2 < / d 2 : i n t > < / d 1 p 1 : V e r s i o n s > < / d 1 p 1 : C u b e E l e m e n t I d > < d 1 p 1 : C u b e E l e m e n t I d > < d 1 p 1 : C u b e E l e m e n t L a b e l > f 3 _ i 3 .   D i r i e z - v o u s   q u e   p o u r   u n   e n f a n t   l e   f a i t   d e   p a r t i c i p e r   a u x   a c t i v i t � s   d o m e s t i q u e s   :   -   e s t   u n e   f a � o n   d e   l ' o c c u p e r < / d 1 p 1 : C u b e E l e m e n t L a b e l > < d 1 p 1 : C u b e E l e m e n t N a m e > f 3 _ i 3 & a m p ; 4 6 ; & a m p ; 3 2 ; D i r i e z & a m p ; 4 5 ; v o u s & a m p ; 3 2 ; q u e & a m p ; 3 2 ; p o u r & a m p ; 3 2 ; u n & a m p ; 3 2 ; e n f a n t & a m p ; 3 2 ; l e & a m p ; 3 2 ; f a i t & a m p ; 3 2 ; d e & a m p ; 3 2 ; p a r t i c i p e r & a m p ; 3 2 ; a u x & a m p ; 3 2 ; a c t i v i t & a m p ; 2 3 3 ; s & a m p ; 3 2 ; d o m e s t i q u e s & a m p ; 3 2 ; & a m p ; 5 8 ; & a m p ; 3 2 ; & a m p ; 4 5 ; & a m p ; 3 2 ; e s t & a m p ; 3 2 ; u n e & a m p ; 3 2 ; f a & a m p ; 2 3 1 ; o n & a m p ; 3 2 ; d e & a m p ; 3 2 ; l & a m p ; 3 9 ; o c c u p e r < / d 1 p 1 : C u b e E l e m e n t N a m e > < d 1 p 1 : D i m e n s i o n N a m e > Q u e s t i o n s < / d 1 p 1 : D i m e n s i o n N a m e > < d 1 p 1 : I d > q 7 3 < / d 1 p 1 : I d > < d 1 p 1 : V e r s i o n s > < d 2 : i n t > 1 < / d 2 : i n t > < d 2 : i n t > 2 < / d 2 : i n t > < / d 1 p 1 : V e r s i o n s > < / d 1 p 1 : C u b e E l e m e n t I d > < d 1 p 1 : C u b e E l e m e n t I d > < d 1 p 1 : C u b e E l e m e n t L a b e l > f 3 _ i 4 .   D i r i e z - v o u s   q u e   p o u r   u n   e n f a n t   l e   f a i t   d e   p a r t i c i p e r   a u x   a c t i v i t � s   d o m e s t i q u e s   :   -   p e u t   � t r e   u n e   p u n i t i o n < / d 1 p 1 : C u b e E l e m e n t L a b e l > < d 1 p 1 : C u b e E l e m e n t N a m e > f 3 _ i 4 & a m p ; 4 6 ; & a m p ; 3 2 ; D i r i e z & a m p ; 4 5 ; v o u s & a m p ; 3 2 ; q u e & a m p ; 3 2 ; p o u r & a m p ; 3 2 ; u n & a m p ; 3 2 ; e n f a n t & a m p ; 3 2 ; l e & a m p ; 3 2 ; f a i t & a m p ; 3 2 ; d e & a m p ; 3 2 ; p a r t i c i p e r & a m p ; 3 2 ; a u x & a m p ; 3 2 ; a c t i v i t & a m p ; 2 3 3 ; s & a m p ; 3 2 ; d o m e s t i q u e s & a m p ; 3 2 ; & a m p ; 5 8 ; & a m p ; 3 2 ; & a m p ; 4 5 ; & a m p ; 3 2 ; p e u t & a m p ; 3 2 ; & a m p ; 2 3 4 ; t r e & a m p ; 3 2 ; u n e & a m p ; 3 2 ; p u n i t i o n < / d 1 p 1 : C u b e E l e m e n t N a m e > < d 1 p 1 : D i m e n s i o n N a m e > Q u e s t i o n s < / d 1 p 1 : D i m e n s i o n N a m e > < d 1 p 1 : I d > q 7 4 < / d 1 p 1 : I d > < d 1 p 1 : V e r s i o n s > < d 2 : i n t > 1 < / d 2 : i n t > < d 2 : i n t > 2 < / d 2 : i n t > < / d 1 p 1 : V e r s i o n s > < / d 1 p 1 : C u b e E l e m e n t I d > < d 1 p 1 : C u b e E l e m e n t I d > < d 1 p 1 : C u b e E l e m e n t L a b e l > f 3 _ i 5 .   D i r i e z - v o u s   q u e   p o u r   u n   e n f a n t   l e   f a i t   d e   p a r t i c i p e r   a u x   a c t i v i t � s   d o m e s t i q u e s   :   -   n ' e s t   p a s   d e   l e u r   � g e < / d 1 p 1 : C u b e E l e m e n t L a b e l > < d 1 p 1 : C u b e E l e m e n t N a m e > f 3 _ i 5 & a m p ; 4 6 ; & a m p ; 3 2 ; D i r i e z & a m p ; 4 5 ; v o u s & a m p ; 3 2 ; q u e & a m p ; 3 2 ; p o u r & a m p ; 3 2 ; u n & a m p ; 3 2 ; e n f a n t & a m p ; 3 2 ; l e & a m p ; 3 2 ; f a i t & a m p ; 3 2 ; d e & a m p ; 3 2 ; p a r t i c i p e r & a m p ; 3 2 ; a u x & a m p ; 3 2 ; a c t i v i t & a m p ; 2 3 3 ; s & a m p ; 3 2 ; d o m e s t i q u e s & a m p ; 3 2 ; & a m p ; 5 8 ; & a m p ; 3 2 ; & a m p ; 4 5 ; & a m p ; 3 2 ; n & a m p ; 3 9 ; e s t & a m p ; 3 2 ; p a s & a m p ; 3 2 ; d e & a m p ; 3 2 ; l e u r & a m p ; 3 2 ; & a m p ; 2 2 6 ; g e < / d 1 p 1 : C u b e E l e m e n t N a m e > < d 1 p 1 : D i m e n s i o n N a m e > Q u e s t i o n s < / d 1 p 1 : D i m e n s i o n N a m e > < d 1 p 1 : I d > q 7 5 < / d 1 p 1 : I d > < d 1 p 1 : V e r s i o n s > < d 2 : i n t > 1 < / d 2 : i n t > < d 2 : i n t > 2 < / d 2 : i n t > < / d 1 p 1 : V e r s i o n s > < / d 1 p 1 : C u b e E l e m e n t I d > < d 1 p 1 : C u b e E l e m e n t I d > < d 1 p 1 : C u b e E l e m e n t L a b e l > f 3 t o p 1 .   D i r i e z - v o u s   q u e   p o u r   u n   e n f a n t   l e   f a i t   d e   p a r t i c i p e r   a u x   a c t i v i t � s   d o m e s t i q u e s   :   T O P   1 < / d 1 p 1 : C u b e E l e m e n t L a b e l > < d 1 p 1 : C u b e E l e m e n t N a m e > f 3 t o p 1 & a m p ; 4 6 ; & a m p ; 3 2 ; D i r i e z & a m p ; 4 5 ; v o u s & a m p ; 3 2 ; q u e & a m p ; 3 2 ; p o u r & a m p ; 3 2 ; u n & a m p ; 3 2 ; e n f a n t & a m p ; 3 2 ; l e & a m p ; 3 2 ; f a i t & a m p ; 3 2 ; d e & a m p ; 3 2 ; p a r t i c i p e r & a m p ; 3 2 ; a u x & a m p ; 3 2 ; a c t i v i t & a m p ; 2 3 3 ; s & a m p ; 3 2 ; d o m e s t i q u e s & a m p ; 3 2 ; & a m p ; 5 8 ; & a m p ; 3 2 ; T O P & a m p ; 3 2 ; 1 < / d 1 p 1 : C u b e E l e m e n t N a m e > < d 1 p 1 : D i m e n s i o n N a m e > Q u e s t i o n s < / d 1 p 1 : D i m e n s i o n N a m e > < d 1 p 1 : I d > q 7 6 < / d 1 p 1 : I d > < d 1 p 1 : V e r s i o n s > < d 2 : i n t > 1 < / d 2 : i n t > < d 2 : i n t > 2 < / d 2 : i n t > < / d 1 p 1 : V e r s i o n s > < / d 1 p 1 : C u b e E l e m e n t I d > < d 1 p 1 : C u b e E l e m e n t I d > < d 1 p 1 : C u b e E l e m e n t L a b e l > f 3 t o p 2 .   D i r i e z - v o u s   q u e   p o u r   u n   e n f a n t   l e   f a i t   d e   p a r t i c i p e r   a u x   a c t i v i t � s   d o m e s t i q u e s   :   T O P   2 < / d 1 p 1 : C u b e E l e m e n t L a b e l > < d 1 p 1 : C u b e E l e m e n t N a m e > f 3 t o p 2 & a m p ; 4 6 ; & a m p ; 3 2 ; D i r i e z & a m p ; 4 5 ; v o u s & a m p ; 3 2 ; q u e & a m p ; 3 2 ; p o u r & a m p ; 3 2 ; u n & a m p ; 3 2 ; e n f a n t & a m p ; 3 2 ; l e & a m p ; 3 2 ; f a i t & a m p ; 3 2 ; d e & a m p ; 3 2 ; p a r t i c i p e r & a m p ; 3 2 ; a u x & a m p ; 3 2 ; a c t i v i t & a m p ; 2 3 3 ; s & a m p ; 3 2 ; d o m e s t i q u e s & a m p ; 3 2 ; & a m p ; 5 8 ; & a m p ; 3 2 ; T O P & a m p ; 3 2 ; 2 < / d 1 p 1 : C u b e E l e m e n t N a m e > < d 1 p 1 : D i m e n s i o n N a m e > Q u e s t i o n s < / d 1 p 1 : D i m e n s i o n N a m e > < d 1 p 1 : I d > q 7 7 < / d 1 p 1 : I d > < d 1 p 1 : V e r s i o n s > < d 2 : i n t > 1 < / d 2 : i n t > < d 2 : i n t > 2 < / d 2 : i n t > < / d 1 p 1 : V e r s i o n s > < / d 1 p 1 : C u b e E l e m e n t I d > < d 1 p 1 : C u b e E l e m e n t I d > < d 1 p 1 : C u b e E l e m e n t L a b e l > f 2 .   Q u e l l e s   s o n t   l e s   a c t i v i t � s   d o m e s t i q u e s   a u x q u e l l e s   p a r t i c i p e n t   v o s   e n f a n t s   ? < / d 1 p 1 : C u b e E l e m e n t L a b e l > < d 1 p 1 : C u b e E l e m e n t N a m e > f 2 & a m p ; 4 6 ; & a m p ; 3 2 ; Q u e l l e s & a m p ; 3 2 ; s o n t & a m p ; 3 2 ; l e s & a m p ; 3 2 ; a c t i v i t & a m p ; 2 3 3 ; s & a m p ; 3 2 ; d o m e s t i q u e s & a m p ; 3 2 ; a u x q u e l l e s & a m p ; 3 2 ; p a r t i c i p e n t & a m p ; 3 2 ; v o s & a m p ; 3 2 ; e n f a n t s & a m p ; 3 2 ; & a m p ; 6 3 ; < / d 1 p 1 : C u b e E l e m e n t N a m e > < d 1 p 1 : D i m e n s i o n N a m e > Q u e s t i o n s < / d 1 p 1 : D i m e n s i o n N a m e > < d 1 p 1 : I d > q 7 8 < / d 1 p 1 : I d > < d 1 p 1 : V e r s i o n s > < d 2 : i n t > 1 < / d 2 : i n t > < d 2 : i n t > 2 < / d 2 : i n t > < / d 1 p 1 : V e r s i o n s > < / d 1 p 1 : C u b e E l e m e n t I d > < d 1 p 1 : C u b e E l e m e n t I d > < d 1 p 1 : C u b e E l e m e n t L a b e l > < / d 1 p 1 : C u b e E l e m e n t L a b e l > < d 1 p 1 : C u b e E l e m e n t N a m e > _ v i d e _ < / d 1 p 1 : C u b e E l e m e n t N a m e > < d 1 p 1 : D i m e n s i o n N a m e > Q u e s t i o n s < / d 1 p 1 : D i m e n s i o n N a m e > < d 1 p 1 : I d > q 7 9 < / d 1 p 1 : I d > < d 1 p 1 : V e r s i o n s > < d 2 : i n t > 1 < / d 2 : i n t > < d 2 : i n t > 2 < / d 2 : i n t > < / d 1 p 1 : V e r s i o n s > < / d 1 p 1 : C u b e E l e m e n t I d > < d 1 p 1 : C u b e E l e m e n t I d > < d 1 p 1 : C u b e E l e m e n t L a b e l > b 3 .   D i r i e z - v o u s   q u e   p o u r   u n   e n f a n t   l e   f a i t   d e   p r a t i q u e r   u n   s p o r t   /   u n e   a c t i v i t �   s p o r t i v e   : < / d 1 p 1 : C u b e E l e m e n t L a b e l > < d 1 p 1 : C u b e E l e m e n t N a m e > b 3 & a m p ; 4 6 ; & a m p ; 3 2 ; D i r i e z & a m p ; 4 5 ; v o u s & a m p ; 3 2 ; q u e & a m p ; 3 2 ; p o u r & a m p ; 3 2 ; u n & a m p ; 3 2 ; e n f a n t & a m p ; 3 2 ; l e & a m p ; 3 2 ; f a i t & a m p ; 3 2 ; d e & a m p ; 3 2 ; p r a t i q u e r & a m p ; 3 2 ; u n & a m p ; 3 2 ; s p o r t & a m p ; 3 2 ; & a m p ; 4 7 ; & a m p ; 3 2 ; u n e & a m p ; 3 2 ; a c t i v i t & a m p ; 2 3 3 ; & a m p ; 3 2 ; s p o r t i v e & a m p ; 3 2 ; & a m p ; 5 8 ; < / d 1 p 1 : C u b e E l e m e n t N a m e > < d 1 p 1 : D i m e n s i o n N a m e > Q u e s t i o n s < / d 1 p 1 : D i m e n s i o n N a m e > < d 1 p 1 : I d > q 8 0 < / d 1 p 1 : I d > < d 1 p 1 : V e r s i o n s > < d 2 : i n t > 1 < / d 2 : i n t > < d 2 : i n t > 2 < / d 2 : i n t > < / d 1 p 1 : V e r s i o n s > < / d 1 p 1 : C u b e E l e m e n t I d > < d 1 p 1 : C u b e E l e m e n t I d > < d 1 p 1 : C u b e E l e m e n t L a b e l > c 1 .   P a r m i   l e s   m a t i � r e s / d i s c i p l i n e s   e n s e i g n � e s   �   l ' � c o l e   s u i v a n t e s   ( h o r s   m a t i � r e s   f o n d a m e n t a l e s ) ,   q u e l l e s   s o n t   s e l o n   v o u s   l e s   3   p l u s   i m p o r t a n t e s   ? < / d 1 p 1 : C u b e E l e m e n t L a b e l > < d 1 p 1 : C u b e E l e m e n t N a m e > c 1 & a m p ; 4 6 ; & a m p ; 3 2 ; P a r m i & a m p ; 3 2 ; l e s & a m p ; 3 2 ; m a t i & a m p ; 2 3 2 ; r e s & a m p ; 4 7 ; d i s c i p l i n e s & a m p ; 3 2 ; e n s e i g n & a m p ; 2 3 3 ; e s & a m p ; 3 2 ; & a m p ; 2 2 4 ; & a m p ; 3 2 ; l & a m p ; 3 9 ; & a m p ; 2 3 3 ; c o l e & a m p ; 3 2 ; s u i v a n t e s & a m p ; 3 2 ; & a m p ; 4 0 ; h o r s & a m p ; 3 2 ; m a t i & a m p ; 2 3 2 ; r e s & a m p ; 3 2 ; f o n d a m e n t a l e s & a m p ; 4 1 ; & a m p ; 4 4 ; & a m p ; 3 2 ; q u e l l e s & a m p ; 3 2 ; s o n t & a m p ; 3 2 ; s e l o n & a m p ; 3 2 ; v o u s & a m p ; 3 2 ; l e s & a m p ; 3 2 ; 3 & a m p ; 3 2 ; p l u s & a m p ; 3 2 ; i m p o r t a n t e s & a m p ; 3 2 ; & a m p ; 6 3 ; < / d 1 p 1 : C u b e E l e m e n t N a m e > < d 1 p 1 : D i m e n s i o n N a m e > Q u e s t i o n s < / d 1 p 1 : D i m e n s i o n N a m e > < d 1 p 1 : I d > q 8 1 < / d 1 p 1 : I d > < d 1 p 1 : V e r s i o n s > < d 2 : i n t > 1 < / d 2 : i n t > < d 2 : i n t > 2 < / d 2 : i n t > < / d 1 p 1 : V e r s i o n s > < / d 1 p 1 : C u b e E l e m e n t I d > < d 1 p 1 : C u b e E l e m e n t I d > < d 1 p 1 : C u b e E l e m e n t L a b e l > d 3 .   Q u a n d   v o s   e n f a n t s   d e   6   �   1 1   a n s   p r a t i q u e n t - i l s   c e s   s p o r t s   /   a c t i v i t � s   p h y s i q u e s   ? < / d 1 p 1 : C u b e E l e m e n t L a b e l > < d 1 p 1 : C u b e E l e m e n t N a m e > d 3 & a m p ; 4 6 ; & a m p ; 3 2 ; Q u a n d & a m p ; 3 2 ; v o s & a m p ; 3 2 ; e n f a n t s & a m p ; 3 2 ; d e & a m p ; 3 2 ; 6 & a m p ; 3 2 ; & a m p ; 2 2 4 ; & a m p ; 3 2 ; 1 1 & a m p ; 3 2 ; a n s & a m p ; 3 2 ; p r a t i q u e n t & a m p ; 4 5 ; i l s & a m p ; 3 2 ; c e s & a m p ; 3 2 ; s p o r t s & a m p ; 3 2 ; & a m p ; 4 7 ; & a m p ; 3 2 ; a c t i v i t & a m p ; 2 3 3 ; s & a m p ; 3 2 ; p h y s i q u e s & a m p ; 3 2 ; & a m p ; 6 3 ; < / d 1 p 1 : C u b e E l e m e n t N a m e > < d 1 p 1 : D i m e n s i o n N a m e > Q u e s t i o n s < / d 1 p 1 : D i m e n s i o n N a m e > < d 1 p 1 : I d > q 8 2 < / d 1 p 1 : I d > < d 1 p 1 : V e r s i o n s > < d 2 : i n t > 1 < / d 2 : i n t > < d 2 : i n t > 2 < / d 2 : i n t > < / d 1 p 1 : V e r s i o n s > < / d 1 p 1 : C u b e E l e m e n t I d > < d 1 p 1 : C u b e E l e m e n t I d > < d 1 p 1 : C u b e E l e m e n t L a b e l > d 8 .   A p r � s   l e   s p o r t   /   l e s   a c t i v i t � s   p h y s i q u e s ,   v o s   e n f a n t s   v o u s   p a r a i s s e n t - i l s   ? < / d 1 p 1 : C u b e E l e m e n t L a b e l > < d 1 p 1 : C u b e E l e m e n t N a m e > d 8 & a m p ; 4 6 ; & a m p ; 3 2 ; A p r & a m p ; 2 3 2 ; s & a m p ; 3 2 ; l e & a m p ; 3 2 ; s p o r t & a m p ; 3 2 ; & a m p ; 4 7 ; & a m p ; 3 2 ; l e s & a m p ; 3 2 ; a c t i v i t & a m p ; 2 3 3 ; s & a m p ; 3 2 ; p h y s i q u e s & a m p ; 4 4 ; & a m p ; 3 2 ; v o s & a m p ; 3 2 ; e n f a n t s & a m p ; 3 2 ; v o u s & a m p ; 3 2 ; p a r a i s s e n t & a m p ; 4 5 ; i l s & a m p ; 3 2 ; & a m p ; 6 3 ; < / d 1 p 1 : C u b e E l e m e n t N a m e > < d 1 p 1 : D i m e n s i o n N a m e > Q u e s t i o n s < / d 1 p 1 : D i m e n s i o n N a m e > < d 1 p 1 : I d > q 8 3 < / d 1 p 1 : I d > < d 1 p 1 : V e r s i o n s > < d 2 : i n t > 1 < / d 2 : i n t > < d 2 : i n t > 2 < / d 2 : i n t > < / d 1 p 1 : V e r s i o n s > < / d 1 p 1 : C u b e E l e m e n t I d > < d 1 p 1 : C u b e E l e m e n t I d > < d 1 p 1 : C u b e E l e m e n t L a b e l > f 3 .   D i r i e z - v o u s   q u e   p o u r   u n   e n f a n t   l e   f a i t   d e   p a r t i c i p e r   a u x   a c t i v i t � s   d o m e s t i q u e s   : < / d 1 p 1 : C u b e E l e m e n t L a b e l > < d 1 p 1 : C u b e E l e m e n t N a m e > f 3 & a m p ; 4 6 ; & a m p ; 3 2 ; D i r i e z & a m p ; 4 5 ; v o u s & a m p ; 3 2 ; q u e & a m p ; 3 2 ; p o u r & a m p ; 3 2 ; u n & a m p ; 3 2 ; e n f a n t & a m p ; 3 2 ; l e & a m p ; 3 2 ; f a i t & a m p ; 3 2 ; d e & a m p ; 3 2 ; p a r t i c i p e r & a m p ; 3 2 ; a u x & a m p ; 3 2 ; a c t i v i t & a m p ; 2 3 3 ; s & a m p ; 3 2 ; d o m e s t i q u e s & a m p ; 3 2 ; & a m p ; 5 8 ; < / d 1 p 1 : C u b e E l e m e n t N a m e > < d 1 p 1 : D i m e n s i o n N a m e > Q u e s t i o n s < / d 1 p 1 : D i m e n s i o n N a m e > < d 1 p 1 : I d > q 8 4 < / d 1 p 1 : I d > < d 1 p 1 : V e r s i o n s > < d 2 : i n t > 1 < / d 2 : i n t > < d 2 : i n t > 2 < / d 2 : i n t > < / d 1 p 1 : V e r s i o n s > < / d 1 p 1 : C u b e E l e m e n t I d > < d 1 p 1 : C u b e E l e m e n t I d > < d 1 p 1 : C u b e E l e m e n t L a b e l > B A S E < / d 1 p 1 : C u b e E l e m e n t L a b e l > < d 1 p 1 : C u b e E l e m e n t N a m e > B A S E < / d 1 p 1 : C u b e E l e m e n t N a m e > < d 1 p 1 : D i m e n s i o n N a m e > C a t e g o r i e s < / d 1 p 1 : D i m e n s i o n N a m e > < d 1 p 1 : I d > c 1 < / d 1 p 1 : I d > < d 1 p 1 : V e r s i o n s > < d 2 : i n t > 1 < / d 2 : i n t > < d 2 : i n t > 2 < / d 2 : i n t > < d 2 : i n t > 3 < / d 2 : i n t > < d 2 : i n t > 4 < / d 2 : i n t > < d 2 : i n t > 5 < / d 2 : i n t > < d 2 : i n t > 6 < / d 2 : i n t > < / d 1 p 1 : V e r s i o n s > < / d 1 p 1 : C u b e E l e m e n t I d > < d 1 p 1 : C u b e E l e m e n t I d > < d 1 p 1 : C u b e E l e m e n t L a b e l > U n   h o m m e < / d 1 p 1 : C u b e E l e m e n t L a b e l > < d 1 p 1 : C u b e E l e m e n t N a m e > U n & a m p ; 3 2 ; h o m m e < / d 1 p 1 : C u b e E l e m e n t N a m e > < d 1 p 1 : D i m e n s i o n N a m e > C a t e g o r i e s < / d 1 p 1 : D i m e n s i o n N a m e > < d 1 p 1 : I d > c 2 < / d 1 p 1 : I d > < d 1 p 1 : V e r s i o n s > < d 2 : i n t > 1 < / d 2 : i n t > < d 2 : i n t > 2 < / d 2 : i n t > < d 2 : i n t > 3 < / d 2 : i n t > < d 2 : i n t > 4 < / d 2 : i n t > < d 2 : i n t > 5 < / d 2 : i n t > < d 2 : i n t > 6 < / d 2 : i n t > < / d 1 p 1 : V e r s i o n s > < / d 1 p 1 : C u b e E l e m e n t I d > < d 1 p 1 : C u b e E l e m e n t I d > < d 1 p 1 : C u b e E l e m e n t L a b e l > U n e   f e m m e < / d 1 p 1 : C u b e E l e m e n t L a b e l > < d 1 p 1 : C u b e E l e m e n t N a m e > U n e & a m p ; 3 2 ; f e m m e < / d 1 p 1 : C u b e E l e m e n t N a m e > < d 1 p 1 : D i m e n s i o n N a m e > C a t e g o r i e s < / d 1 p 1 : D i m e n s i o n N a m e > < d 1 p 1 : I d > c 3 < / d 1 p 1 : I d > < d 1 p 1 : V e r s i o n s > < d 2 : i n t > 1 < / d 2 : i n t > < d 2 : i n t > 2 < / d 2 : i n t > < d 2 : i n t > 3 < / d 2 : i n t > < d 2 : i n t > 4 < / d 2 : i n t > < d 2 : i n t > 5 < / d 2 : i n t > < d 2 : i n t > 6 < / d 2 : i n t > < / d 1 p 1 : V e r s i o n s > < / d 1 p 1 : C u b e E l e m e n t I d > < d 1 p 1 : C u b e E l e m e n t I d > < d 1 p 1 : C u b e E l e m e n t L a b e l > N o   r e p . < / d 1 p 1 : C u b e E l e m e n t L a b e l > < d 1 p 1 : C u b e E l e m e n t N a m e > N o & a m p ; 3 2 ; r e p & a m p ; 4 6 ; < / d 1 p 1 : C u b e E l e m e n t N a m e > < d 1 p 1 : D i m e n s i o n N a m e > C a t e g o r i e s < / d 1 p 1 : D i m e n s i o n N a m e > < d 1 p 1 : I d > c 4 < / d 1 p 1 : I d > < d 1 p 1 : V e r s i o n s > < d 2 : i n t > 1 < / d 2 : i n t > < d 2 : i n t > 2 < / d 2 : i n t > < d 2 : i n t > 3 < / d 2 : i n t > < d 2 : i n t > 5 < / d 2 : i n t > < d 2 : i n t > 6 < / d 2 : i n t > < / d 1 p 1 : V e r s i o n s > < / d 1 p 1 : C u b e E l e m e n t I d > < d 1 p 1 : C u b e E l e m e n t I d > < d 1 p 1 : C u b e E l e m e n t L a b e l > 2 5 - 3 4   a n s < / d 1 p 1 : C u b e E l e m e n t L a b e l > < d 1 p 1 : C u b e E l e m e n t N a m e > _ 2 5 & a m p ; 4 5 ; 3 4 & a m p ; 3 2 ; a n s < / d 1 p 1 : C u b e E l e m e n t N a m e > < d 1 p 1 : D i m e n s i o n N a m e > C a t e g o r i e s < / d 1 p 1 : D i m e n s i o n N a m e > < d 1 p 1 : I d > c 5 < / d 1 p 1 : I d > < d 1 p 1 : V e r s i o n s > < d 2 : i n t > 1 < / d 2 : i n t > < d 2 : i n t > 2 < / d 2 : i n t > < d 2 : i n t > 3 < / d 2 : i n t > < d 2 : i n t > 4 < / d 2 : i n t > < d 2 : i n t > 5 < / d 2 : i n t > < d 2 : i n t > 6 < / d 2 : i n t > < / d 1 p 1 : V e r s i o n s > < / d 1 p 1 : C u b e E l e m e n t I d > < d 1 p 1 : C u b e E l e m e n t I d > < d 1 p 1 : C u b e E l e m e n t L a b e l > 3 5 - 4 4   a n s < / d 1 p 1 : C u b e E l e m e n t L a b e l > < d 1 p 1 : C u b e E l e m e n t N a m e > _ 3 5 & a m p ; 4 5 ; 4 4 & a m p ; 3 2 ; a n s < / d 1 p 1 : C u b e E l e m e n t N a m e > < d 1 p 1 : D i m e n s i o n N a m e > C a t e g o r i e s < / d 1 p 1 : D i m e n s i o n N a m e > < d 1 p 1 : I d > c 6 < / d 1 p 1 : I d > < d 1 p 1 : V e r s i o n s > < d 2 : i n t > 1 < / d 2 : i n t > < d 2 : i n t > 2 < / d 2 : i n t > < / d 1 p 1 : V e r s i o n s > < / d 1 p 1 : C u b e E l e m e n t I d > < d 1 p 1 : C u b e E l e m e n t I d > < d 1 p 1 : C u b e E l e m e n t L a b e l > 4 5   a n s   e t   p l u s < / d 1 p 1 : C u b e E l e m e n t L a b e l > < d 1 p 1 : C u b e E l e m e n t N a m e > _ 4 5 & a m p ; 3 2 ; a n s & a m p ; 3 2 ; e t & a m p ; 3 2 ; p l u s < / d 1 p 1 : C u b e E l e m e n t N a m e > < d 1 p 1 : D i m e n s i o n N a m e > C a t e g o r i e s < / d 1 p 1 : D i m e n s i o n N a m e > < d 1 p 1 : I d > c 7 < / d 1 p 1 : I d > < d 1 p 1 : V e r s i o n s > < d 2 : i n t > 1 < / d 2 : i n t > < d 2 : i n t > 2 < / d 2 : i n t > < / d 1 p 1 : V e r s i o n s > < / d 1 p 1 : C u b e E l e m e n t I d > < d 1 p 1 : C u b e E l e m e n t I d > < d 1 p 1 : C u b e E l e m e n t L a b e l > 3 5 - 3 9   a n s < / d 1 p 1 : C u b e E l e m e n t L a b e l > < d 1 p 1 : C u b e E l e m e n t N a m e > _ 3 5 & a m p ; 4 5 ; 3 9 & a m p ; 3 2 ; a n s < / d 1 p 1 : C u b e E l e m e n t N a m e > < d 1 p 1 : D i m e n s i o n N a m e > C a t e g o r i e s < / d 1 p 1 : D i m e n s i o n N a m e > < d 1 p 1 : I d > c 8 < / d 1 p 1 : I d > < d 1 p 1 : V e r s i o n s > < d 2 : i n t > 1 < / d 2 : i n t > < d 2 : i n t > 2 < / d 2 : i n t > < / d 1 p 1 : V e r s i o n s > < / d 1 p 1 : C u b e E l e m e n t I d > < d 1 p 1 : C u b e E l e m e n t I d > < d 1 p 1 : C u b e E l e m e n t L a b e l > 4 0 - 4 4   a n s < / d 1 p 1 : C u b e E l e m e n t L a b e l > < d 1 p 1 : C u b e E l e m e n t N a m e > _ 4 0 & a m p ; 4 5 ; 4 4 & a m p ; 3 2 ; a n s < / d 1 p 1 : C u b e E l e m e n t N a m e > < d 1 p 1 : D i m e n s i o n N a m e > C a t e g o r i e s < / d 1 p 1 : D i m e n s i o n N a m e > < d 1 p 1 : I d > c 9 < / d 1 p 1 : I d > < d 1 p 1 : V e r s i o n s > < d 2 : i n t > 1 < / d 2 : i n t > < d 2 : i n t > 2 < / d 2 : i n t > < / d 1 p 1 : V e r s i o n s > < / d 1 p 1 : C u b e E l e m e n t I d > < d 1 p 1 : C u b e E l e m e n t I d > < d 1 p 1 : C u b e E l e m e n t L a b e l > M o y e n n e < / d 1 p 1 : C u b e E l e m e n t L a b e l > < d 1 p 1 : C u b e E l e m e n t N a m e > M o y e n n e < / d 1 p 1 : C u b e E l e m e n t N a m e > < d 1 p 1 : D i m e n s i o n N a m e > C a t e g o r i e s < / d 1 p 1 : D i m e n s i o n N a m e > < d 1 p 1 : I d > c 1 0 < / d 1 p 1 : I d > < d 1 p 1 : V e r s i o n s > < d 2 : i n t > 1 < / d 2 : i n t > < d 2 : i n t > 2 < / d 2 : i n t > < d 2 : i n t > 3 < / d 2 : i n t > < d 2 : i n t > 5 < / d 2 : i n t > < d 2 : i n t > 6 < / d 2 : i n t > < / d 1 p 1 : V e r s i o n s > < / d 1 p 1 : C u b e E l e m e n t I d > < d 1 p 1 : C u b e E l e m e n t I d > < d 1 p 1 : C u b e E l e m e n t L a b e l > I l e   d e   F r a n c e < / d 1 p 1 : C u b e E l e m e n t L a b e l > < d 1 p 1 : C u b e E l e m e n t N a m e > I l e & a m p ; 3 2 ; d e & a m p ; 3 2 ; F r a n c e < / d 1 p 1 : C u b e E l e m e n t N a m e > < d 1 p 1 : D i m e n s i o n N a m e > C a t e g o r i e s < / d 1 p 1 : D i m e n s i o n N a m e > < d 1 p 1 : I d > c 1 1 < / d 1 p 1 : I d > < d 1 p 1 : V e r s i o n s > < d 2 : i n t > 1 < / d 2 : i n t > < d 2 : i n t > 2 < / d 2 : i n t > < d 2 : i n t > 3 < / d 2 : i n t > < d 2 : i n t > 4 < / d 2 : i n t > < d 2 : i n t > 5 < / d 2 : i n t > < d 2 : i n t > 6 < / d 2 : i n t > < / d 1 p 1 : V e r s i o n s > < / d 1 p 1 : C u b e E l e m e n t I d > < d 1 p 1 : C u b e E l e m e n t I d > < d 1 p 1 : C u b e E l e m e n t L a b e l > S T   P r o v i n c e < / d 1 p 1 : C u b e E l e m e n t L a b e l > < d 1 p 1 : C u b e E l e m e n t N a m e > S T & a m p ; 3 2 ; P r o v i n c e < / d 1 p 1 : C u b e E l e m e n t N a m e > < d 1 p 1 : D i m e n s i o n N a m e > C a t e g o r i e s < / d 1 p 1 : D i m e n s i o n N a m e > < d 1 p 1 : I d > c 1 2 < / d 1 p 1 : I d > < d 1 p 1 : V e r s i o n s > < d 2 : i n t > 1 < / d 2 : i n t > < d 2 : i n t > 2 < / d 2 : i n t > < d 2 : i n t > 3 < / d 2 : i n t > < d 2 : i n t > 4 < / d 2 : i n t > < / d 1 p 1 : V e r s i o n s > < / d 1 p 1 : C u b e E l e m e n t I d > < d 1 p 1 : C u b e E l e m e n t I d > < d 1 p 1 : C u b e E l e m e n t L a b e l > N o r d   O u e s t < / d 1 p 1 : C u b e E l e m e n t L a b e l > < d 1 p 1 : C u b e E l e m e n t N a m e > S T & a m p ; 3 2 ; P r o v i n c e & a m p ; 3 2 ; & a m p ; 4 5 ; & a m p ; 3 2 ; S T & a m p ; 3 2 ; P r o v i n c e & a m p ; 3 2 ; & a m p ; 4 5 ; & a m p ; 3 2 ; N o r d & a m p ; 3 2 ; O u e s t < / d 1 p 1 : C u b e E l e m e n t N a m e > < d 1 p 1 : D i m e n s i o n N a m e > C a t e g o r i e s < / d 1 p 1 : D i m e n s i o n N a m e > < d 1 p 1 : I d > c 1 3 < / d 1 p 1 : I d > < d 1 p 1 : V e r s i o n s > < d 2 : i n t > 1 < / d 2 : i n t > < d 2 : i n t > 2 < / d 2 : i n t > < d 2 : i n t > 3 < / d 2 : i n t > < d 2 : i n t > 4 < / d 2 : i n t > < d 2 : i n t > 5 < / d 2 : i n t > < d 2 : i n t > 6 < / d 2 : i n t > < / d 1 p 1 : V e r s i o n s > < / d 1 p 1 : C u b e E l e m e n t I d > < d 1 p 1 : C u b e E l e m e n t I d > < d 1 p 1 : C u b e E l e m e n t L a b e l > N o r d   E s t < / d 1 p 1 : C u b e E l e m e n t L a b e l > < d 1 p 1 : C u b e E l e m e n t N a m e > S T & a m p ; 3 2 ; P r o v i n c e & a m p ; 3 2 ; & a m p ; 4 5 ; & a m p ; 3 2 ; S T & a m p ; 3 2 ; P r o v i n c e & a m p ; 3 2 ; & a m p ; 4 5 ; & a m p ; 3 2 ; N o r d & a m p ; 3 2 ; E s t < / d 1 p 1 : C u b e E l e m e n t N a m e > < d 1 p 1 : D i m e n s i o n N a m e > C a t e g o r i e s < / d 1 p 1 : D i m e n s i o n N a m e > < d 1 p 1 : I d > c 1 4 < / d 1 p 1 : I d > < d 1 p 1 : V e r s i o n s > < d 2 : i n t > 1 < / d 2 : i n t > < d 2 : i n t > 2 < / d 2 : i n t > < d 2 : i n t > 3 < / d 2 : i n t > < d 2 : i n t > 4 < / d 2 : i n t > < d 2 : i n t > 5 < / d 2 : i n t > < d 2 : i n t > 6 < / d 2 : i n t > < / d 1 p 1 : V e r s i o n s > < / d 1 p 1 : C u b e E l e m e n t I d > < d 1 p 1 : C u b e E l e m e n t I d > < d 1 p 1 : C u b e E l e m e n t L a b e l > S u d   O u e s t < / d 1 p 1 : C u b e E l e m e n t L a b e l > < d 1 p 1 : C u b e E l e m e n t N a m e > S T & a m p ; 3 2 ; P r o v i n c e & a m p ; 3 2 ; & a m p ; 4 5 ; & a m p ; 3 2 ; S T & a m p ; 3 2 ; P r o v i n c e & a m p ; 3 2 ; & a m p ; 4 5 ; & a m p ; 3 2 ; S u d & a m p ; 3 2 ; O u e s t < / d 1 p 1 : C u b e E l e m e n t N a m e > < d 1 p 1 : D i m e n s i o n N a m e > C a t e g o r i e s < / d 1 p 1 : D i m e n s i o n N a m e > < d 1 p 1 : I d > c 1 5 < / d 1 p 1 : I d > < d 1 p 1 : V e r s i o n s > < d 2 : i n t > 1 < / d 2 : i n t > < d 2 : i n t > 2 < / d 2 : i n t > < d 2 : i n t > 3 < / d 2 : i n t > < d 2 : i n t > 4 < / d 2 : i n t > < d 2 : i n t > 5 < / d 2 : i n t > < d 2 : i n t > 6 < / d 2 : i n t > < / d 1 p 1 : V e r s i o n s > < / d 1 p 1 : C u b e E l e m e n t I d > < d 1 p 1 : C u b e E l e m e n t I d > < d 1 p 1 : C u b e E l e m e n t L a b e l > S u d   E s t < / d 1 p 1 : C u b e E l e m e n t L a b e l > < d 1 p 1 : C u b e E l e m e n t N a m e > S T & a m p ; 3 2 ; P r o v i n c e & a m p ; 3 2 ; & a m p ; 4 5 ; & a m p ; 3 2 ; S T & a m p ; 3 2 ; P r o v i n c e & a m p ; 3 2 ; & a m p ; 4 5 ; & a m p ; 3 2 ; S u d & a m p ; 3 2 ; E s t < / d 1 p 1 : C u b e E l e m e n t N a m e > < d 1 p 1 : D i m e n s i o n N a m e > C a t e g o r i e s < / d 1 p 1 : D i m e n s i o n N a m e > < d 1 p 1 : I d > c 1 6 < / d 1 p 1 : I d > < d 1 p 1 : V e r s i o n s > < d 2 : i n t > 1 < / d 2 : i n t > < d 2 : i n t > 2 < / d 2 : i n t > < d 2 : i n t > 3 < / d 2 : i n t > < d 2 : i n t > 4 < / d 2 : i n t > < d 2 : i n t > 5 < / d 2 : i n t > < d 2 : i n t > 6 < / d 2 : i n t > < / d 1 p 1 : V e r s i o n s > < / d 1 p 1 : C u b e E l e m e n t I d > < d 1 p 1 : C u b e E l e m e n t I d > < d 1 p 1 : C u b e E l e m e n t L a b e l > S T   m o i n s   d e   2   0 0 0   h . < / d 1 p 1 : C u b e E l e m e n t L a b e l > < d 1 p 1 : C u b e E l e m e n t N a m e > S T & a m p ; 3 2 ; m o i n s & a m p ; 3 2 ; d e & a m p ; 3 2 ; 2 & a m p ; 3 2 ; 0 0 0 & a m p ; 3 2 ; h & a m p ; 4 6 ; < / d 1 p 1 : C u b e E l e m e n t N a m e > < d 1 p 1 : D i m e n s i o n N a m e > C a t e g o r i e s < / d 1 p 1 : D i m e n s i o n N a m e > < d 1 p 1 : I d > c 1 7 < / d 1 p 1 : I d > < d 1 p 1 : V e r s i o n s > < d 2 : i n t > 1 < / d 2 : i n t > < d 2 : i n t > 2 < / d 2 : i n t > < / d 1 p 1 : V e r s i o n s > < / d 1 p 1 : C u b e E l e m e n t I d > < d 1 p 1 : C u b e E l e m e n t I d > < d 1 p 1 : C u b e E l e m e n t L a b e l > S T   d e   2   0 0 0   �   m o i n s   d e   2 0   0 0 0   h a b i t a n t s < / d 1 p 1 : C u b e E l e m e n t L a b e l > < d 1 p 1 : C u b e E l e m e n t N a m e > S T & a m p ; 3 2 ; d e & a m p ; 3 2 ; 2 & a m p ; 3 2 ; 0 0 0 & a m p ; 3 2 ; & a m p ; 2 2 4 ; & a m p ; 3 2 ; m o i n s & a m p ; 3 2 ; d e & a m p ; 3 2 ; 2 0 & a m p ; 3 2 ; 0 0 0 & a m p ; 3 2 ; h a b i t a n t s < / d 1 p 1 : C u b e E l e m e n t N a m e > < d 1 p 1 : D i m e n s i o n N a m e > C a t e g o r i e s < / d 1 p 1 : D i m e n s i o n N a m e > < d 1 p 1 : I d > c 1 8 < / d 1 p 1 : I d > < d 1 p 1 : V e r s i o n s > < d 2 : i n t > 1 < / d 2 : i n t > < d 2 : i n t > 2 < / d 2 : i n t > < / d 1 p 1 : V e r s i o n s > < / d 1 p 1 : C u b e E l e m e n t I d > < d 1 p 1 : C u b e E l e m e n t I d > < d 1 p 1 : C u b e E l e m e n t L a b e l > S T   d e   2 0   0 0 0   �   m o i n s   d e   1 0 0   0 0 0   h a b i t a n t s < / d 1 p 1 : C u b e E l e m e n t L a b e l > < d 1 p 1 : C u b e E l e m e n t N a m e > S T & a m p ; 3 2 ; d e & a m p ; 3 2 ; 2 0 & a m p ; 3 2 ; 0 0 0 & a m p ; 3 2 ; & a m p ; 2 2 4 ; & a m p ; 3 2 ; m o i n s & a m p ; 3 2 ; d e & a m p ; 3 2 ; 1 0 0 & a m p ; 3 2 ; 0 0 0 & a m p ; 3 2 ; h a b i t a n t s < / d 1 p 1 : C u b e E l e m e n t N a m e > < d 1 p 1 : D i m e n s i o n N a m e > C a t e g o r i e s < / d 1 p 1 : D i m e n s i o n N a m e > < d 1 p 1 : I d > c 1 9 < / d 1 p 1 : I d > < d 1 p 1 : V e r s i o n s > < d 2 : i n t > 1 < / d 2 : i n t > < d 2 : i n t > 2 < / d 2 : i n t > < / d 1 p 1 : V e r s i o n s > < / d 1 p 1 : C u b e E l e m e n t I d > < d 1 p 1 : C u b e E l e m e n t I d > < d 1 p 1 : C u b e E l e m e n t L a b e l > S T   p l u s   d e   1 0 0   0 0 0   h a b i t a n t s < / d 1 p 1 : C u b e E l e m e n t L a b e l > < d 1 p 1 : C u b e E l e m e n t N a m e > S T & a m p ; 3 2 ; p l u s & a m p ; 3 2 ; d e & a m p ; 3 2 ; 1 0 0 & a m p ; 3 2 ; 0 0 0 & a m p ; 3 2 ; h a b i t a n t s < / d 1 p 1 : C u b e E l e m e n t N a m e > < d 1 p 1 : D i m e n s i o n N a m e > C a t e g o r i e s < / d 1 p 1 : D i m e n s i o n N a m e > < d 1 p 1 : I d > c 2 0 < / d 1 p 1 : I d > < d 1 p 1 : V e r s i o n s > < d 2 : i n t > 1 < / d 2 : i n t > < d 2 : i n t > 2 < / d 2 : i n t > < / d 1 p 1 : V e r s i o n s > < / d 1 p 1 : C u b e E l e m e n t I d > < d 1 p 1 : C u b e E l e m e n t I d > < d 1 p 1 : C u b e E l e m e n t L a b e l > S T   a g g l o m � r a t i o n   p a r i s i e n n e < / d 1 p 1 : C u b e E l e m e n t L a b e l > < d 1 p 1 : C u b e E l e m e n t N a m e > S T & a m p ; 3 2 ; a g g l o m & a m p ; 2 3 3 ; r a t i o n & a m p ; 3 2 ; p a r i s i e n n e < / d 1 p 1 : C u b e E l e m e n t N a m e > < d 1 p 1 : D i m e n s i o n N a m e > C a t e g o r i e s < / d 1 p 1 : D i m e n s i o n N a m e > < d 1 p 1 : I d > c 2 1 < / d 1 p 1 : I d > < d 1 p 1 : V e r s i o n s > < d 2 : i n t > 1 < / d 2 : i n t > < d 2 : i n t > 2 < / d 2 : i n t > < / d 1 p 1 : V e r s i o n s > < / d 1 p 1 : C u b e E l e m e n t I d > < d 1 p 1 : C u b e E l e m e n t I d > < d 1 p 1 : C u b e E l e m e n t L a b e l > U n e   c o m m u n e   r u r a l e ,   c ' e s t   �   d i r e   u n e   v i l l e   d e   m o i n s   d e   2 0 0 0   h a b i t a n t s < / d 1 p 1 : C u b e E l e m e n t L a b e l > < d 1 p 1 : C u b e E l e m e n t N a m e > U n e & a m p ; 3 2 ; c o m m u n e & a m p ; 3 2 ; r u r a l e & a m p ; 4 4 ; & a m p ; 3 2 ; c & a m p ; 3 9 ; e s t & a m p ; 3 2 ; & a m p ; 2 2 4 ; & a m p ; 3 2 ; d i r e & a m p ; 3 2 ; u n e & a m p ; 3 2 ; v i l l e & a m p ; 3 2 ; d e & a m p ; 3 2 ; m o i n s & a m p ; 3 2 ; d e & a m p ; 3 2 ; 2 0 0 0 & a m p ; 3 2 ; h a b i t a n t s < / d 1 p 1 : C u b e E l e m e n t N a m e > < d 1 p 1 : D i m e n s i o n N a m e > C a t e g o r i e s < / d 1 p 1 : D i m e n s i o n N a m e > < d 1 p 1 : I d > c 2 2 < / d 1 p 1 : I d > < d 1 p 1 : V e r s i o n s > < d 2 : i n t > 1 < / d 2 : i n t > < d 2 : i n t > 2 < / d 2 : i n t > < d 2 : i n t > 3 < / d 2 : i n t > < d 2 : i n t > 5 < / d 2 : i n t > < d 2 : i n t > 6 < / d 2 : i n t > < / d 1 p 1 : V e r s i o n s > < / d 1 p 1 : C u b e E l e m e n t I d > < d 1 p 1 : C u b e E l e m e n t I d > < d 1 p 1 : C u b e E l e m e n t L a b e l > 2   0 0 0   �   4   9 9 9   h a b i t a n t s < / d 1 p 1 : C u b e E l e m e n t L a b e l > < d 1 p 1 : C u b e E l e m e n t N a m e > _ 2 & a m p ; 3 2 ; 0 0 0 & a m p ; 3 2 ; & a m p ; 2 2 4 ; & a m p ; 3 2 ; 4 & a m p ; 3 2 ; 9 9 9 & a m p ; 3 2 ; h a b i t a n t s < / d 1 p 1 : C u b e E l e m e n t N a m e > < d 1 p 1 : D i m e n s i o n N a m e > C a t e g o r i e s < / d 1 p 1 : D i m e n s i o n N a m e > < d 1 p 1 : I d > c 2 3 < / d 1 p 1 : I d > < d 1 p 1 : V e r s i o n s > < d 2 : i n t > 1 < / d 2 : i n t > < d 2 : i n t > 2 < / d 2 : i n t > < d 2 : i n t > 3 < / d 2 : i n t > < d 2 : i n t > 5 < / d 2 : i n t > < d 2 : i n t > 6 < / d 2 : i n t > < / d 1 p 1 : V e r s i o n s > < / d 1 p 1 : C u b e E l e m e n t I d > < d 1 p 1 : C u b e E l e m e n t I d > < d 1 p 1 : C u b e E l e m e n t L a b e l > 5   0 0 0   �   9   9 9 9   h a b i t a n t s < / d 1 p 1 : C u b e E l e m e n t L a b e l > < d 1 p 1 : C u b e E l e m e n t N a m e > _ 5 & a m p ; 3 2 ; 0 0 0 & a m p ; 3 2 ; & a m p ; 2 2 4 ; & a m p ; 3 2 ; 9 & a m p ; 3 2 ; 9 9 9 & a m p ; 3 2 ; h a b i t a n t s < / d 1 p 1 : C u b e E l e m e n t N a m e > < d 1 p 1 : D i m e n s i o n N a m e > C a t e g o r i e s < / d 1 p 1 : D i m e n s i o n N a m e > < d 1 p 1 : I d > c 2 4 < / d 1 p 1 : I d > < d 1 p 1 : V e r s i o n s > < d 2 : i n t > 1 < / d 2 : i n t > < d 2 : i n t > 2 < / d 2 : i n t > < d 2 : i n t > 3 < / d 2 : i n t > < d 2 : i n t > 5 < / d 2 : i n t > < d 2 : i n t > 6 < / d 2 : i n t > < / d 1 p 1 : V e r s i o n s > < / d 1 p 1 : C u b e E l e m e n t I d > < d 1 p 1 : C u b e E l e m e n t I d > < d 1 p 1 : C u b e E l e m e n t L a b e l > 1 0   0 0 0   �   1 9   9 9 9   h a b i t a n t s < / d 1 p 1 : C u b e E l e m e n t L a b e l > < d 1 p 1 : C u b e E l e m e n t N a m e > _ 1 0 & a m p ; 3 2 ; 0 0 0 & a m p ; 3 2 ; & a m p ; 2 2 4 ; & a m p ; 3 2 ; 1 9 & a m p ; 3 2 ; 9 9 9 & a m p ; 3 2 ; h a b i t a n t s < / d 1 p 1 : C u b e E l e m e n t N a m e > < d 1 p 1 : D i m e n s i o n N a m e > C a t e g o r i e s < / d 1 p 1 : D i m e n s i o n N a m e > < d 1 p 1 : I d > c 2 5 < / d 1 p 1 : I d > < d 1 p 1 : V e r s i o n s > < d 2 : i n t > 1 < / d 2 : i n t > < d 2 : i n t > 2 < / d 2 : i n t > < d 2 : i n t > 3 < / d 2 : i n t > < d 2 : i n t > 5 < / d 2 : i n t > < d 2 : i n t > 6 < / d 2 : i n t > < / d 1 p 1 : V e r s i o n s > < / d 1 p 1 : C u b e E l e m e n t I d > < d 1 p 1 : C u b e E l e m e n t I d > < d 1 p 1 : C u b e E l e m e n t L a b e l > 2 0   0 0 0   �   4 9   9 9 9   h a b i t a n t s < / d 1 p 1 : C u b e E l e m e n t L a b e l > < d 1 p 1 : C u b e E l e m e n t N a m e > _ 2 0 & a m p ; 3 2 ; 0 0 0 & a m p ; 3 2 ; & a m p ; 2 2 4 ; & a m p ; 3 2 ; 4 9 & a m p ; 3 2 ; 9 9 9 & a m p ; 3 2 ; h a b i t a n t s < / d 1 p 1 : C u b e E l e m e n t N a m e > < d 1 p 1 : D i m e n s i o n N a m e > C a t e g o r i e s < / d 1 p 1 : D i m e n s i o n N a m e > < d 1 p 1 : I d > c 2 6 < / d 1 p 1 : I d > < d 1 p 1 : V e r s i o n s > < d 2 : i n t > 1 < / d 2 : i n t > < d 2 : i n t > 2 < / d 2 : i n t > < d 2 : i n t > 3 < / d 2 : i n t > < d 2 : i n t > 5 < / d 2 : i n t > < d 2 : i n t > 6 < / d 2 : i n t > < / d 1 p 1 : V e r s i o n s > < / d 1 p 1 : C u b e E l e m e n t I d > < d 1 p 1 : C u b e E l e m e n t I d > < d 1 p 1 : C u b e E l e m e n t L a b e l > 5 0   0 0 0   �   9 9   9 9 9   h a b i t a n t s < / d 1 p 1 : C u b e E l e m e n t L a b e l > < d 1 p 1 : C u b e E l e m e n t N a m e > _ 5 0 & a m p ; 3 2 ; 0 0 0 & a m p ; 3 2 ; & a m p ; 2 2 4 ; & a m p ; 3 2 ; 9 9 & a m p ; 3 2 ; 9 9 9 & a m p ; 3 2 ; h a b i t a n t s < / d 1 p 1 : C u b e E l e m e n t N a m e > < d 1 p 1 : D i m e n s i o n N a m e > C a t e g o r i e s < / d 1 p 1 : D i m e n s i o n N a m e > < d 1 p 1 : I d > c 2 7 < / d 1 p 1 : I d > < d 1 p 1 : V e r s i o n s > < d 2 : i n t > 1 < / d 2 : i n t > < d 2 : i n t > 2 < / d 2 : i n t > < d 2 : i n t > 3 < / d 2 : i n t > < d 2 : i n t > 5 < / d 2 : i n t > < d 2 : i n t > 6 < / d 2 : i n t > < / d 1 p 1 : V e r s i o n s > < / d 1 p 1 : C u b e E l e m e n t I d > < d 1 p 1 : C u b e E l e m e n t I d > < d 1 p 1 : C u b e E l e m e n t L a b e l > 1 0 0   0 0 0   �   1 9 9   9 9 9   h a b i t a n t s < / d 1 p 1 : C u b e E l e m e n t L a b e l > < d 1 p 1 : C u b e E l e m e n t N a m e > _ 1 0 0 & a m p ; 3 2 ; 0 0 0 & a m p ; 3 2 ; & a m p ; 2 2 4 ; & a m p ; 3 2 ; 1 9 9 & a m p ; 3 2 ; 9 9 9 & a m p ; 3 2 ; h a b i t a n t s < / d 1 p 1 : C u b e E l e m e n t N a m e > < d 1 p 1 : D i m e n s i o n N a m e > C a t e g o r i e s < / d 1 p 1 : D i m e n s i o n N a m e > < d 1 p 1 : I d > c 2 8 < / d 1 p 1 : I d > < d 1 p 1 : V e r s i o n s > < d 2 : i n t > 1 < / d 2 : i n t > < d 2 : i n t > 2 < / d 2 : i n t > < d 2 : i n t > 3 < / d 2 : i n t > < d 2 : i n t > 5 < / d 2 : i n t > < d 2 : i n t > 6 < / d 2 : i n t > < / d 1 p 1 : V e r s i o n s > < / d 1 p 1 : C u b e E l e m e n t I d > < d 1 p 1 : C u b e E l e m e n t I d > < d 1 p 1 : C u b e E l e m e n t L a b e l > 2 0 0   0 0 0   h a b i t a n t s   e t   p l u s < / d 1 p 1 : C u b e E l e m e n t L a b e l > < d 1 p 1 : C u b e E l e m e n t N a m e > _ 2 0 0 & a m p ; 3 2 ; 0 0 0 & a m p ; 3 2 ; h a b i t a n t s & a m p ; 3 2 ; e t & a m p ; 3 2 ; p l u s < / d 1 p 1 : C u b e E l e m e n t N a m e > < d 1 p 1 : D i m e n s i o n N a m e > C a t e g o r i e s < / d 1 p 1 : D i m e n s i o n N a m e > < d 1 p 1 : I d > c 2 9 < / d 1 p 1 : I d > < d 1 p 1 : V e r s i o n s > < d 2 : i n t > 1 < / d 2 : i n t > < d 2 : i n t > 2 < / d 2 : i n t > < d 2 : i n t > 3 < / d 2 : i n t > < d 2 : i n t > 5 < / d 2 : i n t > < d 2 : i n t > 6 < / d 2 : i n t > < / d 1 p 1 : V e r s i o n s > < / d 1 p 1 : C u b e E l e m e n t I d > < d 1 p 1 : C u b e E l e m e n t I d > < d 1 p 1 : C u b e E l e m e n t L a b e l > A g g l o m � r a t i o n   p a r i s i e n n e < / d 1 p 1 : C u b e E l e m e n t L a b e l > < d 1 p 1 : C u b e E l e m e n t N a m e > A g g l o m & a m p ; 2 3 3 ; r a t i o n & a m p ; 3 2 ; p a r i s i e n n e < / d 1 p 1 : C u b e E l e m e n t N a m e > < d 1 p 1 : D i m e n s i o n N a m e > C a t e g o r i e s < / d 1 p 1 : D i m e n s i o n N a m e > < d 1 p 1 : I d > c 3 0 < / d 1 p 1 : I d > < d 1 p 1 : V e r s i o n s > < d 2 : i n t > 1 < / d 2 : i n t > < d 2 : i n t > 2 < / d 2 : i n t > < d 2 : i n t > 3 < / d 2 : i n t > < d 2 : i n t > 5 < / d 2 : i n t > < d 2 : i n t > 6 < / d 2 : i n t > < / d 1 p 1 : V e r s i o n s > < / d 1 p 1 : C u b e E l e m e n t I d > < d 1 p 1 : C u b e E l e m e n t I d > < d 1 p 1 : C u b e E l e m e n t L a b e l > H y p e r   c e n t r e < / d 1 p 1 : C u b e E l e m e n t L a b e l > < d 1 p 1 : C u b e E l e m e n t N a m e > H y p e r & a m p ; 3 2 ; c e n t r e < / d 1 p 1 : C u b e E l e m e n t N a m e > < d 1 p 1 : D i m e n s i o n N a m e > C a t e g o r i e s < / d 1 p 1 : D i m e n s i o n N a m e > < d 1 p 1 : I d > c 3 1 < / d 1 p 1 : I d > < d 1 p 1 : V e r s i o n s > < d 2 : i n t > 1 < / d 2 : i n t > < d 2 : i n t > 2 < / d 2 : i n t > < / d 1 p 1 : V e r s i o n s > < / d 1 p 1 : C u b e E l e m e n t I d > < d 1 p 1 : C u b e E l e m e n t I d > < d 1 p 1 : C u b e E l e m e n t L a b e l > U r b a i n < / d 1 p 1 : C u b e E l e m e n t L a b e l > < d 1 p 1 : C u b e E l e m e n t N a m e > U r b a i n < / d 1 p 1 : C u b e E l e m e n t N a m e > < d 1 p 1 : D i m e n s i o n N a m e > C a t e g o r i e s < / d 1 p 1 : D i m e n s i o n N a m e > < d 1 p 1 : I d > c 3 2 < / d 1 p 1 : I d > < d 1 p 1 : V e r s i o n s > < d 2 : i n t > 1 < / d 2 : i n t > < d 2 : i n t > 2 < / d 2 : i n t > < / d 1 p 1 : V e r s i o n s > < / d 1 p 1 : C u b e E l e m e n t I d > < d 1 p 1 : C u b e E l e m e n t I d > < d 1 p 1 : C u b e E l e m e n t L a b e l > S u b u r b a i n < / d 1 p 1 : C u b e E l e m e n t L a b e l > < d 1 p 1 : C u b e E l e m e n t N a m e > S u b u r b a i n < / d 1 p 1 : C u b e E l e m e n t N a m e > < d 1 p 1 : D i m e n s i o n N a m e > C a t e g o r i e s < / d 1 p 1 : D i m e n s i o n N a m e > < d 1 p 1 : I d > c 3 3 < / d 1 p 1 : I d > < d 1 p 1 : V e r s i o n s > < d 2 : i n t > 1 < / d 2 : i n t > < d 2 : i n t > 2 < / d 2 : i n t > < / d 1 p 1 : V e r s i o n s > < / d 1 p 1 : C u b e E l e m e n t I d > < d 1 p 1 : C u b e E l e m e n t I d > < d 1 p 1 : C u b e E l e m e n t L a b e l > V i l l e   �   l a   C a m p a g n e < / d 1 p 1 : C u b e E l e m e n t L a b e l > < d 1 p 1 : C u b e E l e m e n t N a m e > V i l l e & a m p ; 3 2 ; & a m p ; 2 2 4 ; & a m p ; 3 2 ; l a & a m p ; 3 2 ; C a m p a g n e < / d 1 p 1 : C u b e E l e m e n t N a m e > < d 1 p 1 : D i m e n s i o n N a m e > C a t e g o r i e s < / d 1 p 1 : D i m e n s i o n N a m e > < d 1 p 1 : I d > c 3 4 < / d 1 p 1 : I d > < d 1 p 1 : V e r s i o n s > < d 2 : i n t > 1 < / d 2 : i n t > < d 2 : i n t > 2 < / d 2 : i n t > < / d 1 p 1 : V e r s i o n s > < / d 1 p 1 : C u b e E l e m e n t I d > < d 1 p 1 : C u b e E l e m e n t I d > < d 1 p 1 : C u b e E l e m e n t L a b e l > V i l l a g e   P � l e   R u r a l < / d 1 p 1 : C u b e E l e m e n t L a b e l > < d 1 p 1 : C u b e E l e m e n t N a m e > V i l l a g e & a m p ; 3 2 ; P & a m p ; 2 4 4 ; l e & a m p ; 3 2 ; R u r a l < / d 1 p 1 : C u b e E l e m e n t N a m e > < d 1 p 1 : D i m e n s i o n N a m e > C a t e g o r i e s < / d 1 p 1 : D i m e n s i o n N a m e > < d 1 p 1 : I d > c 3 5 < / d 1 p 1 : I d > < d 1 p 1 : V e r s i o n s > < d 2 : i n t > 1 < / d 2 : i n t > < d 2 : i n t > 2 < / d 2 : i n t > < / d 1 p 1 : V e r s i o n s > < / d 1 p 1 : C u b e E l e m e n t I d > < d 1 p 1 : C u b e E l e m e n t I d > < d 1 p 1 : C u b e E l e m e n t L a b e l > V i l l a g e < / d 1 p 1 : C u b e E l e m e n t L a b e l > < d 1 p 1 : C u b e E l e m e n t N a m e > V i l l a g e < / d 1 p 1 : C u b e E l e m e n t N a m e > < d 1 p 1 : D i m e n s i o n N a m e > C a t e g o r i e s < / d 1 p 1 : D i m e n s i o n N a m e > < d 1 p 1 : I d > c 3 6 < / d 1 p 1 : I d > < d 1 p 1 : V e r s i o n s > < d 2 : i n t > 1 < / d 2 : i n t > < d 2 : i n t > 2 < / d 2 : i n t > < / d 1 p 1 : V e r s i o n s > < / d 1 p 1 : C u b e E l e m e n t I d > < d 1 p 1 : C u b e E l e m e n t I d > < d 1 p 1 : C u b e E l e m e n t L a b e l > S T   C S P + < / d 1 p 1 : C u b e E l e m e n t L a b e l > < d 1 p 1 : C u b e E l e m e n t N a m e > S T & a m p ; 3 2 ; C S P & a m p ; 4 3 ; < / d 1 p 1 : C u b e E l e m e n t N a m e > < d 1 p 1 : D i m e n s i o n N a m e > C a t e g o r i e s < / d 1 p 1 : D i m e n s i o n N a m e > < d 1 p 1 : I d > c 3 7 < / d 1 p 1 : I d > < d 1 p 1 : V e r s i o n s > < d 2 : i n t > 1 < / d 2 : i n t > < d 2 : i n t > 2 < / d 2 : i n t > < d 2 : i n t > 3 < / d 2 : i n t > < d 2 : i n t > 4 < / d 2 : i n t > < / d 1 p 1 : V e r s i o n s > < / d 1 p 1 : C u b e E l e m e n t I d > < d 1 p 1 : C u b e E l e m e n t I d > < d 1 p 1 : C u b e E l e m e n t L a b e l > S T   C S P   A < / d 1 p 1 : C u b e E l e m e n t L a b e l > < d 1 p 1 : C u b e E l e m e n t N a m e > S T & a m p ; 3 2 ; C S P & a m p ; 3 2 ; A < / d 1 p 1 : C u b e E l e m e n t N a m e > < d 1 p 1 : D i m e n s i o n N a m e > C a t e g o r i e s < / d 1 p 1 : D i m e n s i o n N a m e > < d 1 p 1 : I d > c 3 8 < / d 1 p 1 : I d > < d 1 p 1 : V e r s i o n s > < d 2 : i n t > 1 < / d 2 : i n t > < d 2 : i n t > 2 < / d 2 : i n t > < d 2 : i n t > 3 < / d 2 : i n t > < d 2 : i n t > 4 < / d 2 : i n t > < / d 1 p 1 : V e r s i o n s > < / d 1 p 1 : C u b e E l e m e n t I d > < d 1 p 1 : C u b e E l e m e n t I d > < d 1 p 1 : C u b e E l e m e n t L a b e l > S T   C S P   B < / d 1 p 1 : C u b e E l e m e n t L a b e l > < d 1 p 1 : C u b e E l e m e n t N a m e > S T & a m p ; 3 2 ; C S P & a m p ; 3 2 ; B < / d 1 p 1 : C u b e E l e m e n t N a m e > < d 1 p 1 : D i m e n s i o n N a m e > C a t e g o r i e s < / d 1 p 1 : D i m e n s i o n N a m e > < d 1 p 1 : I d > c 3 9 < / d 1 p 1 : I d > < d 1 p 1 : V e r s i o n s > < d 2 : i n t > 1 < / d 2 : i n t > < d 2 : i n t > 2 < / d 2 : i n t > < d 2 : i n t > 3 < / d 2 : i n t > < d 2 : i n t > 4 < / d 2 : i n t > < / d 1 p 1 : V e r s i o n s > < / d 1 p 1 : C u b e E l e m e n t I d > < d 1 p 1 : C u b e E l e m e n t I d > < d 1 p 1 : C u b e E l e m e n t L a b e l > S T   C S P   C < / d 1 p 1 : C u b e E l e m e n t L a b e l > < d 1 p 1 : C u b e E l e m e n t N a m e > S T & a m p ; 3 2 ; C S P & a m p ; 3 2 ; C < / d 1 p 1 : C u b e E l e m e n t N a m e > < d 1 p 1 : D i m e n s i o n N a m e > C a t e g o r i e s < / d 1 p 1 : D i m e n s i o n N a m e > < d 1 p 1 : I d > c 4 0 < / d 1 p 1 : I d > < d 1 p 1 : V e r s i o n s > < d 2 : i n t > 1 < / d 2 : i n t > < d 2 : i n t > 2 < / d 2 : i n t > < d 2 : i n t > 3 < / d 2 : i n t > < d 2 : i n t > 4 < / d 2 : i n t > < / d 1 p 1 : V e r s i o n s > < / d 1 p 1 : C u b e E l e m e n t I d > < d 1 p 1 : C u b e E l e m e n t I d > < d 1 p 1 : C u b e E l e m e n t L a b e l > S T   I n a c t i f s < / d 1 p 1 : C u b e E l e m e n t L a b e l > < d 1 p 1 : C u b e E l e m e n t N a m e > S T & a m p ; 3 2 ; I n a c t i f s < / d 1 p 1 : C u b e E l e m e n t N a m e > < d 1 p 1 : D i m e n s i o n N a m e > C a t e g o r i e s < / d 1 p 1 : D i m e n s i o n N a m e > < d 1 p 1 : I d > c 4 1 < / d 1 p 1 : I d > < d 1 p 1 : V e r s i o n s > < d 2 : i n t > 1 < / d 2 : i n t > < d 2 : i n t > 2 < / d 2 : i n t > < d 2 : i n t > 3 < / d 2 : i n t > < d 2 : i n t > 4 < / d 2 : i n t > < / d 1 p 1 : V e r s i o n s > < / d 1 p 1 : C u b e E l e m e n t I d > < d 1 p 1 : C u b e E l e m e n t I d > < d 1 p 1 : C u b e E l e m e n t L a b e l > A g r i c u l t e u r   e x p l o i t a n t < / d 1 p 1 : C u b e E l e m e n t L a b e l > < d 1 p 1 : C u b e E l e m e n t N a m e > A g r i c u l t e u r & a m p ; 3 2 ; e x p l o i t a n t < / d 1 p 1 : C u b e E l e m e n t N a m e > < d 1 p 1 : D i m e n s i o n N a m e > C a t e g o r i e s < / d 1 p 1 : D i m e n s i o n N a m e > < d 1 p 1 : I d > c 4 2 < / d 1 p 1 : I d > < d 1 p 1 : V e r s i o n s > < d 2 : i n t > 1 < / d 2 : i n t > < d 2 : i n t > 2 < / d 2 : i n t > < d 2 : i n t > 3 < / d 2 : i n t > < d 2 : i n t > 4 < / d 2 : i n t > < / d 1 p 1 : V e r s i o n s > < / d 1 p 1 : C u b e E l e m e n t I d > < d 1 p 1 : C u b e E l e m e n t I d > < d 1 p 1 : C u b e E l e m e n t L a b e l > A r t i s a n < / d 1 p 1 : C u b e E l e m e n t L a b e l > < d 1 p 1 : C u b e E l e m e n t N a m e > A r t i s a n < / d 1 p 1 : C u b e E l e m e n t N a m e > < d 1 p 1 : D i m e n s i o n N a m e > C a t e g o r i e s < / d 1 p 1 : D i m e n s i o n N a m e > < d 1 p 1 : I d > c 4 3 < / d 1 p 1 : I d > < d 1 p 1 : V e r s i o n s > < d 2 : i n t > 1 < / d 2 : i n t > < d 2 : i n t > 2 < / d 2 : i n t > < d 2 : i n t > 3 < / d 2 : i n t > < d 2 : i n t > 4 < / d 2 : i n t > < d 2 : i n t > 5 < / d 2 : i n t > < d 2 : i n t > 6 < / d 2 : i n t > < / d 1 p 1 : V e r s i o n s > < / d 1 p 1 : C u b e E l e m e n t I d > < d 1 p 1 : C u b e E l e m e n t I d > < d 1 p 1 : C u b e E l e m e n t L a b e l > C o m m e r � a n t   e t   a s s i m i l � < / d 1 p 1 : C u b e E l e m e n t L a b e l > < d 1 p 1 : C u b e E l e m e n t N a m e > C o m m e r & a m p ; 2 3 1 ; a n t & a m p ; 3 2 ; e t & a m p ; 3 2 ; a s s i m i l & a m p ; 2 3 3 ; < / d 1 p 1 : C u b e E l e m e n t N a m e > < d 1 p 1 : D i m e n s i o n N a m e > C a t e g o r i e s < / d 1 p 1 : D i m e n s i o n N a m e > < d 1 p 1 : I d > c 4 4 < / d 1 p 1 : I d > < d 1 p 1 : V e r s i o n s > < d 2 : i n t > 1 < / d 2 : i n t > < d 2 : i n t > 2 < / d 2 : i n t > < d 2 : i n t > 3 < / d 2 : i n t > < d 2 : i n t > 4 < / d 2 : i n t > < d 2 : i n t > 5 < / d 2 : i n t > < d 2 : i n t > 6 < / d 2 : i n t > < / d 1 p 1 : V e r s i o n s > < / d 1 p 1 : C u b e E l e m e n t I d > < d 1 p 1 : C u b e E l e m e n t I d > < d 1 p 1 : C u b e E l e m e n t L a b e l > C h e f   d ' e n t r e p r i s e   d e   1 0   s a l a r i � s   e t   p l u s < / d 1 p 1 : C u b e E l e m e n t L a b e l > < d 1 p 1 : C u b e E l e m e n t N a m e > C h e f & a m p ; 3 2 ; d & a m p ; 3 9 ; e n t r e p r i s e & a m p ; 3 2 ; d e & a m p ; 3 2 ; 1 0 & a m p ; 3 2 ; s a l a r i & a m p ; 2 3 3 ; s & a m p ; 3 2 ; e t & a m p ; 3 2 ; p l u s < / d 1 p 1 : C u b e E l e m e n t N a m e > < d 1 p 1 : D i m e n s i o n N a m e > C a t e g o r i e s < / d 1 p 1 : D i m e n s i o n N a m e > < d 1 p 1 : I d > c 4 5 < / d 1 p 1 : I d > < d 1 p 1 : V e r s i o n s > < d 2 : i n t > 1 < / d 2 : i n t > < d 2 : i n t > 2 < / d 2 : i n t > < d 2 : i n t > 3 < / d 2 : i n t > < d 2 : i n t > 4 < / d 2 : i n t > < d 2 : i n t > 5 < / d 2 : i n t > < d 2 : i n t > 6 < / d 2 : i n t > < / d 1 p 1 : V e r s i o n s > < / d 1 p 1 : C u b e E l e m e n t I d > < d 1 p 1 : C u b e E l e m e n t I d > < d 1 p 1 : C u b e E l e m e n t L a b e l > P r o f e s s i o n s   l i b � r a l e s < / d 1 p 1 : C u b e E l e m e n t L a b e l > < d 1 p 1 : C u b e E l e m e n t N a m e > P r o f e s s i o n s & a m p ; 3 2 ; l i b & a m p ; 2 3 3 ; r a l e s < / d 1 p 1 : C u b e E l e m e n t N a m e > < d 1 p 1 : D i m e n s i o n N a m e > C a t e g o r i e s < / d 1 p 1 : D i m e n s i o n N a m e > < d 1 p 1 : I d > c 4 6 < / d 1 p 1 : I d > < d 1 p 1 : V e r s i o n s > < d 2 : i n t > 1 < / d 2 : i n t > < d 2 : i n t > 2 < / d 2 : i n t > < d 2 : i n t > 3 < / d 2 : i n t > < d 2 : i n t > 4 < / d 2 : i n t > < d 2 : i n t > 5 < / d 2 : i n t > < d 2 : i n t > 6 < / d 2 : i n t > < / d 1 p 1 : V e r s i o n s > < / d 1 p 1 : C u b e E l e m e n t I d > < d 1 p 1 : C u b e E l e m e n t I d > < d 1 p 1 : C u b e E l e m e n t L a b e l > C a d r e   d e   l a   f o n c t i o n   p u b l i q u e < / d 1 p 1 : C u b e E l e m e n t L a b e l > < d 1 p 1 : C u b e E l e m e n t N a m e > C a d r e & a m p ; 3 2 ; d e & a m p ; 3 2 ; l a & a m p ; 3 2 ; f o n c t i o n & a m p ; 3 2 ; p u b l i q u e < / d 1 p 1 : C u b e E l e m e n t N a m e > < d 1 p 1 : D i m e n s i o n N a m e > C a t e g o r i e s < / d 1 p 1 : D i m e n s i o n N a m e > < d 1 p 1 : I d > c 4 7 < / d 1 p 1 : I d > < d 1 p 1 : V e r s i o n s > < d 2 : i n t > 1 < / d 2 : i n t > < d 2 : i n t > 2 < / d 2 : i n t > < d 2 : i n t > 3 < / d 2 : i n t > < d 2 : i n t > 4 < / d 2 : i n t > < d 2 : i n t > 5 < / d 2 : i n t > < d 2 : i n t > 6 < / d 2 : i n t > < / d 1 p 1 : V e r s i o n s > < / d 1 p 1 : C u b e E l e m e n t I d > < d 1 p 1 : C u b e E l e m e n t I d > < d 1 p 1 : C u b e E l e m e n t L a b e l > P r o f e s s e u r ,   p r o f e s s i o n   s c i e n t i f i q u e < / d 1 p 1 : C u b e E l e m e n t L a b e l > < d 1 p 1 : C u b e E l e m e n t N a m e > P r o f e s s e u r & a m p ; 4 4 ; & a m p ; 3 2 ; p r o f e s s i o n & a m p ; 3 2 ; s c i e n t i f i q u e < / d 1 p 1 : C u b e E l e m e n t N a m e > < d 1 p 1 : D i m e n s i o n N a m e > C a t e g o r i e s < / d 1 p 1 : D i m e n s i o n N a m e > < d 1 p 1 : I d > c 4 8 < / d 1 p 1 : I d > < d 1 p 1 : V e r s i o n s > < d 2 : i n t > 1 < / d 2 : i n t > < d 2 : i n t > 2 < / d 2 : i n t > < d 2 : i n t > 3 < / d 2 : i n t > < d 2 : i n t > 4 < / d 2 : i n t > < d 2 : i n t > 5 < / d 2 : i n t > < d 2 : i n t > 6 < / d 2 : i n t > < / d 1 p 1 : V e r s i o n s > < / d 1 p 1 : C u b e E l e m e n t I d > < d 1 p 1 : C u b e E l e m e n t I d > < d 1 p 1 : C u b e E l e m e n t L a b e l > P r o f e s s i o n   d e   l ' i n f o r m a t i o n ,   d e s   a r t s   e t   d e s   s p e c t a c l e s < / d 1 p 1 : C u b e E l e m e n t L a b e l > < d 1 p 1 : C u b e E l e m e n t N a m e > P r o f e s s i o n & a m p ; 3 2 ; d e & a m p ; 3 2 ; l & a m p ; 3 9 ; i n f o r m a t i o n & a m p ; 4 4 ; & a m p ; 3 2 ; d e s & a m p ; 3 2 ; a r t s & a m p ; 3 2 ; e t & a m p ; 3 2 ; d e s & a m p ; 3 2 ; s p e c t a c l e s < / d 1 p 1 : C u b e E l e m e n t N a m e > < d 1 p 1 : D i m e n s i o n N a m e > C a t e g o r i e s < / d 1 p 1 : D i m e n s i o n N a m e > < d 1 p 1 : I d > c 4 9 < / d 1 p 1 : I d > < d 1 p 1 : V e r s i o n s > < d 2 : i n t > 1 < / d 2 : i n t > < d 2 : i n t > 2 < / d 2 : i n t > < d 2 : i n t > 3 < / d 2 : i n t > < d 2 : i n t > 4 < / d 2 : i n t > < d 2 : i n t > 5 < / d 2 : i n t > < d 2 : i n t > 6 < / d 2 : i n t > < / d 1 p 1 : V e r s i o n s > < / d 1 p 1 : C u b e E l e m e n t I d > < d 1 p 1 : C u b e E l e m e n t I d > < d 1 p 1 : C u b e E l e m e n t L a b e l > C a d r e   a d m i n i s t r a t i f   e t   c o m m e r c i a l   d ' e n t r e p r i s e < / d 1 p 1 : C u b e E l e m e n t L a b e l > < d 1 p 1 : C u b e E l e m e n t N a m e > C a d r e & a m p ; 3 2 ; a d m i n i s t r a t i f & a m p ; 3 2 ; e t & a m p ; 3 2 ; c o m m e r c i a l & a m p ; 3 2 ; d & a m p ; 3 9 ; e n t r e p r i s e < / d 1 p 1 : C u b e E l e m e n t N a m e > < d 1 p 1 : D i m e n s i o n N a m e > C a t e g o r i e s < / d 1 p 1 : D i m e n s i o n N a m e > < d 1 p 1 : I d > c 5 0 < / d 1 p 1 : I d > < d 1 p 1 : V e r s i o n s > < d 2 : i n t > 1 < / d 2 : i n t > < d 2 : i n t > 2 < / d 2 : i n t > < d 2 : i n t > 3 < / d 2 : i n t > < d 2 : i n t > 4 < / d 2 : i n t > < d 2 : i n t > 5 < / d 2 : i n t > < d 2 : i n t > 6 < / d 2 : i n t > < / d 1 p 1 : V e r s i o n s > < / d 1 p 1 : C u b e E l e m e n t I d > < d 1 p 1 : C u b e E l e m e n t I d > < d 1 p 1 : C u b e E l e m e n t L a b e l > I n g � n i e u r   e t   c a d r e   t e c h n i q u e   d ' e n t r e p r i s e < / d 1 p 1 : C u b e E l e m e n t L a b e l > < d 1 p 1 : C u b e E l e m e n t N a m e > I n g & a m p ; 2 3 3 ; n i e u r & a m p ; 3 2 ; e t & a m p ; 3 2 ; c a d r e & a m p ; 3 2 ; t e c h n i q u e & a m p ; 3 2 ; d & a m p ; 3 9 ; e n t r e p r i s e < / d 1 p 1 : C u b e E l e m e n t N a m e > < d 1 p 1 : D i m e n s i o n N a m e > C a t e g o r i e s < / d 1 p 1 : D i m e n s i o n N a m e > < d 1 p 1 : I d > c 5 1 < / d 1 p 1 : I d > < d 1 p 1 : V e r s i o n s > < d 2 : i n t > 1 < / d 2 : i n t > < d 2 : i n t > 2 < / d 2 : i n t > < d 2 : i n t > 3 < / d 2 : i n t > < d 2 : i n t > 4 < / d 2 : i n t > < d 2 : i n t > 5 < / d 2 : i n t > < d 2 : i n t > 6 < / d 2 : i n t > < / d 1 p 1 : V e r s i o n s > < / d 1 p 1 : C u b e E l e m e n t I d > < d 1 p 1 : C u b e E l e m e n t I d > < d 1 p 1 : C u b e E l e m e n t L a b e l > I n s t i t u t e u r   e t   a s s i m i l � < / d 1 p 1 : C u b e E l e m e n t L a b e l > < d 1 p 1 : C u b e E l e m e n t N a m e > I n s t i t u t e u r & a m p ; 3 2 ; e t & a m p ; 3 2 ; a s s i m i l & a m p ; 2 3 3 ; < / d 1 p 1 : C u b e E l e m e n t N a m e > < d 1 p 1 : D i m e n s i o n N a m e > C a t e g o r i e s < / d 1 p 1 : D i m e n s i o n N a m e > < d 1 p 1 : I d > c 5 2 < / d 1 p 1 : I d > < d 1 p 1 : V e r s i o n s > < d 2 : i n t > 1 < / d 2 : i n t > < d 2 : i n t > 2 < / d 2 : i n t > < d 2 : i n t > 4 < / d 2 : i n t > < d 2 : i n t > 5 < / d 2 : i n t > < d 2 : i n t > 6 < / d 2 : i n t > < / d 1 p 1 : V e r s i o n s > < / d 1 p 1 : C u b e E l e m e n t I d > < d 1 p 1 : C u b e E l e m e n t I d > < d 1 p 1 : C u b e E l e m e n t L a b e l > E n c a d r e m e n t   d e   l a   s a n t �   e t   d u   t r a v a i l   s o c i a l < / d 1 p 1 : C u b e E l e m e n t L a b e l > < d 1 p 1 : C u b e E l e m e n t N a m e > E n c a d r e m e n t & a m p ; 3 2 ; d e & a m p ; 3 2 ; l a & a m p ; 3 2 ; s a n t & a m p ; 2 3 3 ; & a m p ; 3 2 ; e t & a m p ; 3 2 ; d u & a m p ; 3 2 ; t r a v a i l & a m p ; 3 2 ; s o c i a l < / d 1 p 1 : C u b e E l e m e n t N a m e > < d 1 p 1 : D i m e n s i o n N a m e > C a t e g o r i e s < / d 1 p 1 : D i m e n s i o n N a m e > < d 1 p 1 : I d > c 5 3 < / d 1 p 1 : I d > < d 1 p 1 : V e r s i o n s > < d 2 : i n t > 1 < / d 2 : i n t > < d 2 : i n t > 2 < / d 2 : i n t > < d 2 : i n t > 3 < / d 2 : i n t > < d 2 : i n t > 4 < / d 2 : i n t > < d 2 : i n t > 5 < / d 2 : i n t > < d 2 : i n t > 6 < / d 2 : i n t > < / d 1 p 1 : V e r s i o n s > < / d 1 p 1 : C u b e E l e m e n t I d > < d 1 p 1 : C u b e E l e m e n t I d > < d 1 p 1 : C u b e E l e m e n t L a b e l > C l e r g � ,   r e l i g i e u x < / d 1 p 1 : C u b e E l e m e n t L a b e l > < d 1 p 1 : C u b e E l e m e n t N a m e > C l e r g & a m p ; 2 3 3 ; & a m p ; 4 4 ; & a m p ; 3 2 ; r e l i g i e u x < / d 1 p 1 : C u b e E l e m e n t N a m e > < d 1 p 1 : D i m e n s i o n N a m e > C a t e g o r i e s < / d 1 p 1 : D i m e n s i o n N a m e > < d 1 p 1 : I d > c 5 4 < / d 1 p 1 : I d > < d 1 p 1 : V e r s i o n s > < d 2 : i n t > 1 < / d 2 : i n t > < d 2 : i n t > 2 < / d 2 : i n t > < d 2 : i n t > 4 < / d 2 : i n t > < d 2 : i n t > 5 < / d 2 : i n t > < d 2 : i n t > 6 < / d 2 : i n t > < / d 1 p 1 : V e r s i o n s > < / d 1 p 1 : C u b e E l e m e n t I d > < d 1 p 1 : C u b e E l e m e n t I d > < d 1 p 1 : C u b e E l e m e n t L a b e l > E n c a d r e m e n t   a d m i n i s t r a t i f   d e   l a   f o n c t i o n   p u b l i q u e < / d 1 p 1 : C u b e E l e m e n t L a b e l > < d 1 p 1 : C u b e E l e m e n t N a m e > E n c a d r e m e n t & a m p ; 3 2 ; a d m i n i s t r a t i f & a m p ; 3 2 ; d e & a m p ; 3 2 ; l a & a m p ; 3 2 ; f o n c t i o n & a m p ; 3 2 ; p u b l i q u e < / d 1 p 1 : C u b e E l e m e n t N a m e > < d 1 p 1 : D i m e n s i o n N a m e > C a t e g o r i e s < / d 1 p 1 : D i m e n s i o n N a m e > < d 1 p 1 : I d > c 5 5 < / d 1 p 1 : I d > < d 1 p 1 : V e r s i o n s > < d 2 : i n t > 1 < / d 2 : i n t > < d 2 : i n t > 2 < / d 2 : i n t > < d 2 : i n t > 3 < / d 2 : i n t > < d 2 : i n t > 4 < / d 2 : i n t > < d 2 : i n t > 5 < / d 2 : i n t > < d 2 : i n t > 6 < / d 2 : i n t > < / d 1 p 1 : V e r s i o n s > < / d 1 p 1 : C u b e E l e m e n t I d > < d 1 p 1 : C u b e E l e m e n t I d > < d 1 p 1 : C u b e E l e m e n t L a b e l > E n c a d r e m e n t   a d m i n i s t r a t i f   e t   c o m m e r c i a l   d e s   e n t r e p r i s e s < / d 1 p 1 : C u b e E l e m e n t L a b e l > < d 1 p 1 : C u b e E l e m e n t N a m e > E n c a d r e m e n t & a m p ; 3 2 ; a d m i n i s t r a t i f & a m p ; 3 2 ; e t & a m p ; 3 2 ; c o m m e r c i a l & a m p ; 3 2 ; d e s & a m p ; 3 2 ; e n t r e p r i s e s < / d 1 p 1 : C u b e E l e m e n t N a m e > < d 1 p 1 : D i m e n s i o n N a m e > C a t e g o r i e s < / d 1 p 1 : D i m e n s i o n N a m e > < d 1 p 1 : I d > c 5 6 < / d 1 p 1 : I d > < d 1 p 1 : V e r s i o n s > < d 2 : i n t > 1 < / d 2 : i n t > < d 2 : i n t > 2 < / d 2 : i n t > < d 2 : i n t > 3 < / d 2 : i n t > < d 2 : i n t > 4 < / d 2 : i n t > < d 2 : i n t > 5 < / d 2 : i n t > < d 2 : i n t > 6 < / d 2 : i n t > < / d 1 p 1 : V e r s i o n s > < / d 1 p 1 : C u b e E l e m e n t I d > < d 1 p 1 : C u b e E l e m e n t I d > < d 1 p 1 : C u b e E l e m e n t L a b e l > T e c h n i c i e n < / d 1 p 1 : C u b e E l e m e n t L a b e l > < d 1 p 1 : C u b e E l e m e n t N a m e > T e c h n i c i e n < / d 1 p 1 : C u b e E l e m e n t N a m e > < d 1 p 1 : D i m e n s i o n N a m e > C a t e g o r i e s < / d 1 p 1 : D i m e n s i o n N a m e > < d 1 p 1 : I d > c 5 7 < / d 1 p 1 : I d > < d 1 p 1 : V e r s i o n s > < d 2 : i n t > 1 < / d 2 : i n t > < d 2 : i n t > 2 < / d 2 : i n t > < d 2 : i n t > 3 < / d 2 : i n t > < d 2 : i n t > 4 < / d 2 : i n t > < d 2 : i n t > 5 < / d 2 : i n t > < d 2 : i n t > 6 < / d 2 : i n t > < / d 1 p 1 : V e r s i o n s > < / d 1 p 1 : C u b e E l e m e n t I d > < d 1 p 1 : C u b e E l e m e n t I d > < d 1 p 1 : C u b e E l e m e n t L a b e l > C o n t r e m a � t r e ,   a g e n t   d e   m a � t r i s e < / d 1 p 1 : C u b e E l e m e n t L a b e l > < d 1 p 1 : C u b e E l e m e n t N a m e > C o n t r e m a & a m p ; 2 3 8 ; t r e & a m p ; 4 4 ; & a m p ; 3 2 ; a g e n t & a m p ; 3 2 ; d e & a m p ; 3 2 ; m a & a m p ; 2 3 8 ; t r i s e < / d 1 p 1 : C u b e E l e m e n t N a m e > < d 1 p 1 : D i m e n s i o n N a m e > C a t e g o r i e s < / d 1 p 1 : D i m e n s i o n N a m e > < d 1 p 1 : I d > c 5 8 < / d 1 p 1 : I d > < d 1 p 1 : V e r s i o n s > < d 2 : i n t > 1 < / d 2 : i n t > < d 2 : i n t > 2 < / d 2 : i n t > < d 2 : i n t > 3 < / d 2 : i n t > < d 2 : i n t > 4 < / d 2 : i n t > < d 2 : i n t > 5 < / d 2 : i n t > < d 2 : i n t > 6 < / d 2 : i n t > < / d 1 p 1 : V e r s i o n s > < / d 1 p 1 : C u b e E l e m e n t I d > < d 1 p 1 : C u b e E l e m e n t I d > < d 1 p 1 : C u b e E l e m e n t L a b e l > E m p l o y �   c i v i l   e t   a g e n t   d e   s e r v i c e   d e   l a   f o n c t i o n   p u b l i q u e < / d 1 p 1 : C u b e E l e m e n t L a b e l > < d 1 p 1 : C u b e E l e m e n t N a m e > E m p l o y & a m p ; 2 3 3 ; & a m p ; 3 2 ; c i v i l & a m p ; 3 2 ; e t & a m p ; 3 2 ; a g e n t & a m p ; 3 2 ; d e & a m p ; 3 2 ; s e r v i c e & a m p ; 3 2 ; d e & a m p ; 3 2 ; l a & a m p ; 3 2 ; f o n c t i o n & a m p ; 3 2 ; p u b l i q u e < / d 1 p 1 : C u b e E l e m e n t N a m e > < d 1 p 1 : D i m e n s i o n N a m e > C a t e g o r i e s < / d 1 p 1 : D i m e n s i o n N a m e > < d 1 p 1 : I d > c 5 9 < / d 1 p 1 : I d > < d 1 p 1 : V e r s i o n s > < d 2 : i n t > 1 < / d 2 : i n t > < d 2 : i n t > 2 < / d 2 : i n t > < d 2 : i n t > 3 < / d 2 : i n t > < d 2 : i n t > 4 < / d 2 : i n t > < d 2 : i n t > 5 < / d 2 : i n t > < d 2 : i n t > 6 < / d 2 : i n t > < / d 1 p 1 : V e r s i o n s > < / d 1 p 1 : C u b e E l e m e n t I d > < d 1 p 1 : C u b e E l e m e n t I d > < d 1 p 1 : C u b e E l e m e n t L a b e l > P o l i c i e r   e t   m i l i t a i r e < / d 1 p 1 : C u b e E l e m e n t L a b e l > < d 1 p 1 : C u b e E l e m e n t N a m e > P o l i c i e r & a m p ; 3 2 ; e t & a m p ; 3 2 ; m i l i t a i r e < / d 1 p 1 : C u b e E l e m e n t N a m e > < d 1 p 1 : D i m e n s i o n N a m e > C a t e g o r i e s < / d 1 p 1 : D i m e n s i o n N a m e > < d 1 p 1 : I d > c 6 0 < / d 1 p 1 : I d > < d 1 p 1 : V e r s i o n s > < d 2 : i n t > 1 < / d 2 : i n t > < d 2 : i n t > 2 < / d 2 : i n t > < d 2 : i n t > 3 < / d 2 : i n t > < d 2 : i n t > 4 < / d 2 : i n t > < d 2 : i n t > 5 < / d 2 : i n t > < d 2 : i n t > 6 < / d 2 : i n t > < / d 1 p 1 : V e r s i o n s > < / d 1 p 1 : C u b e E l e m e n t I d > < d 1 p 1 : C u b e E l e m e n t I d > < d 1 p 1 : C u b e E l e m e n t L a b e l > E m p l o y �   a d m i n i s t r a t i f   d ' e n t r e p r i s e < / d 1 p 1 : C u b e E l e m e n t L a b e l > < d 1 p 1 : C u b e E l e m e n t N a m e > E m p l o y & a m p ; 2 3 3 ; & a m p ; 3 2 ; a d m i n i s t r a t i f & a m p ; 3 2 ; d & a m p ; 3 9 ; e n t r e p r i s e < / d 1 p 1 : C u b e E l e m e n t N a m e > < d 1 p 1 : D i m e n s i o n N a m e > C a t e g o r i e s < / d 1 p 1 : D i m e n s i o n N a m e > < d 1 p 1 : I d > c 6 1 < / d 1 p 1 : I d > < d 1 p 1 : V e r s i o n s > < d 2 : i n t > 1 < / d 2 : i n t > < d 2 : i n t > 2 < / d 2 : i n t > < d 2 : i n t > 3 < / d 2 : i n t > < d 2 : i n t > 4 < / d 2 : i n t > < d 2 : i n t > 5 < / d 2 : i n t > < d 2 : i n t > 6 < / d 2 : i n t > < / d 1 p 1 : V e r s i o n s > < / d 1 p 1 : C u b e E l e m e n t I d > < d 1 p 1 : C u b e E l e m e n t I d > < d 1 p 1 : C u b e E l e m e n t L a b e l > E m p l o y �   d e   c o m m e r c e < / d 1 p 1 : C u b e E l e m e n t L a b e l > < d 1 p 1 : C u b e E l e m e n t N a m e > E m p l o y & a m p ; 2 3 3 ; & a m p ; 3 2 ; d e & a m p ; 3 2 ; c o m m e r c e < / d 1 p 1 : C u b e E l e m e n t N a m e > < d 1 p 1 : D i m e n s i o n N a m e > C a t e g o r i e s < / d 1 p 1 : D i m e n s i o n N a m e > < d 1 p 1 : I d > c 6 2 < / d 1 p 1 : I d > < d 1 p 1 : V e r s i o n s > < d 2 : i n t > 1 < / d 2 : i n t > < d 2 : i n t > 2 < / d 2 : i n t > < d 2 : i n t > 4 < / d 2 : i n t > < d 2 : i n t > 5 < / d 2 : i n t > < d 2 : i n t > 6 < / d 2 : i n t > < / d 1 p 1 : V e r s i o n s > < / d 1 p 1 : C u b e E l e m e n t I d > < d 1 p 1 : C u b e E l e m e n t I d > < d 1 p 1 : C u b e E l e m e n t L a b e l > P e r s o n n e l   d e s   s e r v i c e s   d i r e c t s   a u x   p a r t i c u l i e r s < / d 1 p 1 : C u b e E l e m e n t L a b e l > < d 1 p 1 : C u b e E l e m e n t N a m e > P e r s o n n e l & a m p ; 3 2 ; d e s & a m p ; 3 2 ; s e r v i c e s & a m p ; 3 2 ; d i r e c t s & a m p ; 3 2 ; a u x & a m p ; 3 2 ; p a r t i c u l i e r s < / d 1 p 1 : C u b e E l e m e n t N a m e > < d 1 p 1 : D i m e n s i o n N a m e > C a t e g o r i e s < / d 1 p 1 : D i m e n s i o n N a m e > < d 1 p 1 : I d > c 6 3 < / d 1 p 1 : I d > < d 1 p 1 : V e r s i o n s > < d 2 : i n t > 1 < / d 2 : i n t > < d 2 : i n t > 2 < / d 2 : i n t > < d 2 : i n t > 3 < / d 2 : i n t > < d 2 : i n t > 4 < / d 2 : i n t > < d 2 : i n t > 5 < / d 2 : i n t > < d 2 : i n t > 6 < / d 2 : i n t > < / d 1 p 1 : V e r s i o n s > < / d 1 p 1 : C u b e E l e m e n t I d > < d 1 p 1 : C u b e E l e m e n t I d > < d 1 p 1 : C u b e E l e m e n t L a b e l > O u v r i e r   q u a l i f i � < / d 1 p 1 : C u b e E l e m e n t L a b e l > < d 1 p 1 : C u b e E l e m e n t N a m e > O u v r i e r & a m p ; 3 2 ; q u a l i f i & a m p ; 2 3 3 ; < / d 1 p 1 : C u b e E l e m e n t N a m e > < d 1 p 1 : D i m e n s i o n N a m e > C a t e g o r i e s < / d 1 p 1 : D i m e n s i o n N a m e > < d 1 p 1 : I d > c 6 4 < / d 1 p 1 : I d > < d 1 p 1 : V e r s i o n s > < d 2 : i n t > 1 < / d 2 : i n t > < d 2 : i n t > 2 < / d 2 : i n t > < d 2 : i n t > 4 < / d 2 : i n t > < d 2 : i n t > 5 < / d 2 : i n t > < d 2 : i n t > 6 < / d 2 : i n t > < / d 1 p 1 : V e r s i o n s > < / d 1 p 1 : C u b e E l e m e n t I d > < d 1 p 1 : C u b e E l e m e n t I d > < d 1 p 1 : C u b e E l e m e n t L a b e l > C h a u f f e u r < / d 1 p 1 : C u b e E l e m e n t L a b e l > < d 1 p 1 : C u b e E l e m e n t N a m e > C h a u f f e u r < / d 1 p 1 : C u b e E l e m e n t N a m e > < d 1 p 1 : D i m e n s i o n N a m e > C a t e g o r i e s < / d 1 p 1 : D i m e n s i o n N a m e > < d 1 p 1 : I d > c 6 5 < / d 1 p 1 : I d > < d 1 p 1 : V e r s i o n s > < d 2 : i n t > 1 < / d 2 : i n t > < d 2 : i n t > 2 < / d 2 : i n t > < d 2 : i n t > 4 < / d 2 : i n t > < d 2 : i n t > 5 < / d 2 : i n t > < d 2 : i n t > 6 < / d 2 : i n t > < / d 1 p 1 : V e r s i o n s > < / d 1 p 1 : C u b e E l e m e n t I d > < d 1 p 1 : C u b e E l e m e n t I d > < d 1 p 1 : C u b e E l e m e n t L a b e l > O u v r i e r   n o n   q u a l i f i � ,   s p � c i a l i s � < / d 1 p 1 : C u b e E l e m e n t L a b e l > < d 1 p 1 : C u b e E l e m e n t N a m e > O u v r i e r & a m p ; 3 2 ; n o n & a m p ; 3 2 ; q u a l i f i & a m p ; 2 3 3 ; & a m p ; 4 4 ; & a m p ; 3 2 ; s p & a m p ; 2 3 3 ; c i a l i s & a m p ; 2 3 3 ; < / d 1 p 1 : C u b e E l e m e n t N a m e > < d 1 p 1 : D i m e n s i o n N a m e > C a t e g o r i e s < / d 1 p 1 : D i m e n s i o n N a m e > < d 1 p 1 : I d > c 6 6 < / d 1 p 1 : I d > < d 1 p 1 : V e r s i o n s > < d 2 : i n t > 1 < / d 2 : i n t > < d 2 : i n t > 2 < / d 2 : i n t > < d 2 : i n t > 4 < / d 2 : i n t > < d 2 : i n t > 5 < / d 2 : i n t > < d 2 : i n t > 6 < / d 2 : i n t > < / d 1 p 1 : V e r s i o n s > < / d 1 p 1 : C u b e E l e m e n t I d > < d 1 p 1 : C u b e E l e m e n t I d > < d 1 p 1 : C u b e E l e m e n t L a b e l > O u v r i e r   a g r i c o l e < / d 1 p 1 : C u b e E l e m e n t L a b e l > < d 1 p 1 : C u b e E l e m e n t N a m e > O u v r i e r & a m p ; 3 2 ; a g r i c o l e < / d 1 p 1 : C u b e E l e m e n t N a m e > < d 1 p 1 : D i m e n s i o n N a m e > C a t e g o r i e s < / d 1 p 1 : D i m e n s i o n N a m e > < d 1 p 1 : I d > c 6 7 < / d 1 p 1 : I d > < d 1 p 1 : V e r s i o n s > < d 2 : i n t > 1 < / d 2 : i n t > < d 2 : i n t > 2 < / d 2 : i n t > < d 2 : i n t > 4 < / d 2 : i n t > < d 2 : i n t > 5 < / d 2 : i n t > < d 2 : i n t > 6 < / d 2 : i n t > < / d 1 p 1 : V e r s i o n s > < / d 1 p 1 : C u b e E l e m e n t I d > < d 1 p 1 : C u b e E l e m e n t I d > < d 1 p 1 : C u b e E l e m e n t L a b e l > A n c i e n   A g r i c u l t e u r < / d 1 p 1 : C u b e E l e m e n t L a b e l > < d 1 p 1 : C u b e E l e m e n t N a m e > A n c i e n & a m p ; 3 2 ; A g r i c u l t e u r < / d 1 p 1 : C u b e E l e m e n t N a m e > < d 1 p 1 : D i m e n s i o n N a m e > C a t e g o r i e s < / d 1 p 1 : D i m e n s i o n N a m e > < d 1 p 1 : I d > c 6 8 < / d 1 p 1 : I d > < d 1 p 1 : V e r s i o n s > < d 2 : i n t > 1 < / d 2 : i n t > < d 2 : i n t > 2 < / d 2 : i n t > < d 2 : i n t > 4 < / d 2 : i n t > < / d 1 p 1 : V e r s i o n s > < / d 1 p 1 : C u b e E l e m e n t I d > < d 1 p 1 : C u b e E l e m e n t I d > < d 1 p 1 : C u b e E l e m e n t L a b e l > A n c i e n   P r o f e s s i o n   i n d � p e n d a n t e < / d 1 p 1 : C u b e E l e m e n t L a b e l > < d 1 p 1 : C u b e E l e m e n t N a m e > A n c i e n & a m p ; 3 2 ; P r o f e s s i o n & a m p ; 3 2 ; i n d & a m p ; 2 3 3 ; p e n d a n t e < / d 1 p 1 : C u b e E l e m e n t N a m e > < d 1 p 1 : D i m e n s i o n N a m e > C a t e g o r i e s < / d 1 p 1 : D i m e n s i o n N a m e > < d 1 p 1 : I d > c 6 9 < / d 1 p 1 : I d > < d 1 p 1 : V e r s i o n s > < d 2 : i n t > 1 < / d 2 : i n t > < d 2 : i n t > 2 < / d 2 : i n t > < d 2 : i n t > 3 < / d 2 : i n t > < d 2 : i n t > 4 < / d 2 : i n t > < / d 1 p 1 : V e r s i o n s > < / d 1 p 1 : C u b e E l e m e n t I d > < d 1 p 1 : C u b e E l e m e n t I d > < d 1 p 1 : C u b e E l e m e n t L a b e l > A n c i e n   C a d r e   s u p � r i e u r < / d 1 p 1 : C u b e E l e m e n t L a b e l > < d 1 p 1 : C u b e E l e m e n t N a m e > A n c i e n & a m p ; 3 2 ; C a d r e & a m p ; 3 2 ; s u p & a m p ; 2 3 3 ; r i e u r < / d 1 p 1 : C u b e E l e m e n t N a m e > < d 1 p 1 : D i m e n s i o n N a m e > C a t e g o r i e s < / d 1 p 1 : D i m e n s i o n N a m e > < d 1 p 1 : I d > c 7 0 < / d 1 p 1 : I d > < d 1 p 1 : V e r s i o n s > < d 2 : i n t > 1 < / d 2 : i n t > < d 2 : i n t > 2 < / d 2 : i n t > < d 2 : i n t > 3 < / d 2 : i n t > < d 2 : i n t > 4 < / d 2 : i n t > < d 2 : i n t > 5 < / d 2 : i n t > < d 2 : i n t > 6 < / d 2 : i n t > < / d 1 p 1 : V e r s i o n s > < / d 1 p 1 : C u b e E l e m e n t I d > < d 1 p 1 : C u b e E l e m e n t I d > < d 1 p 1 : C u b e E l e m e n t L a b e l > A n c i e n   E n c a d r e m e n t   e t   T e c h n i c i e n < / d 1 p 1 : C u b e E l e m e n t L a b e l > < d 1 p 1 : C u b e E l e m e n t N a m e > A n c i e n & a m p ; 3 2 ; E n c a d r e m e n t & a m p ; 3 2 ; e t & a m p ; 3 2 ; T e c h n i c i e n < / d 1 p 1 : C u b e E l e m e n t N a m e > < d 1 p 1 : D i m e n s i o n N a m e > C a t e g o r i e s < / d 1 p 1 : D i m e n s i o n N a m e > < d 1 p 1 : I d > c 7 1 < / d 1 p 1 : I d > < d 1 p 1 : V e r s i o n s > < d 2 : i n t > 1 < / d 2 : i n t > < d 2 : i n t > 2 < / d 2 : i n t > < d 2 : i n t > 3 < / d 2 : i n t > < d 2 : i n t > 4 < / d 2 : i n t > < d 2 : i n t > 5 < / d 2 : i n t > < d 2 : i n t > 6 < / d 2 : i n t > < / d 1 p 1 : V e r s i o n s > < / d 1 p 1 : C u b e E l e m e n t I d > < d 1 p 1 : C u b e E l e m e n t I d > < d 1 p 1 : C u b e E l e m e n t L a b e l > A n c i e n   E m p l o y � < / d 1 p 1 : C u b e E l e m e n t L a b e l > < d 1 p 1 : C u b e E l e m e n t N a m e > A n c i e n & a m p ; 3 2 ; E m p l o y & a m p ; 2 3 3 ; < / d 1 p 1 : C u b e E l e m e n t N a m e > < d 1 p 1 : D i m e n s i o n N a m e > C a t e g o r i e s < / d 1 p 1 : D i m e n s i o n N a m e > < d 1 p 1 : I d > c 7 2 < / d 1 p 1 : I d > < d 1 p 1 : V e r s i o n s > < d 2 : i n t > 1 < / d 2 : i n t > < d 2 : i n t > 2 < / d 2 : i n t > < d 2 : i n t > 3 < / d 2 : i n t > < d 2 : i n t > 4 < / d 2 : i n t > < d 2 : i n t > 5 < / d 2 : i n t > < d 2 : i n t > 6 < / d 2 : i n t > < / d 1 p 1 : V e r s i o n s > < / d 1 p 1 : C u b e E l e m e n t I d > < d 1 p 1 : C u b e E l e m e n t I d > < d 1 p 1 : C u b e E l e m e n t L a b e l > A n c i e n   O u v r i e r < / d 1 p 1 : C u b e E l e m e n t L a b e l > < d 1 p 1 : C u b e E l e m e n t N a m e > A n c i e n & a m p ; 3 2 ; O u v r i e r < / d 1 p 1 : C u b e E l e m e n t N a m e > < d 1 p 1 : D i m e n s i o n N a m e > C a t e g o r i e s < / d 1 p 1 : D i m e n s i o n N a m e > < d 1 p 1 : I d > c 7 3 < / d 1 p 1 : I d > < d 1 p 1 : V e r s i o n s > < d 2 : i n t > 1 < / d 2 : i n t > < d 2 : i n t > 2 < / d 2 : i n t > < d 2 : i n t > 3 < / d 2 : i n t > < d 2 : i n t > 4 < / d 2 : i n t > < / d 1 p 1 : V e r s i o n s > < / d 1 p 1 : C u b e E l e m e n t I d > < d 1 p 1 : C u b e E l e m e n t I d > < d 1 p 1 : C u b e E l e m e n t L a b e l > C h � m e u r   n ' a y a n t   j a m a i s   t r a v a i l l � < / d 1 p 1 : C u b e E l e m e n t L a b e l > < d 1 p 1 : C u b e E l e m e n t N a m e > C h & a m p ; 2 4 4 ; m e u r & a m p ; 3 2 ; n & a m p ; 3 9 ; a y a n t & a m p ; 3 2 ; j a m a i s & a m p ; 3 2 ; t r a v a i l l & a m p ; 2 3 3 ; < / d 1 p 1 : C u b e E l e m e n t N a m e > < d 1 p 1 : D i m e n s i o n N a m e > C a t e g o r i e s < / d 1 p 1 : D i m e n s i o n N a m e > < d 1 p 1 : I d > c 7 4 < / d 1 p 1 : I d > < d 1 p 1 : V e r s i o n s > < d 2 : i n t > 1 < / d 2 : i n t > < d 2 : i n t > 2 < / d 2 : i n t > < d 2 : i n t > 4 < / d 2 : i n t > < d 2 : i n t > 5 < / d 2 : i n t > < d 2 : i n t > 6 < / d 2 : i n t > < / d 1 p 1 : V e r s i o n s > < / d 1 p 1 : C u b e E l e m e n t I d > < d 1 p 1 : C u b e E l e m e n t I d > < d 1 p 1 : C u b e E l e m e n t L a b e l > E l � v e ,   � t u d i a n t < / d 1 p 1 : C u b e E l e m e n t L a b e l > < d 1 p 1 : C u b e E l e m e n t N a m e > E l & a m p ; 2 3 2 ; v e & a m p ; 4 4 ; & a m p ; 3 2 ; & a m p ; 2 3 3 ; t u d i a n t < / d 1 p 1 : C u b e E l e m e n t N a m e > < d 1 p 1 : D i m e n s i o n N a m e > C a t e g o r i e s < / d 1 p 1 : D i m e n s i o n N a m e > < d 1 p 1 : I d > c 7 5 < / d 1 p 1 : I d > < d 1 p 1 : V e r s i o n s > < d 2 : i n t > 1 < / d 2 : i n t > < d 2 : i n t > 2 < / d 2 : i n t > < d 2 : i n t > 4 < / d 2 : i n t > < d 2 : i n t > 5 < / d 2 : i n t > < d 2 : i n t > 6 < / d 2 : i n t > < / d 1 p 1 : V e r s i o n s > < / d 1 p 1 : C u b e E l e m e n t I d > < d 1 p 1 : C u b e E l e m e n t I d > < d 1 p 1 : C u b e E l e m e n t L a b e l > P e r s o n n e   s a n s   a c t i v i t �   p r o f e s s i o n n e l l e ,   h o m m e / f e m m e   a u   f o y e r < / d 1 p 1 : C u b e E l e m e n t L a b e l > < d 1 p 1 : C u b e E l e m e n t N a m e > P e r s o n n e & a m p ; 3 2 ; s a n s & a m p ; 3 2 ; a c t i v i t & a m p ; 2 3 3 ; & a m p ; 3 2 ; p r o f e s s i o n n e l l e & a m p ; 4 4 ; & a m p ; 3 2 ; h o m m e & a m p ; 4 7 ; f e m m e & a m p ; 3 2 ; a u & a m p ; 3 2 ; f o y e r < / d 1 p 1 : C u b e E l e m e n t N a m e > < d 1 p 1 : D i m e n s i o n N a m e > C a t e g o r i e s < / d 1 p 1 : D i m e n s i o n N a m e > < d 1 p 1 : I d > c 7 6 < / d 1 p 1 : I d > < d 1 p 1 : V e r s i o n s > < d 2 : i n t > 1 < / d 2 : i n t > < d 2 : i n t > 2 < / d 2 : i n t > < d 2 : i n t > 3 < / d 2 : i n t > < d 2 : i n t > 4 < / d 2 : i n t > < d 2 : i n t > 5 < / d 2 : i n t > < d 2 : i n t > 6 < / d 2 : i n t > < / d 1 p 1 : V e r s i o n s > < / d 1 p 1 : C u b e E l e m e n t I d > < d 1 p 1 : C u b e E l e m e n t I d > < d 1 p 1 : C u b e E l e m e n t L a b e l > L e   c h e f   d e   f o y e r   ( c ' e s t - � - d i r e   l e   m e m b r e   d u   f o y e r   q u i   a   l e   p l u s   h a u t   r e v e n u ) < / d 1 p 1 : C u b e E l e m e n t L a b e l > < d 1 p 1 : C u b e E l e m e n t N a m e > L e & a m p ; 3 2 ; c h e f & a m p ; 3 2 ; d e & a m p ; 3 2 ; f o y e r & a m p ; 3 2 ; & a m p ; 4 0 ; c & a m p ; 3 9 ; e s t & a m p ; 4 5 ; & a m p ; 2 2 4 ; & a m p ; 4 5 ; d i r e & a m p ; 3 2 ; l e & a m p ; 3 2 ; m e m b r e & a m p ; 3 2 ; d u & a m p ; 3 2 ; f o y e r & a m p ; 3 2 ; q u i & a m p ; 3 2 ; a & a m p ; 3 2 ; l e & a m p ; 3 2 ; p l u s & a m p ; 3 2 ; h a u t & a m p ; 3 2 ; r e v e n u & a m p ; 4 1 ; < / d 1 p 1 : C u b e E l e m e n t N a m e > < d 1 p 1 : D i m e n s i o n N a m e > C a t e g o r i e s < / d 1 p 1 : D i m e n s i o n N a m e > < d 1 p 1 : I d > c 7 7 < / d 1 p 1 : I d > < d 1 p 1 : V e r s i o n s > < d 2 : i n t > 1 < / d 2 : i n t > < d 2 : i n t > 2 < / d 2 : i n t > < / d 1 p 1 : V e r s i o n s > < / d 1 p 1 : C u b e E l e m e n t I d > < d 1 p 1 : C u b e E l e m e n t I d > < d 1 p 1 : C u b e E l e m e n t L a b e l > L ' � p o u x ( s e )   o u   l e / l a   c o n j o i n t ( e )   d u   c h e f   d e   f o y e r < / d 1 p 1 : C u b e E l e m e n t L a b e l > < d 1 p 1 : C u b e E l e m e n t N a m e > L & a m p ; 3 9 ; & a m p ; 2 3 3 ; p o u x & a m p ; 4 0 ; s e & a m p ; 4 1 ; & a m p ; 3 2 ; o u & a m p ; 3 2 ; l e & a m p ; 4 7 ; l a & a m p ; 3 2 ; c o n j o i n t & a m p ; 4 0 ; e & a m p ; 4 1 ; & a m p ; 3 2 ; d u & a m p ; 3 2 ; c h e f & a m p ; 3 2 ; d e & a m p ; 3 2 ; f o y e r < / d 1 p 1 : C u b e E l e m e n t N a m e > < d 1 p 1 : D i m e n s i o n N a m e > C a t e g o r i e s < / d 1 p 1 : D i m e n s i o n N a m e > < d 1 p 1 : I d > c 7 8 < / d 1 p 1 : I d > < d 1 p 1 : V e r s i o n s > < d 2 : i n t > 1 < / d 2 : i n t > < d 2 : i n t > 2 < / d 2 : i n t > < / d 1 p 1 : V e r s i o n s > < / d 1 p 1 : C u b e E l e m e n t I d > < d 1 p 1 : C u b e E l e m e n t I d > < d 1 p 1 : C u b e E l e m e n t L a b e l > L ' u n   d e s   e n f a n t s < / d 1 p 1 : C u b e E l e m e n t L a b e l > < d 1 p 1 : C u b e E l e m e n t N a m e > L & a m p ; 3 9 ; u n & a m p ; 3 2 ; d e s & a m p ; 3 2 ; e n f a n t s < / d 1 p 1 : C u b e E l e m e n t N a m e > < d 1 p 1 : D i m e n s i o n N a m e > C a t e g o r i e s < / d 1 p 1 : D i m e n s i o n N a m e > < d 1 p 1 : I d > c 7 9 < / d 1 p 1 : I d > < d 1 p 1 : V e r s i o n s > < d 2 : i n t > 1 < / d 2 : i n t > < d 2 : i n t > 2 < / d 2 : i n t > < / d 1 p 1 : V e r s i o n s > < / d 1 p 1 : C u b e E l e m e n t I d > < d 1 p 1 : C u b e E l e m e n t I d > < d 1 p 1 : C u b e E l e m e n t L a b e l > U n e   a u t r e   p e r s o n n e   ( g r a n d   p a r e n t ,   c o u s i n ,   e t c . )   v i v a n t   d a n s   c e   f o y e r < / d 1 p 1 : C u b e E l e m e n t L a b e l > < d 1 p 1 : C u b e E l e m e n t N a m e > U n e & a m p ; 3 2 ; a u t r e & a m p ; 3 2 ; p e r s o n n e & a m p ; 3 2 ; & a m p ; 4 0 ; g r a n d & a m p ; 3 2 ; p a r e n t & a m p ; 4 4 ; & a m p ; 3 2 ; c o u s i n & a m p ; 4 4 ; & a m p ; 3 2 ; e t c & a m p ; 4 6 ; & a m p ; 4 1 ; & a m p ; 3 2 ; v i v a n t & a m p ; 3 2 ; d a n s & a m p ; 3 2 ; c e & a m p ; 3 2 ; f o y e r < / d 1 p 1 : C u b e E l e m e n t N a m e > < d 1 p 1 : D i m e n s i o n N a m e > C a t e g o r i e s < / d 1 p 1 : D i m e n s i o n N a m e > < d 1 p 1 : I d > c 8 0 < / d 1 p 1 : I d > < d 1 p 1 : V e r s i o n s > < d 2 : i n t > 1 < / d 2 : i n t > < d 2 : i n t > 2 < / d 2 : i n t > < / d 1 p 1 : V e r s i o n s > < / d 1 p 1 : C u b e E l e m e n t I d > < d 1 p 1 : C u b e E l e m e n t I d > < d 1 p 1 : C u b e E l e m e n t L a b e l > S T   1   o u   2   e n f a n t s < / d 1 p 1 : C u b e E l e m e n t L a b e l > < d 1 p 1 : C u b e E l e m e n t N a m e > S T & a m p ; 3 2 ; 1 & a m p ; 3 2 ; o u & a m p ; 3 2 ; 2 & a m p ; 3 2 ; e n f a n t s < / d 1 p 1 : C u b e E l e m e n t N a m e > < d 1 p 1 : D i m e n s i o n N a m e > C a t e g o r i e s < / d 1 p 1 : D i m e n s i o n N a m e > < d 1 p 1 : I d > c 8 1 < / d 1 p 1 : I d > < d 1 p 1 : V e r s i o n s > < d 2 : i n t > 1 < / d 2 : i n t > < d 2 : i n t > 2 < / d 2 : i n t > < / d 1 p 1 : V e r s i o n s > < / d 1 p 1 : C u b e E l e m e n t I d > < d 1 p 1 : C u b e E l e m e n t I d > < d 1 p 1 : C u b e E l e m e n t L a b e l > S T   3   e n f a n t s   o u   p l u s < / d 1 p 1 : C u b e E l e m e n t L a b e l > < d 1 p 1 : C u b e E l e m e n t N a m e > S T & a m p ; 3 2 ; 3 & a m p ; 3 2 ; e n f a n t s & a m p ; 3 2 ; o u & a m p ; 3 2 ; p l u s < / d 1 p 1 : C u b e E l e m e n t N a m e > < d 1 p 1 : D i m e n s i o n N a m e > C a t e g o r i e s < / d 1 p 1 : D i m e n s i o n N a m e > < d 1 p 1 : I d > c 8 2 < / d 1 p 1 : I d > < d 1 p 1 : V e r s i o n s > < d 2 : i n t > 1 < / d 2 : i n t > < d 2 : i n t > 2 < / d 2 : i n t > < / d 1 p 1 : V e r s i o n s > < / d 1 p 1 : C u b e E l e m e n t I d > < d 1 p 1 : C u b e E l e m e n t I d > < d 1 p 1 : C u b e E l e m e n t L a b e l > A u c u n < / d 1 p 1 : C u b e E l e m e n t L a b e l > < d 1 p 1 : C u b e E l e m e n t N a m e > A u c u n < / d 1 p 1 : C u b e E l e m e n t N a m e > < d 1 p 1 : D i m e n s i o n N a m e > C a t e g o r i e s < / d 1 p 1 : D i m e n s i o n N a m e > < d 1 p 1 : I d > c 8 3 < / d 1 p 1 : I d > < d 1 p 1 : V e r s i o n s > < d 2 : i n t > 1 < / d 2 : i n t > < d 2 : i n t > 2 < / d 2 : i n t > < d 2 : i n t > 4 < / d 2 : i n t > < / d 1 p 1 : V e r s i o n s > < / d 1 p 1 : C u b e E l e m e n t I d > < d 1 p 1 : C u b e E l e m e n t I d > < d 1 p 1 : C u b e E l e m e n t L a b e l > U n < / d 1 p 1 : C u b e E l e m e n t L a b e l > < d 1 p 1 : C u b e E l e m e n t N a m e > U n < / d 1 p 1 : C u b e E l e m e n t N a m e > < d 1 p 1 : D i m e n s i o n N a m e > C a t e g o r i e s < / d 1 p 1 : D i m e n s i o n N a m e > < d 1 p 1 : I d > c 8 4 < / d 1 p 1 : I d > < d 1 p 1 : V e r s i o n s > < d 2 : i n t > 1 < / d 2 : i n t > < d 2 : i n t > 2 < / d 2 : i n t > < / d 1 p 1 : V e r s i o n s > < / d 1 p 1 : C u b e E l e m e n t I d > < d 1 p 1 : C u b e E l e m e n t I d > < d 1 p 1 : C u b e E l e m e n t L a b e l > D e u x < / d 1 p 1 : C u b e E l e m e n t L a b e l > < d 1 p 1 : C u b e E l e m e n t N a m e > D e u x < / d 1 p 1 : C u b e E l e m e n t N a m e > < d 1 p 1 : D i m e n s i o n N a m e > C a t e g o r i e s < / d 1 p 1 : D i m e n s i o n N a m e > < d 1 p 1 : I d > c 8 5 < / d 1 p 1 : I d > < d 1 p 1 : V e r s i o n s > < d 2 : i n t > 1 < / d 2 : i n t > < d 2 : i n t > 2 < / d 2 : i n t > < / d 1 p 1 : V e r s i o n s > < / d 1 p 1 : C u b e E l e m e n t I d > < d 1 p 1 : C u b e E l e m e n t I d > < d 1 p 1 : C u b e E l e m e n t L a b e l > T r o i s < / d 1 p 1 : C u b e E l e m e n t L a b e l > < d 1 p 1 : C u b e E l e m e n t N a m e > T r o i s < / d 1 p 1 : C u b e E l e m e n t N a m e > < d 1 p 1 : D i m e n s i o n N a m e > C a t e g o r i e s < / d 1 p 1 : D i m e n s i o n N a m e > < d 1 p 1 : I d > c 8 6 < / d 1 p 1 : I d > < d 1 p 1 : V e r s i o n s > < d 2 : i n t > 1 < / d 2 : i n t > < d 2 : i n t > 2 < / d 2 : i n t > < / d 1 p 1 : V e r s i o n s > < / d 1 p 1 : C u b e E l e m e n t I d > < d 1 p 1 : C u b e E l e m e n t I d > < d 1 p 1 : C u b e E l e m e n t L a b e l > Q u a t r e   o u   p l u s < / d 1 p 1 : C u b e E l e m e n t L a b e l > < d 1 p 1 : C u b e E l e m e n t N a m e > Q u a t r e & a m p ; 3 2 ; o u & a m p ; 3 2 ; p l u s < / d 1 p 1 : C u b e E l e m e n t N a m e > < d 1 p 1 : D i m e n s i o n N a m e > C a t e g o r i e s < / d 1 p 1 : D i m e n s i o n N a m e > < d 1 p 1 : I d > c 8 7 < / d 1 p 1 : I d > < d 1 p 1 : V e r s i o n s > < d 2 : i n t > 1 < / d 2 : i n t > < d 2 : i n t > 2 < / d 2 : i n t > < / d 1 p 1 : V e r s i o n s > < / d 1 p 1 : C u b e E l e m e n t I d > < d 1 p 1 : C u b e E l e m e n t I d > < d 1 p 1 : C u b e E l e m e n t L a b e l > S T   6 - 7   a n s < / d 1 p 1 : C u b e E l e m e n t L a b e l > < d 1 p 1 : C u b e E l e m e n t N a m e > S T & a m p ; 3 2 ; 6 & a m p ; 4 5 ; 7 & a m p ; 3 2 ; a n s < / d 1 p 1 : C u b e E l e m e n t N a m e > < d 1 p 1 : D i m e n s i o n N a m e > C a t e g o r i e s < / d 1 p 1 : D i m e n s i o n N a m e > < d 1 p 1 : I d > c 8 8 < / d 1 p 1 : I d > < d 1 p 1 : V e r s i o n s > < d 2 : i n t > 1 < / d 2 : i n t > < d 2 : i n t > 2 < / d 2 : i n t > < / d 1 p 1 : V e r s i o n s > < / d 1 p 1 : C u b e E l e m e n t I d > < d 1 p 1 : C u b e E l e m e n t I d > < d 1 p 1 : C u b e E l e m e n t L a b e l > S T   8 - 9   a n s < / d 1 p 1 : C u b e E l e m e n t L a b e l > < d 1 p 1 : C u b e E l e m e n t N a m e > S T & a m p ; 3 2 ; 8 & a m p ; 4 5 ; 9 & a m p ; 3 2 ; a n s < / d 1 p 1 : C u b e E l e m e n t N a m e > < d 1 p 1 : D i m e n s i o n N a m e > C a t e g o r i e s < / d 1 p 1 : D i m e n s i o n N a m e > < d 1 p 1 : I d > c 8 9 < / d 1 p 1 : I d > < d 1 p 1 : V e r s i o n s > < d 2 : i n t > 1 < / d 2 : i n t > < d 2 : i n t > 2 < / d 2 : i n t > < / d 1 p 1 : V e r s i o n s > < / d 1 p 1 : C u b e E l e m e n t I d > < d 1 p 1 : C u b e E l e m e n t I d > < d 1 p 1 : C u b e E l e m e n t L a b e l > S T   1 0 - 1 1   a n s < / d 1 p 1 : C u b e E l e m e n t L a b e l > < d 1 p 1 : C u b e E l e m e n t N a m e > S T & a m p ; 3 2 ; 1 0 & a m p ; 4 5 ; 1 1 & a m p ; 3 2 ; a n s < / d 1 p 1 : C u b e E l e m e n t N a m e > < d 1 p 1 : D i m e n s i o n N a m e > C a t e g o r i e s < / d 1 p 1 : D i m e n s i o n N a m e > < d 1 p 1 : I d > c 9 0 < / d 1 p 1 : I d > < d 1 p 1 : V e r s i o n s > < d 2 : i n t > 1 < / d 2 : i n t > < d 2 : i n t > 2 < / d 2 : i n t > < / d 1 p 1 : V e r s i o n s > < / d 1 p 1 : C u b e E l e m e n t I d > < d 1 p 1 : C u b e E l e m e n t I d > < d 1 p 1 : C u b e E l e m e n t L a b e l > S T   6 - 8   a n s < / d 1 p 1 : C u b e E l e m e n t L a b e l > < d 1 p 1 : C u b e E l e m e n t N a m e > S T & a m p ; 3 2 ; 6 & a m p ; 4 5 ; 8 & a m p ; 3 2 ; a n s < / d 1 p 1 : C u b e E l e m e n t N a m e > < d 1 p 1 : D i m e n s i o n N a m e > C a t e g o r i e s < / d 1 p 1 : D i m e n s i o n N a m e > < d 1 p 1 : I d > c 9 1 < / d 1 p 1 : I d > < d 1 p 1 : V e r s i o n s > < d 2 : i n t > 1 < / d 2 : i n t > < d 2 : i n t > 2 < / d 2 : i n t > < / d 1 p 1 : V e r s i o n s > < / d 1 p 1 : C u b e E l e m e n t I d > < d 1 p 1 : C u b e E l e m e n t I d > < d 1 p 1 : C u b e E l e m e n t L a b e l > S T   9 - 1 1   a n s < / d 1 p 1 : C u b e E l e m e n t L a b e l > < d 1 p 1 : C u b e E l e m e n t N a m e > S T & a m p ; 3 2 ; 9 & a m p ; 4 5 ; 1 1 & a m p ; 3 2 ; a n s < / d 1 p 1 : C u b e E l e m e n t N a m e > < d 1 p 1 : D i m e n s i o n N a m e > C a t e g o r i e s < / d 1 p 1 : D i m e n s i o n N a m e > < d 1 p 1 : I d > c 9 2 < / d 1 p 1 : I d > < d 1 p 1 : V e r s i o n s > < d 2 : i n t > 1 < / d 2 : i n t > < d 2 : i n t > 2 < / d 2 : i n t > < / d 1 p 1 : V e r s i o n s > < / d 1 p 1 : C u b e E l e m e n t I d > < d 1 p 1 : C u b e E l e m e n t I d > < d 1 p 1 : C u b e E l e m e n t L a b e l > 6 < / d 1 p 1 : C u b e E l e m e n t L a b e l > < d 1 p 1 : C u b e E l e m e n t N a m e > _ 6 < / d 1 p 1 : C u b e E l e m e n t N a m e > < d 1 p 1 : D i m e n s i o n N a m e > C a t e g o r i e s < / d 1 p 1 : D i m e n s i o n N a m e > < d 1 p 1 : I d > c 9 3 < / d 1 p 1 : I d > < d 1 p 1 : V e r s i o n s > < d 2 : i n t > 1 < / d 2 : i n t > < d 2 : i n t > 2 < / d 2 : i n t > < / d 1 p 1 : V e r s i o n s > < / d 1 p 1 : C u b e E l e m e n t I d > < d 1 p 1 : C u b e E l e m e n t I d > < d 1 p 1 : C u b e E l e m e n t L a b e l > 7 < / d 1 p 1 : C u b e E l e m e n t L a b e l > < d 1 p 1 : C u b e E l e m e n t N a m e > _ 7 < / d 1 p 1 : C u b e E l e m e n t N a m e > < d 1 p 1 : D i m e n s i o n N a m e > C a t e g o r i e s < / d 1 p 1 : D i m e n s i o n N a m e > < d 1 p 1 : I d > c 9 4 < / d 1 p 1 : I d > < d 1 p 1 : V e r s i o n s > < d 2 : i n t > 1 < / d 2 : i n t > < d 2 : i n t > 2 < / d 2 : i n t > < / d 1 p 1 : V e r s i o n s > < / d 1 p 1 : C u b e E l e m e n t I d > < d 1 p 1 : C u b e E l e m e n t I d > < d 1 p 1 : C u b e E l e m e n t L a b e l > 8 < / d 1 p 1 : C u b e E l e m e n t L a b e l > < d 1 p 1 : C u b e E l e m e n t N a m e > _ 8 < / d 1 p 1 : C u b e E l e m e n t N a m e > < d 1 p 1 : D i m e n s i o n N a m e > C a t e g o r i e s < / d 1 p 1 : D i m e n s i o n N a m e > < d 1 p 1 : I d > c 9 5 < / d 1 p 1 : I d > < d 1 p 1 : V e r s i o n s > < d 2 : i n t > 1 < / d 2 : i n t > < d 2 : i n t > 2 < / d 2 : i n t > < / d 1 p 1 : V e r s i o n s > < / d 1 p 1 : C u b e E l e m e n t I d > < d 1 p 1 : C u b e E l e m e n t I d > < d 1 p 1 : C u b e E l e m e n t L a b e l > 9 < / d 1 p 1 : C u b e E l e m e n t L a b e l > < d 1 p 1 : C u b e E l e m e n t N a m e > _ 9 < / d 1 p 1 : C u b e E l e m e n t N a m e > < d 1 p 1 : D i m e n s i o n N a m e > C a t e g o r i e s < / d 1 p 1 : D i m e n s i o n N a m e > < d 1 p 1 : I d > c 9 6 < / d 1 p 1 : I d > < d 1 p 1 : V e r s i o n s > < d 2 : i n t > 1 < / d 2 : i n t > < d 2 : i n t > 2 < / d 2 : i n t > < / d 1 p 1 : V e r s i o n s > < / d 1 p 1 : C u b e E l e m e n t I d > < d 1 p 1 : C u b e E l e m e n t I d > < d 1 p 1 : C u b e E l e m e n t L a b e l > 1 0 < / d 1 p 1 : C u b e E l e m e n t L a b e l > < d 1 p 1 : C u b e E l e m e n t N a m e > _ 1 0 < / d 1 p 1 : C u b e E l e m e n t N a m e > < d 1 p 1 : D i m e n s i o n N a m e > C a t e g o r i e s < / d 1 p 1 : D i m e n s i o n N a m e > < d 1 p 1 : I d > c 9 7 < / d 1 p 1 : I d > < d 1 p 1 : V e r s i o n s > < d 2 : i n t > 1 < / d 2 : i n t > < d 2 : i n t > 2 < / d 2 : i n t > < / d 1 p 1 : V e r s i o n s > < / d 1 p 1 : C u b e E l e m e n t I d > < d 1 p 1 : C u b e E l e m e n t I d > < d 1 p 1 : C u b e E l e m e n t L a b e l > 1 1 < / d 1 p 1 : C u b e E l e m e n t L a b e l > < d 1 p 1 : C u b e E l e m e n t N a m e > _ 1 1 < / d 1 p 1 : C u b e E l e m e n t N a m e > < d 1 p 1 : D i m e n s i o n N a m e > C a t e g o r i e s < / d 1 p 1 : D i m e n s i o n N a m e > < d 1 p 1 : I d > c 9 8 < / d 1 p 1 : I d > < d 1 p 1 : V e r s i o n s > < d 2 : i n t > 1 < / d 2 : i n t > < d 2 : i n t > 2 < / d 2 : i n t > < / d 1 p 1 : V e r s i o n s > < / d 1 p 1 : C u b e E l e m e n t I d > < d 1 p 1 : C u b e E l e m e n t I d > < d 1 p 1 : C u b e E l e m e n t L a b e l > S T   T r a n s p o r t   e n   c o m m u n   /   V o i t u r e < / d 1 p 1 : C u b e E l e m e n t L a b e l > < d 1 p 1 : C u b e E l e m e n t N a m e > S T & a m p ; 3 2 ; T r a n s p o r t & a m p ; 3 2 ; e n & a m p ; 3 2 ; c o m m u n & a m p ; 3 2 ; & a m p ; 4 7 ; & a m p ; 3 2 ; V o i t u r e < / d 1 p 1 : C u b e E l e m e n t N a m e > < d 1 p 1 : D i m e n s i o n N a m e > C a t e g o r i e s < / d 1 p 1 : D i m e n s i o n N a m e > < d 1 p 1 : I d > c 9 9 < / d 1 p 1 : I d > < d 1 p 1 : V e r s i o n s > < d 2 : i n t > 1 < / d 2 : i n t > < d 2 : i n t > 2 < / d 2 : i n t > < / d 1 p 1 : V e r s i o n s > < / d 1 p 1 : C u b e E l e m e n t I d > < d 1 p 1 : C u b e E l e m e n t I d > < d 1 p 1 : C u b e E l e m e n t L a b e l > S T   A   p i e d s   /   T r o t t i n e t t e   /   V � l o < / d 1 p 1 : C u b e E l e m e n t L a b e l > < d 1 p 1 : C u b e E l e m e n t N a m e > S T & a m p ; 3 2 ; A & a m p ; 3 2 ; p i e d s & a m p ; 3 2 ; & a m p ; 4 7 ; & a m p ; 3 2 ; T r o t t i n e t t e & a m p ; 3 2 ; & a m p ; 4 7 ; & a m p ; 3 2 ; V & a m p ; 2 3 3 ; l o < / d 1 p 1 : C u b e E l e m e n t N a m e > < d 1 p 1 : D i m e n s i o n N a m e > C a t e g o r i e s < / d 1 p 1 : D i m e n s i o n N a m e > < d 1 p 1 : I d > c 1 0 0 < / d 1 p 1 : I d > < d 1 p 1 : V e r s i o n s > < d 2 : i n t > 1 < / d 2 : i n t > < d 2 : i n t > 2 < / d 2 : i n t > < / d 1 p 1 : V e r s i o n s > < / d 1 p 1 : C u b e E l e m e n t I d > < d 1 p 1 : C u b e E l e m e n t I d > < d 1 p 1 : C u b e E l e m e n t L a b e l > e n   v o i t u r e < / d 1 p 1 : C u b e E l e m e n t L a b e l > < d 1 p 1 : C u b e E l e m e n t N a m e > e n & a m p ; 3 2 ; v o i t u r e < / d 1 p 1 : C u b e E l e m e n t N a m e > < d 1 p 1 : D i m e n s i o n N a m e > C a t e g o r i e s < / d 1 p 1 : D i m e n s i o n N a m e > < d 1 p 1 : I d > c 1 0 1 < / d 1 p 1 : I d > < d 1 p 1 : V e r s i o n s > < d 2 : i n t > 1 < / d 2 : i n t > < d 2 : i n t > 2 < / d 2 : i n t > < / d 1 p 1 : V e r s i o n s > < / d 1 p 1 : C u b e E l e m e n t I d > < d 1 p 1 : C u b e E l e m e n t I d > < d 1 p 1 : C u b e E l e m e n t L a b e l > �   p i e d s < / d 1 p 1 : C u b e E l e m e n t L a b e l > < d 1 p 1 : C u b e E l e m e n t N a m e > _ & a m p ; 2 2 4 ; & a m p ; 3 2 ; p i e d s < / d 1 p 1 : C u b e E l e m e n t N a m e > < d 1 p 1 : D i m e n s i o n N a m e > C a t e g o r i e s < / d 1 p 1 : D i m e n s i o n N a m e > < d 1 p 1 : I d > c 1 0 2 < / d 1 p 1 : I d > < d 1 p 1 : V e r s i o n s > < d 2 : i n t > 1 < / d 2 : i n t > < d 2 : i n t > 2 < / d 2 : i n t > < / d 1 p 1 : V e r s i o n s > < / d 1 p 1 : C u b e E l e m e n t I d > < d 1 p 1 : C u b e E l e m e n t I d > < d 1 p 1 : C u b e E l e m e n t L a b e l > e n   t r a n s p o r t   e n   c o m m u n < / d 1 p 1 : C u b e E l e m e n t L a b e l > < d 1 p 1 : C u b e E l e m e n t N a m e > e n & a m p ; 3 2 ; t r a n s p o r t & a m p ; 3 2 ; e n & a m p ; 3 2 ; c o m m u n < / d 1 p 1 : C u b e E l e m e n t N a m e > < d 1 p 1 : D i m e n s i o n N a m e > C a t e g o r i e s < / d 1 p 1 : D i m e n s i o n N a m e > < d 1 p 1 : I d > c 1 0 3 < / d 1 p 1 : I d > < d 1 p 1 : V e r s i o n s > < d 2 : i n t > 1 < / d 2 : i n t > < d 2 : i n t > 2 < / d 2 : i n t > < / d 1 p 1 : V e r s i o n s > < / d 1 p 1 : C u b e E l e m e n t I d > < d 1 p 1 : C u b e E l e m e n t I d > < d 1 p 1 : C u b e E l e m e n t L a b e l > �   v � l o < / d 1 p 1 : C u b e E l e m e n t L a b e l > < d 1 p 1 : C u b e E l e m e n t N a m e > _ & a m p ; 2 2 4 ; & a m p ; 3 2 ; v & a m p ; 2 3 3 ; l o < / d 1 p 1 : C u b e E l e m e n t N a m e > < d 1 p 1 : D i m e n s i o n N a m e > C a t e g o r i e s < / d 1 p 1 : D i m e n s i o n N a m e > < d 1 p 1 : I d > c 1 0 4 < / d 1 p 1 : I d > < d 1 p 1 : V e r s i o n s > < d 2 : i n t > 1 < / d 2 : i n t > < d 2 : i n t > 2 < / d 2 : i n t > < / d 1 p 1 : V e r s i o n s > < / d 1 p 1 : C u b e E l e m e n t I d > < d 1 p 1 : C u b e E l e m e n t I d > < d 1 p 1 : C u b e E l e m e n t L a b e l > e n   t r o t t i n e t t e < / d 1 p 1 : C u b e E l e m e n t L a b e l > < d 1 p 1 : C u b e E l e m e n t N a m e > e n & a m p ; 3 2 ; t r o t t i n e t t e < / d 1 p 1 : C u b e E l e m e n t N a m e > < d 1 p 1 : D i m e n s i o n N a m e > C a t e g o r i e s < / d 1 p 1 : D i m e n s i o n N a m e > < d 1 p 1 : I d > c 1 0 5 < / d 1 p 1 : I d > < d 1 p 1 : V e r s i o n s > < d 2 : i n t > 1 < / d 2 : i n t > < d 2 : i n t > 2 < / d 2 : i n t > < / d 1 p 1 : V e r s i o n s > < / d 1 p 1 : C u b e E l e m e n t I d > < d 1 p 1 : C u b e E l e m e n t I d > < d 1 p 1 : C u b e E l e m e n t L a b e l > a u t r e s < / d 1 p 1 : C u b e E l e m e n t L a b e l > < d 1 p 1 : C u b e E l e m e n t N a m e > a u t r e s < / d 1 p 1 : C u b e E l e m e n t N a m e > < d 1 p 1 : D i m e n s i o n N a m e > C a t e g o r i e s < / d 1 p 1 : D i m e n s i o n N a m e > < d 1 p 1 : I d > c 1 0 6 < / d 1 p 1 : I d > < d 1 p 1 : V e r s i o n s > < d 2 : i n t > 1 < / d 2 : i n t > < d 2 : i n t > 2 < / d 2 : i n t > < d 2 : i n t > 4 < / d 2 : i n t > < / d 1 p 1 : V e r s i o n s > < / d 1 p 1 : C u b e E l e m e n t I d > < d 1 p 1 : C u b e E l e m e n t I d > < d 1 p 1 : C u b e E l e m e n t L a b e l > c a r   l ' � c o l e   e s t   p r o c h e   d e   v o t r e   d o m i c i l e < / d 1 p 1 : C u b e E l e m e n t L a b e l > < d 1 p 1 : C u b e E l e m e n t N a m e > c a r & a m p ; 3 2 ; l & a m p ; 3 9 ; & a m p ; 2 3 3 ; c o l e & a m p ; 3 2 ; e s t & a m p ; 3 2 ; p r o c h e & a m p ; 3 2 ; d e & a m p ; 3 2 ; v o t r e & a m p ; 3 2 ; d o m i c i l e < / d 1 p 1 : C u b e E l e m e n t N a m e > < d 1 p 1 : D i m e n s i o n N a m e > C a t e g o r i e s < / d 1 p 1 : D i m e n s i o n N a m e > < d 1 p 1 : I d > c 1 0 7 < / d 1 p 1 : I d > < d 1 p 1 : V e r s i o n s > < d 2 : i n t > 1 < / d 2 : i n t > < d 2 : i n t > 2 < / d 2 : i n t > < / d 1 p 1 : V e r s i o n s > < / d 1 p 1 : C u b e E l e m e n t I d > < d 1 p 1 : C u b e E l e m e n t I d > < d 1 p 1 : C u b e E l e m e n t L a b e l > p o u r   q u ' i l s   s e   d � p e n s e n t < / d 1 p 1 : C u b e E l e m e n t L a b e l > < d 1 p 1 : C u b e E l e m e n t N a m e > p o u r & a m p ; 3 2 ; q u & a m p ; 3 9 ; i l s & a m p ; 3 2 ; s e & a m p ; 3 2 ; d & a m p ; 2 3 3 ; p e n s e n t < / d 1 p 1 : C u b e E l e m e n t N a m e > < d 1 p 1 : D i m e n s i o n N a m e > C a t e g o r i e s < / d 1 p 1 : D i m e n s i o n N a m e > < d 1 p 1 : I d > c 1 0 8 < / d 1 p 1 : I d > < d 1 p 1 : V e r s i o n s > < d 2 : i n t > 1 < / d 2 : i n t > < d 2 : i n t > 2 < / d 2 : i n t > < / d 1 p 1 : V e r s i o n s > < / d 1 p 1 : C u b e E l e m e n t I d > < d 1 p 1 : C u b e E l e m e n t I d > < d 1 p 1 : C u b e E l e m e n t L a b e l > p o u r   p a r t a g e r   u n   m o m e n t   a v e c   l a / l e s   p e r s o n n e s   q u i   l ' a c c o m p a g n e n t   ( p a r e n t s ,   f r � r e s   e t   s � u r s ,   n o u r r i c e   . . . ) < / d 1 p 1 : C u b e E l e m e n t L a b e l > < d 1 p 1 : C u b e E l e m e n t N a m e > p o u r & a m p ; 3 2 ; p a r t a g e r & a m p ; 3 2 ; u n & a m p ; 3 2 ; m o m e n t & a m p ; 3 2 ; a v e c & a m p ; 3 2 ; l a & a m p ; 4 7 ; l e s & a m p ; 3 2 ; p e r s o n n e s & a m p ; 3 2 ; q u i & a m p ; 3 2 ; l & a m p ; 3 9 ; a c c o m p a g n e n t & a m p ; 3 2 ; & a m p ; 4 0 ; p a r e n t s & a m p ; 4 4 ; & a m p ; 3 2 ; f r & a m p ; 2 3 2 ; r e s & a m p ; 3 2 ; e t & a m p ; 3 2 ; s & a m p ; 1 6 3 ; u r s & a m p ; 4 4 ; & a m p ; 3 2 ; n o u r r i c e & a m p ; 3 2 ; & a m p ; 4 6 ; & a m p ; 4 6 ; & a m p ; 4 6 ; & a m p ; 4 1 ; < / d 1 p 1 : C u b e E l e m e n t N a m e > < d 1 p 1 : D i m e n s i o n N a m e > C a t e g o r i e s < / d 1 p 1 : D i m e n s i o n N a m e > < d 1 p 1 : I d > c 1 0 9 < / d 1 p 1 : I d > < d 1 p 1 : V e r s i o n s > < d 2 : i n t > 1 < / d 2 : i n t > < d 2 : i n t > 2 < / d 2 : i n t > < / d 1 p 1 : V e r s i o n s > < / d 1 p 1 : C u b e E l e m e n t I d > < d 1 p 1 : C u b e E l e m e n t I d > < d 1 p 1 : C u b e E l e m e n t L a b e l > p o u r   q u e   l e   c h e m i n   d e   l ' � c o l e   s o i t   p l u s   a m u s a n t < / d 1 p 1 : C u b e E l e m e n t L a b e l > < d 1 p 1 : C u b e E l e m e n t N a m e > p o u r & a m p ; 3 2 ; q u e & a m p ; 3 2 ; l e & a m p ; 3 2 ; c h e m i n & a m p ; 3 2 ; d e & a m p ; 3 2 ; l & a m p ; 3 9 ; & a m p ; 2 3 3 ; c o l e & a m p ; 3 2 ; s o i t & a m p ; 3 2 ; p l u s & a m p ; 3 2 ; a m u s a n t < / d 1 p 1 : C u b e E l e m e n t N a m e > < d 1 p 1 : D i m e n s i o n N a m e > C a t e g o r i e s < / d 1 p 1 : D i m e n s i o n N a m e > < d 1 p 1 : I d > c 1 1 0 < / d 1 p 1 : I d > < d 1 p 1 : V e r s i o n s > < d 2 : i n t > 1 < / d 2 : i n t > < d 2 : i n t > 2 < / d 2 : i n t > < / d 1 p 1 : V e r s i o n s > < / d 1 p 1 : C u b e E l e m e n t I d > < d 1 p 1 : C u b e E l e m e n t I d > < d 1 p 1 : C u b e E l e m e n t L a b e l > N o m b r e   m o y e n   d e   r � p o n s e s < / d 1 p 1 : C u b e E l e m e n t L a b e l > < d 1 p 1 : C u b e E l e m e n t N a m e > N o m b r e & a m p ; 3 2 ; m o y e n & a m p ; 3 2 ; d e & a m p ; 3 2 ; r & a m p ; 2 3 3 ; p o n s e s < / d 1 p 1 : C u b e E l e m e n t N a m e > < d 1 p 1 : D i m e n s i o n N a m e > C a t e g o r i e s < / d 1 p 1 : D i m e n s i o n N a m e > < d 1 p 1 : I d > c 1 1 1 < / d 1 p 1 : I d > < d 1 p 1 : V e r s i o n s > < d 2 : i n t > 1 < / d 2 : i n t > < d 2 : i n t > 2 < / d 2 : i n t > < / d 1 p 1 : V e r s i o n s > < / d 1 p 1 : C u b e E l e m e n t I d > < d 1 p 1 : C u b e E l e m e n t I d > < d 1 p 1 : C u b e E l e m e n t L a b e l > c a r   l ' � c o l e   e s t   l o i n   d e   v o t r e   d o m i c i l e < / d 1 p 1 : C u b e E l e m e n t L a b e l > < d 1 p 1 : C u b e E l e m e n t N a m e > c a r & a m p ; 3 2 ; l & a m p ; 3 9 ; & a m p ; 2 3 3 ; c o l e & a m p ; 3 2 ; e s t & a m p ; 3 2 ; l o i n & a m p ; 3 2 ; d e & a m p ; 3 2 ; v o t r e & a m p ; 3 2 ; d o m i c i l e < / d 1 p 1 : C u b e E l e m e n t N a m e > < d 1 p 1 : D i m e n s i o n N a m e > C a t e g o r i e s < / d 1 p 1 : D i m e n s i o n N a m e > < d 1 p 1 : I d > c 1 1 2 < / d 1 p 1 : I d > < d 1 p 1 : V e r s i o n s > < d 2 : i n t > 1 < / d 2 : i n t > < d 2 : i n t > 2 < / d 2 : i n t > < / d 1 p 1 : V e r s i o n s > < / d 1 p 1 : C u b e E l e m e n t I d > < d 1 p 1 : C u b e E l e m e n t I d > < d 1 p 1 : C u b e E l e m e n t L a b e l > p o u r   a r r i v e r   p l u s   v i t e   /   g a g n e r   d u   t e m p s   /   c a r   c ' e s t   p l u s   p r a t i q u e < / d 1 p 1 : C u b e E l e m e n t L a b e l > < d 1 p 1 : C u b e E l e m e n t N a m e > p o u r & a m p ; 3 2 ; a r r i v e r & a m p ; 3 2 ; p l u s & a m p ; 3 2 ; v i t e & a m p ; 3 2 ; & a m p ; 4 7 ; & a m p ; 3 2 ; g a g n e r & a m p ; 3 2 ; d u & a m p ; 3 2 ; t e m p s & a m p ; 3 2 ; & a m p ; 4 7 ; & a m p ; 3 2 ; c a r & a m p ; 3 2 ; c & a m p ; 3 9 ; e s t & a m p ; 3 2 ; p l u s & a m p ; 3 2 ; p r a t i q u e < / d 1 p 1 : C u b e E l e m e n t N a m e > < d 1 p 1 : D i m e n s i o n N a m e > C a t e g o r i e s < / d 1 p 1 : D i m e n s i o n N a m e > < d 1 p 1 : I d > c 1 1 3 < / d 1 p 1 : I d > < d 1 p 1 : V e r s i o n s > < d 2 : i n t > 1 < / d 2 : i n t > < d 2 : i n t > 2 < / d 2 : i n t > < / d 1 p 1 : V e r s i o n s > < / d 1 p 1 : C u b e E l e m e n t I d > < d 1 p 1 : C u b e E l e m e n t I d > < d 1 p 1 : C u b e E l e m e n t L a b e l > p o u r   d e s   r a i s o n s   d e   s � c u r i t � < / d 1 p 1 : C u b e E l e m e n t L a b e l > < d 1 p 1 : C u b e E l e m e n t N a m e > p o u r & a m p ; 3 2 ; d e s & a m p ; 3 2 ; r a i s o n s & a m p ; 3 2 ; d e & a m p ; 3 2 ; s & a m p ; 2 3 3 ; c u r i t & a m p ; 2 3 3 ; < / d 1 p 1 : C u b e E l e m e n t N a m e > < d 1 p 1 : D i m e n s i o n N a m e > C a t e g o r i e s < / d 1 p 1 : D i m e n s i o n N a m e > < d 1 p 1 : I d > c 1 1 4 < / d 1 p 1 : I d > < d 1 p 1 : V e r s i o n s > < d 2 : i n t > 1 < / d 2 : i n t > < d 2 : i n t > 2 < / d 2 : i n t > < / d 1 p 1 : V e r s i o n s > < / d 1 p 1 : C u b e E l e m e n t I d > < d 1 p 1 : C u b e E l e m e n t I d > < d 1 p 1 : C u b e E l e m e n t L a b e l > p o u r   q u ' i l s   n e   s e   f a t i g u e n t   p a s   a v a n t   d ' a r r i v e r   �   l ' � c o l e < / d 1 p 1 : C u b e E l e m e n t L a b e l > < d 1 p 1 : C u b e E l e m e n t N a m e > p o u r & a m p ; 3 2 ; q u & a m p ; 3 9 ; i l s & a m p ; 3 2 ; n e & a m p ; 3 2 ; s e & a m p ; 3 2 ; f a t i g u e n t & a m p ; 3 2 ; p a s & a m p ; 3 2 ; a v a n t & a m p ; 3 2 ; d & a m p ; 3 9 ; a r r i v e r & a m p ; 3 2 ; & a m p ; 2 2 4 ; & a m p ; 3 2 ; l & a m p ; 3 9 ; & a m p ; 2 3 3 ; c o l e < / d 1 p 1 : C u b e E l e m e n t N a m e > < d 1 p 1 : D i m e n s i o n N a m e > C a t e g o r i e s < / d 1 p 1 : D i m e n s i o n N a m e > < d 1 p 1 : I d > c 1 1 5 < / d 1 p 1 : I d > < d 1 p 1 : V e r s i o n s > < d 2 : i n t > 1 < / d 2 : i n t > < d 2 : i n t > 2 < / d 2 : i n t > < / d 1 p 1 : V e r s i o n s > < / d 1 p 1 : C u b e E l e m e n t I d > < d 1 p 1 : C u b e E l e m e n t I d > < d 1 p 1 : C u b e E l e m e n t L a b e l > e n   v o i t u r e < / d 1 p 1 : C u b e E l e m e n t L a b e l > < d 1 p 1 : C u b e E l e m e n t N a m e > S T & a m p ; 3 2 ; T r a n s p o r t & a m p ; 3 2 ; e n & a m p ; 3 2 ; c o m m u n & a m p ; 3 2 ; & a m p ; 4 7 ; & a m p ; 3 2 ; V o i t u r e & a m p ; 3 2 ; & a m p ; 4 5 ; & a m p ; 3 2 ; S T & a m p ; 3 2 ; T r a n s p o r t & a m p ; 3 2 ; e n & a m p ; 3 2 ; c o m m u n & a m p ; 3 2 ; & a m p ; 4 7 ; & a m p ; 3 2 ; V o i t u r e & a m p ; 3 2 ; & a m p ; 4 5 ; & a m p ; 3 2 ; e n & a m p ; 3 2 ; v o i t u r e < / d 1 p 1 : C u b e E l e m e n t N a m e > < d 1 p 1 : D i m e n s i o n N a m e > C a t e g o r i e s < / d 1 p 1 : D i m e n s i o n N a m e > < d 1 p 1 : I d > c 1 1 6 < / d 1 p 1 : I d > < d 1 p 1 : V e r s i o n s > < d 2 : i n t > 1 < / d 2 : i n t > < d 2 : i n t > 2 < / d 2 : i n t > < / d 1 p 1 : V e r s i o n s > < / d 1 p 1 : C u b e E l e m e n t I d > < d 1 p 1 : C u b e E l e m e n t I d > < d 1 p 1 : C u b e E l e m e n t L a b e l > e n   t r a n s p o r t   e n   c o m m u n < / d 1 p 1 : C u b e E l e m e n t L a b e l > < d 1 p 1 : C u b e E l e m e n t N a m e > S T & a m p ; 3 2 ; T r a n s p o r t & a m p ; 3 2 ; e n & a m p ; 3 2 ; c o m m u n & a m p ; 3 2 ; & a m p ; 4 7 ; & a m p ; 3 2 ; V o i t u r e & a m p ; 3 2 ; & a m p ; 4 5 ; & a m p ; 3 2 ; S T & a m p ; 3 2 ; T r a n s p o r t & a m p ; 3 2 ; e n & a m p ; 3 2 ; c o m m u n & a m p ; 3 2 ; & a m p ; 4 7 ; & a m p ; 3 2 ; V o i t u r e & a m p ; 3 2 ; & a m p ; 4 5 ; & a m p ; 3 2 ; e n & a m p ; 3 2 ; t r a n s p o r t & a m p ; 3 2 ; e n & a m p ; 3 2 ; c o m m u n < / d 1 p 1 : C u b e E l e m e n t N a m e > < d 1 p 1 : D i m e n s i o n N a m e > C a t e g o r i e s < / d 1 p 1 : D i m e n s i o n N a m e > < d 1 p 1 : I d > c 1 1 7 < / d 1 p 1 : I d > < d 1 p 1 : V e r s i o n s > < d 2 : i n t > 1 < / d 2 : i n t > < d 2 : i n t > 2 < / d 2 : i n t > < / d 1 p 1 : V e r s i o n s > < / d 1 p 1 : C u b e E l e m e n t I d > < d 1 p 1 : C u b e E l e m e n t I d > < d 1 p 1 : C u b e E l e m e n t L a b e l > �   p i e d s < / d 1 p 1 : C u b e E l e m e n t L a b e l > < d 1 p 1 : C u b e E l e m e n t N a m e > S T & a m p ; 3 2 ; A & a m p ; 3 2 ; p i e d s & a m p ; 3 2 ; & a m p ; 4 7 ; & a m p ; 3 2 ; T r o t t i n e t t e & a m p ; 3 2 ; & a m p ; 4 7 ; & a m p ; 3 2 ; V & a m p ; 2 3 3 ; l o & a m p ; 3 2 ; & a m p ; 4 5 ; & a m p ; 3 2 ; S T & a m p ; 3 2 ; A & a m p ; 3 2 ; p i e d s & a m p ; 3 2 ; & a m p ; 4 7 ; & a m p ; 3 2 ; T r o t t i n e t t e & a m p ; 3 2 ; & a m p ; 4 7 ; & a m p ; 3 2 ; V & a m p ; 2 3 3 ; l o & a m p ; 3 2 ; & a m p ; 4 5 ; & a m p ; 3 2 ; & a m p ; 2 2 4 ; & a m p ; 3 2 ; p i e d s < / d 1 p 1 : C u b e E l e m e n t N a m e > < d 1 p 1 : D i m e n s i o n N a m e > C a t e g o r i e s < / d 1 p 1 : D i m e n s i o n N a m e > < d 1 p 1 : I d > c 1 1 8 < / d 1 p 1 : I d > < d 1 p 1 : V e r s i o n s > < d 2 : i n t > 1 < / d 2 : i n t > < d 2 : i n t > 2 < / d 2 : i n t > < / d 1 p 1 : V e r s i o n s > < / d 1 p 1 : C u b e E l e m e n t I d > < d 1 p 1 : C u b e E l e m e n t I d > < d 1 p 1 : C u b e E l e m e n t L a b e l > �   v � l o < / d 1 p 1 : C u b e E l e m e n t L a b e l > < d 1 p 1 : C u b e E l e m e n t N a m e > S T & a m p ; 3 2 ; A & a m p ; 3 2 ; p i e d s & a m p ; 3 2 ; & a m p ; 4 7 ; & a m p ; 3 2 ; T r o t t i n e t t e & a m p ; 3 2 ; & a m p ; 4 7 ; & a m p ; 3 2 ; V & a m p ; 2 3 3 ; l o & a m p ; 3 2 ; & a m p ; 4 5 ; & a m p ; 3 2 ; S T & a m p ; 3 2 ; A & a m p ; 3 2 ; p i e d s & a m p ; 3 2 ; & a m p ; 4 7 ; & a m p ; 3 2 ; T r o t t i n e t t e & a m p ; 3 2 ; & a m p ; 4 7 ; & a m p ; 3 2 ; V & a m p ; 2 3 3 ; l o & a m p ; 3 2 ; & a m p ; 4 5 ; & a m p ; 3 2 ; & a m p ; 2 2 4 ; & a m p ; 3 2 ; v & a m p ; 2 3 3 ; l o < / d 1 p 1 : C u b e E l e m e n t N a m e > < d 1 p 1 : D i m e n s i o n N a m e > C a t e g o r i e s < / d 1 p 1 : D i m e n s i o n N a m e > < d 1 p 1 : I d > c 1 1 9 < / d 1 p 1 : I d > < d 1 p 1 : V e r s i o n s > < d 2 : i n t > 1 < / d 2 : i n t > < d 2 : i n t > 2 < / d 2 : i n t > < / d 1 p 1 : V e r s i o n s > < / d 1 p 1 : C u b e E l e m e n t I d > < d 1 p 1 : C u b e E l e m e n t I d > < d 1 p 1 : C u b e E l e m e n t L a b e l > e n   t r o t t i n e t t e < / d 1 p 1 : C u b e E l e m e n t L a b e l > < d 1 p 1 : C u b e E l e m e n t N a m e > S T & a m p ; 3 2 ; A & a m p ; 3 2 ; p i e d s & a m p ; 3 2 ; & a m p ; 4 7 ; & a m p ; 3 2 ; T r o t t i n e t t e & a m p ; 3 2 ; & a m p ; 4 7 ; & a m p ; 3 2 ; V & a m p ; 2 3 3 ; l o & a m p ; 3 2 ; & a m p ; 4 5 ; & a m p ; 3 2 ; S T & a m p ; 3 2 ; A & a m p ; 3 2 ; p i e d s & a m p ; 3 2 ; & a m p ; 4 7 ; & a m p ; 3 2 ; T r o t t i n e t t e & a m p ; 3 2 ; & a m p ; 4 7 ; & a m p ; 3 2 ; V & a m p ; 2 3 3 ; l o & a m p ; 3 2 ; & a m p ; 4 5 ; & a m p ; 3 2 ; e n & a m p ; 3 2 ; t r o t t i n e t t e < / d 1 p 1 : C u b e E l e m e n t N a m e > < d 1 p 1 : D i m e n s i o n N a m e > C a t e g o r i e s < / d 1 p 1 : D i m e n s i o n N a m e > < d 1 p 1 : I d > c 1 2 0 < / d 1 p 1 : I d > < d 1 p 1 : V e r s i o n s > < d 2 : i n t > 1 < / d 2 : i n t > < d 2 : i n t > 2 < / d 2 : i n t > < / d 1 p 1 : V e r s i o n s > < / d 1 p 1 : C u b e E l e m e n t I d > < d 1 p 1 : C u b e E l e m e n t I d > < d 1 p 1 : C u b e E l e m e n t L a b e l > a u t r e s < / d 1 p 1 : C u b e E l e m e n t L a b e l > < d 1 p 1 : C u b e E l e m e n t N a m e > S T & a m p ; 3 2 ; A & a m p ; 3 2 ; p i e d s & a m p ; 3 2 ; & a m p ; 4 7 ; & a m p ; 3 2 ; T r o t t i n e t t e & a m p ; 3 2 ; & a m p ; 4 7 ; & a m p ; 3 2 ; V & a m p ; 2 3 3 ; l o & a m p ; 3 2 ; & a m p ; 4 5 ; & a m p ; 3 2 ; S T & a m p ; 3 2 ; A & a m p ; 3 2 ; p i e d s & a m p ; 3 2 ; & a m p ; 4 7 ; & a m p ; 3 2 ; T r o t t i n e t t e & a m p ; 3 2 ; & a m p ; 4 7 ; & a m p ; 3 2 ; V & a m p ; 2 3 3 ; l o & a m p ; 3 2 ; & a m p ; 4 5 ; & a m p ; 3 2 ; a u t r e s < / d 1 p 1 : C u b e E l e m e n t N a m e > < d 1 p 1 : D i m e n s i o n N a m e > C a t e g o r i e s < / d 1 p 1 : D i m e n s i o n N a m e > < d 1 p 1 : I d > c 1 2 1 < / d 1 p 1 : I d > < d 1 p 1 : V e r s i o n s > < d 2 : i n t > 1 < / d 2 : i n t > < d 2 : i n t > 2 < / d 2 : i n t > < / d 1 p 1 : V e r s i o n s > < / d 1 p 1 : C u b e E l e m e n t I d > < d 1 p 1 : C u b e E l e m e n t I d > < d 1 p 1 : C u b e E l e m e n t L a b e l > S T   T r a n s p o r t   e n   c o m m u n   /   V o i t u r e   /   M o t o / S c o o t e r < / d 1 p 1 : C u b e E l e m e n t L a b e l > < d 1 p 1 : C u b e E l e m e n t N a m e > S T & a m p ; 3 2 ; T r a n s p o r t & a m p ; 3 2 ; e n & a m p ; 3 2 ; c o m m u n & a m p ; 3 2 ; & a m p ; 4 7 ; & a m p ; 3 2 ; V o i t u r e & a m p ; 3 2 ; & a m p ; 4 7 ; & a m p ; 3 2 ; M o t o & a m p ; 4 7 ; S c o o t e r < / d 1 p 1 : C u b e E l e m e n t N a m e > < d 1 p 1 : D i m e n s i o n N a m e > C a t e g o r i e s < / d 1 p 1 : D i m e n s i o n N a m e > < d 1 p 1 : I d > c 1 2 2 < / d 1 p 1 : I d > < d 1 p 1 : V e r s i o n s > < d 2 : i n t > 1 < / d 2 : i n t > < d 2 : i n t > 2 < / d 2 : i n t > < / d 1 p 1 : V e r s i o n s > < / d 1 p 1 : C u b e E l e m e n t I d > < d 1 p 1 : C u b e E l e m e n t I d > < d 1 p 1 : C u b e E l e m e n t L a b e l > S T   V o i t u r e   /   M o t o / S c o o t e r < / d 1 p 1 : C u b e E l e m e n t L a b e l > < d 1 p 1 : C u b e E l e m e n t N a m e > S T & a m p ; 3 2 ; V o i t u r e & a m p ; 3 2 ; & a m p ; 4 7 ; & a m p ; 3 2 ; M o t o & a m p ; 4 7 ; S c o o t e r < / d 1 p 1 : C u b e E l e m e n t N a m e > < d 1 p 1 : D i m e n s i o n N a m e > C a t e g o r i e s < / d 1 p 1 : D i m e n s i o n N a m e > < d 1 p 1 : I d > c 1 2 3 < / d 1 p 1 : I d > < d 1 p 1 : V e r s i o n s > < d 2 : i n t > 1 < / d 2 : i n t > < d 2 : i n t > 2 < / d 2 : i n t > < / d 1 p 1 : V e r s i o n s > < / d 1 p 1 : C u b e E l e m e n t I d > < d 1 p 1 : C u b e E l e m e n t I d > < d 1 p 1 : C u b e E l e m e n t L a b e l > e n   v o i t u r e < / d 1 p 1 : C u b e E l e m e n t L a b e l > < d 1 p 1 : C u b e E l e m e n t N a m e > S T & a m p ; 3 2 ; V o i t u r e & a m p ; 3 2 ; & a m p ; 4 7 ; & a m p ; 3 2 ; M o t o & a m p ; 4 7 ; S c o o t e r & a m p ; 3 2 ; & a m p ; 4 5 ; & a m p ; 3 2 ; S T & a m p ; 3 2 ; V o i t u r e & a m p ; 3 2 ; & a m p ; 4 7 ; & a m p ; 3 2 ; M o t o & a m p ; 4 7 ; S c o o t e r & a m p ; 3 2 ; & a m p ; 4 5 ; & a m p ; 3 2 ; e n & a m p ; 3 2 ; v o i t u r e < / d 1 p 1 : C u b e E l e m e n t N a m e > < d 1 p 1 : D i m e n s i o n N a m e > C a t e g o r i e s < / d 1 p 1 : D i m e n s i o n N a m e > < d 1 p 1 : I d > c 1 2 4 < / d 1 p 1 : I d > < d 1 p 1 : V e r s i o n s > < d 2 : i n t > 1 < / d 2 : i n t > < d 2 : i n t > 2 < / d 2 : i n t > < / d 1 p 1 : V e r s i o n s > < / d 1 p 1 : C u b e E l e m e n t I d > < d 1 p 1 : C u b e E l e m e n t I d > < d 1 p 1 : C u b e E l e m e n t L a b e l > �   m o t o   /   e n   s c o o t e r < / d 1 p 1 : C u b e E l e m e n t L a b e l > < d 1 p 1 : C u b e E l e m e n t N a m e > S T & a m p ; 3 2 ; V o i t u r e & a m p ; 3 2 ; & a m p ; 4 7 ; & a m p ; 3 2 ; M o t o & a m p ; 4 7 ; S c o o t e r & a m p ; 3 2 ; & a m p ; 4 5 ; & a m p ; 3 2 ; S T & a m p ; 3 2 ; V o i t u r e & a m p ; 3 2 ; & a m p ; 4 7 ; & a m p ; 3 2 ; M o t o & a m p ; 4 7 ; S c o o t e r & a m p ; 3 2 ; & a m p ; 4 5 ; & a m p ; 3 2 ; & a m p ; 2 2 4 ; & a m p ; 3 2 ; m o t o & a m p ; 3 2 ; & a m p ; 4 7 ; & a m p ; 3 2 ; e n & a m p ; 3 2 ; s c o o t e r < / d 1 p 1 : C u b e E l e m e n t N a m e > < d 1 p 1 : D i m e n s i o n N a m e > C a t e g o r i e s < / d 1 p 1 : D i m e n s i o n N a m e > < d 1 p 1 : I d > c 1 2 5 < / d 1 p 1 : I d > < d 1 p 1 : V e r s i o n s > < d 2 : i n t > 1 < / d 2 : i n t > < d 2 : i n t > 2 < / d 2 : i n t > < / d 1 p 1 : V e r s i o n s > < / d 1 p 1 : C u b e E l e m e n t I d > < d 1 p 1 : C u b e E l e m e n t I d > < d 1 p 1 : C u b e E l e m e n t L a b e l > e n   t r a n s p o r t   e n   c o m m u n < / d 1 p 1 : C u b e E l e m e n t L a b e l > < d 1 p 1 : C u b e E l e m e n t N a m e > S T & a m p ; 3 2 ; V o i t u r e & a m p ; 3 2 ; & a m p ; 4 7 ; & a m p ; 3 2 ; M o t o & a m p ; 4 7 ; S c o o t e r & a m p ; 3 2 ; & a m p ; 4 5 ; & a m p ; 3 2 ; S T & a m p ; 3 2 ; V o i t u r e & a m p ; 3 2 ; & a m p ; 4 7 ; & a m p ; 3 2 ; M o t o & a m p ; 4 7 ; S c o o t e r & a m p ; 3 2 ; & a m p ; 4 5 ; & a m p ; 3 2 ; e n & a m p ; 3 2 ; t r a n s p o r t & a m p ; 3 2 ; e n & a m p ; 3 2 ; c o m m u n < / d 1 p 1 : C u b e E l e m e n t N a m e > < d 1 p 1 : D i m e n s i o n N a m e > C a t e g o r i e s < / d 1 p 1 : D i m e n s i o n N a m e > < d 1 p 1 : I d > c 1 2 6 < / d 1 p 1 : I d > < d 1 p 1 : V e r s i o n s > < d 2 : i n t > 1 < / d 2 : i n t > < d 2 : i n t > 2 < / d 2 : i n t > < / d 1 p 1 : V e r s i o n s > < / d 1 p 1 : C u b e E l e m e n t I d > < d 1 p 1 : C u b e E l e m e n t I d > < d 1 p 1 : C u b e E l e m e n t L a b e l > S T   A   p i e d s   /   V � l o < / d 1 p 1 : C u b e E l e m e n t L a b e l > < d 1 p 1 : C u b e E l e m e n t N a m e > S T & a m p ; 3 2 ; A & a m p ; 3 2 ; p i e d s & a m p ; 3 2 ; & a m p ; 4 7 ; & a m p ; 3 2 ; V & a m p ; 2 3 3 ; l o < / d 1 p 1 : C u b e E l e m e n t N a m e > < d 1 p 1 : D i m e n s i o n N a m e > C a t e g o r i e s < / d 1 p 1 : D i m e n s i o n N a m e > < d 1 p 1 : I d > c 1 2 7 < / d 1 p 1 : I d > < d 1 p 1 : V e r s i o n s > < d 2 : i n t > 1 < / d 2 : i n t > < d 2 : i n t > 2 < / d 2 : i n t > < / d 1 p 1 : V e r s i o n s > < / d 1 p 1 : C u b e E l e m e n t I d > < d 1 p 1 : C u b e E l e m e n t I d > < d 1 p 1 : C u b e E l e m e n t L a b e l > �   p i e d s < / d 1 p 1 : C u b e E l e m e n t L a b e l > < d 1 p 1 : C u b e E l e m e n t N a m e > S T & a m p ; 3 2 ; A & a m p ; 3 2 ; p i e d s & a m p ; 3 2 ; & a m p ; 4 7 ; & a m p ; 3 2 ; V & a m p ; 2 3 3 ; l o & a m p ; 3 2 ; & a m p ; 4 5 ; & a m p ; 3 2 ; S T & a m p ; 3 2 ; A & a m p ; 3 2 ; p i e d s & a m p ; 3 2 ; & a m p ; 4 7 ; & a m p ; 3 2 ; V & a m p ; 2 3 3 ; l o & a m p ; 3 2 ; & a m p ; 4 5 ; & a m p ; 3 2 ; & a m p ; 2 2 4 ; & a m p ; 3 2 ; p i e d s < / d 1 p 1 : C u b e E l e m e n t N a m e > < d 1 p 1 : D i m e n s i o n N a m e > C a t e g o r i e s < / d 1 p 1 : D i m e n s i o n N a m e > < d 1 p 1 : I d > c 1 2 8 < / d 1 p 1 : I d > < d 1 p 1 : V e r s i o n s > < d 2 : i n t > 1 < / d 2 : i n t > < d 2 : i n t > 2 < / d 2 : i n t > < / d 1 p 1 : V e r s i o n s > < / d 1 p 1 : C u b e E l e m e n t I d > < d 1 p 1 : C u b e E l e m e n t I d > < d 1 p 1 : C u b e E l e m e n t L a b e l > �   v � l o < / d 1 p 1 : C u b e E l e m e n t L a b e l > < d 1 p 1 : C u b e E l e m e n t N a m e > S T & a m p ; 3 2 ; A & a m p ; 3 2 ; p i e d s & a m p ; 3 2 ; & a m p ; 4 7 ; & a m p ; 3 2 ; V & a m p ; 2 3 3 ; l o & a m p ; 3 2 ; & a m p ; 4 5 ; & a m p ; 3 2 ; S T & a m p ; 3 2 ; A & a m p ; 3 2 ; p i e d s & a m p ; 3 2 ; & a m p ; 4 7 ; & a m p ; 3 2 ; V & a m p ; 2 3 3 ; l o & a m p ; 3 2 ; & a m p ; 4 5 ; & a m p ; 3 2 ; & a m p ; 2 2 4 ; & a m p ; 3 2 ; v & a m p ; 2 3 3 ; l o < / d 1 p 1 : C u b e E l e m e n t N a m e > < d 1 p 1 : D i m e n s i o n N a m e > C a t e g o r i e s < / d 1 p 1 : D i m e n s i o n N a m e > < d 1 p 1 : I d > c 1 2 9 < / d 1 p 1 : I d > < d 1 p 1 : V e r s i o n s > < d 2 : i n t > 1 < / d 2 : i n t > < d 2 : i n t > 2 < / d 2 : i n t > < / d 1 p 1 : V e r s i o n s > < / d 1 p 1 : C u b e E l e m e n t I d > < d 1 p 1 : C u b e E l e m e n t I d > < d 1 p 1 : C u b e E l e m e n t L a b e l > a u t r e s < / d 1 p 1 : C u b e E l e m e n t L a b e l > < d 1 p 1 : C u b e E l e m e n t N a m e > S T & a m p ; 3 2 ; A & a m p ; 3 2 ; p i e d s & a m p ; 3 2 ; & a m p ; 4 7 ; & a m p ; 3 2 ; V & a m p ; 2 3 3 ; l o & a m p ; 3 2 ; & a m p ; 4 5 ; & a m p ; 3 2 ; S T & a m p ; 3 2 ; A & a m p ; 3 2 ; p i e d s & a m p ; 3 2 ; & a m p ; 4 7 ; & a m p ; 3 2 ; V & a m p ; 2 3 3 ; l o & a m p ; 3 2 ; & a m p ; 4 5 ; & a m p ; 3 2 ; a u t r e s < / d 1 p 1 : C u b e E l e m e n t N a m e > < d 1 p 1 : D i m e n s i o n N a m e > C a t e g o r i e s < / d 1 p 1 : D i m e n s i o n N a m e > < d 1 p 1 : I d > c 1 3 0 < / d 1 p 1 : I d > < d 1 p 1 : V e r s i o n s > < d 2 : i n t > 1 < / d 2 : i n t > < d 2 : i n t > 2 < / d 2 : i n t > < / d 1 p 1 : V e r s i o n s > < / d 1 p 1 : C u b e E l e m e n t I d > < d 1 p 1 : C u b e E l e m e n t I d > < d 1 p 1 : C u b e E l e m e n t L a b e l > S T   A u   m o i n s   u n e   c i t a t i o n < / d 1 p 1 : C u b e E l e m e n t L a b e l > < d 1 p 1 : C u b e E l e m e n t N a m e > S T & a m p ; 3 2 ; A u & a m p ; 3 2 ; m o i n s & a m p ; 3 2 ; u n e & a m p ; 3 2 ; c i t a t i o n < / d 1 p 1 : C u b e E l e m e n t N a m e > < d 1 p 1 : D i m e n s i o n N a m e > C a t e g o r i e s < / d 1 p 1 : D i m e n s i o n N a m e > < d 1 p 1 : I d > c 1 3 1 < / d 1 p 1 : I d > < d 1 p 1 : V e r s i o n s > < d 2 : i n t > 1 < / d 2 : i n t > < d 2 : i n t > 2 < / d 2 : i n t > < / d 1 p 1 : V e r s i o n s > < / d 1 p 1 : C u b e E l e m e n t I d > < d 1 p 1 : C u b e E l e m e n t I d > < d 1 p 1 : C u b e E l e m e n t L a b e l > E p a n o u i s s e m e n t < / d 1 p 1 : C u b e E l e m e n t L a b e l > < d 1 p 1 : C u b e E l e m e n t N a m e > S T & a m p ; 3 2 ; A u & a m p ; 3 2 ; m o i n s & a m p ; 3 2 ; u n e & a m p ; 3 2 ; c i t a t i o n & a m p ; 3 2 ; & a m p ; 4 5 ; & a m p ; 3 2 ; S T & a m p ; 3 2 ; A u & a m p ; 3 2 ; m o i n s & a m p ; 3 2 ; u n e & a m p ; 3 2 ; c i t a t i o n & a m p ; 3 2 ; & a m p ; 4 5 ; & a m p ; 3 2 ; E p a n o u i s s e m e n t < / d 1 p 1 : C u b e E l e m e n t N a m e > < d 1 p 1 : D i m e n s i o n N a m e > C a t e g o r i e s < / d 1 p 1 : D i m e n s i o n N a m e > < d 1 p 1 : I d > c 1 3 2 < / d 1 p 1 : I d > < d 1 p 1 : V e r s i o n s > < d 2 : i n t > 1 < / d 2 : i n t > < d 2 : i n t > 2 < / d 2 : i n t > < / d 1 p 1 : V e r s i o n s > < / d 1 p 1 : C u b e E l e m e n t I d > < d 1 p 1 : C u b e E l e m e n t I d > < d 1 p 1 : C u b e E l e m e n t L a b e l > D � t e n t e < / d 1 p 1 : C u b e E l e m e n t L a b e l > < d 1 p 1 : C u b e E l e m e n t N a m e > S T & a m p ; 3 2 ; A u & a m p ; 3 2 ; m o i n s & a m p ; 3 2 ; u n e & a m p ; 3 2 ; c i t a t i o n & a m p ; 3 2 ; & a m p ; 4 5 ; & a m p ; 3 2 ; S T & a m p ; 3 2 ; A u & a m p ; 3 2 ; m o i n s & a m p ; 3 2 ; u n e & a m p ; 3 2 ; c i t a t i o n & a m p ; 3 2 ; & a m p ; 4 5 ; & a m p ; 3 2 ; D & a m p ; 2 3 3 ; t e n t e < / d 1 p 1 : C u b e E l e m e n t N a m e > < d 1 p 1 : D i m e n s i o n N a m e > C a t e g o r i e s < / d 1 p 1 : D i m e n s i o n N a m e > < d 1 p 1 : I d > c 1 3 3 < / d 1 p 1 : I d > < d 1 p 1 : V e r s i o n s > < d 2 : i n t > 1 < / d 2 : i n t > < d 2 : i n t > 2 < / d 2 : i n t > < / d 1 p 1 : V e r s i o n s > < / d 1 p 1 : C u b e E l e m e n t I d > < d 1 p 1 : C u b e E l e m e n t I d > < d 1 p 1 : C u b e E l e m e n t L a b e l > S a n t � < / d 1 p 1 : C u b e E l e m e n t L a b e l > < d 1 p 1 : C u b e E l e m e n t N a m e > S T & a m p ; 3 2 ; A u & a m p ; 3 2 ; m o i n s & a m p ; 3 2 ; u n e & a m p ; 3 2 ; c i t a t i o n & a m p ; 3 2 ; & a m p ; 4 5 ; & a m p ; 3 2 ; S T & a m p ; 3 2 ; A u & a m p ; 3 2 ; m o i n s & a m p ; 3 2 ; u n e & a m p ; 3 2 ; c i t a t i o n & a m p ; 3 2 ; & a m p ; 4 5 ; & a m p ; 3 2 ; S a n t & a m p ; 2 3 3 ; < / d 1 p 1 : C u b e E l e m e n t N a m e > < d 1 p 1 : D i m e n s i o n N a m e > C a t e g o r i e s < / d 1 p 1 : D i m e n s i o n N a m e > < d 1 p 1 : I d > c 1 3 4 < / d 1 p 1 : I d > < d 1 p 1 : V e r s i o n s > < d 2 : i n t > 1 < / d 2 : i n t > < d 2 : i n t > 2 < / d 2 : i n t > < / d 1 p 1 : V e r s i o n s > < / d 1 p 1 : C u b e E l e m e n t I d > < d 1 p 1 : C u b e E l e m e n t I d > < d 1 p 1 : C u b e E l e m e n t L a b e l > E n e r g i e < / d 1 p 1 : C u b e E l e m e n t L a b e l > < d 1 p 1 : C u b e E l e m e n t N a m e > S T & a m p ; 3 2 ; A u & a m p ; 3 2 ; m o i n s & a m p ; 3 2 ; u n e & a m p ; 3 2 ; c i t a t i o n & a m p ; 3 2 ; & a m p ; 4 5 ; & a m p ; 3 2 ; S T & a m p ; 3 2 ; A u & a m p ; 3 2 ; m o i n s & a m p ; 3 2 ; u n e & a m p ; 3 2 ; c i t a t i o n & a m p ; 3 2 ; & a m p ; 4 5 ; & a m p ; 3 2 ; E n e r g i e < / d 1 p 1 : C u b e E l e m e n t N a m e > < d 1 p 1 : D i m e n s i o n N a m e > C a t e g o r i e s < / d 1 p 1 : D i m e n s i o n N a m e > < d 1 p 1 : I d > c 1 3 5 < / d 1 p 1 : I d > < d 1 p 1 : V e r s i o n s > < d 2 : i n t > 1 < / d 2 : i n t > < d 2 : i n t > 2 < / d 2 : i n t > < / d 1 p 1 : V e r s i o n s > < / d 1 p 1 : C u b e E l e m e n t I d > < d 1 p 1 : C u b e E l e m e n t I d > < d 1 p 1 : C u b e E l e m e n t L a b e l > C o n f i a n c e   e n   s o i < / d 1 p 1 : C u b e E l e m e n t L a b e l > < d 1 p 1 : C u b e E l e m e n t N a m e > S T & a m p ; 3 2 ; A u & a m p ; 3 2 ; m o i n s & a m p ; 3 2 ; u n e & a m p ; 3 2 ; c i t a t i o n & a m p ; 3 2 ; & a m p ; 4 5 ; & a m p ; 3 2 ; S T & a m p ; 3 2 ; A u & a m p ; 3 2 ; m o i n s & a m p ; 3 2 ; u n e & a m p ; 3 2 ; c i t a t i o n & a m p ; 3 2 ; & a m p ; 4 5 ; & a m p ; 3 2 ; C o n f i a n c e & a m p ; 3 2 ; e n & a m p ; 3 2 ; s o i < / d 1 p 1 : C u b e E l e m e n t N a m e > < d 1 p 1 : D i m e n s i o n N a m e > C a t e g o r i e s < / d 1 p 1 : D i m e n s i o n N a m e > < d 1 p 1 : I d > c 1 3 6 < / d 1 p 1 : I d > < d 1 p 1 : V e r s i o n s > < d 2 : i n t > 1 < / d 2 : i n t > < d 2 : i n t > 2 < / d 2 : i n t > < / d 1 p 1 : V e r s i o n s > < / d 1 p 1 : C u b e E l e m e n t I d > < d 1 p 1 : C u b e E l e m e n t I d > < d 1 p 1 : C u b e E l e m e n t L a b e l > D � c o u v e r t e < / d 1 p 1 : C u b e E l e m e n t L a b e l > < d 1 p 1 : C u b e E l e m e n t N a m e > S T & a m p ; 3 2 ; A u & a m p ; 3 2 ; m o i n s & a m p ; 3 2 ; u n e & a m p ; 3 2 ; c i t a t i o n & a m p ; 3 2 ; & a m p ; 4 5 ; & a m p ; 3 2 ; S T & a m p ; 3 2 ; A u & a m p ; 3 2 ; m o i n s & a m p ; 3 2 ; u n e & a m p ; 3 2 ; c i t a t i o n & a m p ; 3 2 ; & a m p ; 4 5 ; & a m p ; 3 2 ; D & a m p ; 2 3 3 ; c o u v e r t e < / d 1 p 1 : C u b e E l e m e n t N a m e > < d 1 p 1 : D i m e n s i o n N a m e > C a t e g o r i e s < / d 1 p 1 : D i m e n s i o n N a m e > < d 1 p 1 : I d > c 1 3 7 < / d 1 p 1 : I d > < d 1 p 1 : V e r s i o n s > < d 2 : i n t > 1 < / d 2 : i n t > < d 2 : i n t > 2 < / d 2 : i n t > < / d 1 p 1 : V e r s i o n s > < / d 1 p 1 : C u b e E l e m e n t I d > < d 1 p 1 : C u b e E l e m e n t I d > < d 1 p 1 : C u b e E l e m e n t L a b e l > A m i s < / d 1 p 1 : C u b e E l e m e n t L a b e l > < d 1 p 1 : C u b e E l e m e n t N a m e > S T & a m p ; 3 2 ; A u & a m p ; 3 2 ; m o i n s & a m p ; 3 2 ; u n e & a m p ; 3 2 ; c i t a t i o n & a m p ; 3 2 ; & a m p ; 4 5 ; & a m p ; 3 2 ; S T & a m p ; 3 2 ; A u & a m p ; 3 2 ; m o i n s & a m p ; 3 2 ; u n e & a m p ; 3 2 ; c i t a t i o n & a m p ; 3 2 ; & a m p ; 4 5 ; & a m p ; 3 2 ; A m i s < / d 1 p 1 : C u b e E l e m e n t N a m e > < d 1 p 1 : D i m e n s i o n N a m e > C a t e g o r i e s < / d 1 p 1 : D i m e n s i o n N a m e > < d 1 p 1 : I d > c 1 3 8 < / d 1 p 1 : I d > < d 1 p 1 : V e r s i o n s > < d 2 : i n t > 1 < / d 2 : i n t > < d 2 : i n t > 2 < / d 2 : i n t > < / d 1 p 1 : V e r s i o n s > < / d 1 p 1 : C u b e E l e m e n t I d > < d 1 p 1 : C u b e E l e m e n t I d > < d 1 p 1 : C u b e E l e m e n t L a b e l > R e s p e c t < / d 1 p 1 : C u b e E l e m e n t L a b e l > < d 1 p 1 : C u b e E l e m e n t N a m e > S T & a m p ; 3 2 ; A u & a m p ; 3 2 ; m o i n s & a m p ; 3 2 ; u n e & a m p ; 3 2 ; c i t a t i o n & a m p ; 3 2 ; & a m p ; 4 5 ; & a m p ; 3 2 ; S T & a m p ; 3 2 ; A u & a m p ; 3 2 ; m o i n s & a m p ; 3 2 ; u n e & a m p ; 3 2 ; c i t a t i o n & a m p ; 3 2 ; & a m p ; 4 5 ; & a m p ; 3 2 ; R e s p e c t < / d 1 p 1 : C u b e E l e m e n t N a m e > < d 1 p 1 : D i m e n s i o n N a m e > C a t e g o r i e s < / d 1 p 1 : D i m e n s i o n N a m e > < d 1 p 1 : I d > c 1 3 9 < / d 1 p 1 : I d > < d 1 p 1 : V e r s i o n s > < d 2 : i n t > 1 < / d 2 : i n t > < d 2 : i n t > 2 < / d 2 : i n t > < / d 1 p 1 : V e r s i o n s > < / d 1 p 1 : C u b e E l e m e n t I d > < d 1 p 1 : C u b e E l e m e n t I d > < d 1 p 1 : C u b e E l e m e n t L a b e l > J o i e < / d 1 p 1 : C u b e E l e m e n t L a b e l > < d 1 p 1 : C u b e E l e m e n t N a m e > S T & a m p ; 3 2 ; A u & a m p ; 3 2 ; m o i n s & a m p ; 3 2 ; u n e & a m p ; 3 2 ; c i t a t i o n & a m p ; 3 2 ; & a m p ; 4 5 ; & a m p ; 3 2 ; S T & a m p ; 3 2 ; A u & a m p ; 3 2 ; m o i n s & a m p ; 3 2 ; u n e & a m p ; 3 2 ; c i t a t i o n & a m p ; 3 2 ; & a m p ; 4 5 ; & a m p ; 3 2 ; J o i e < / d 1 p 1 : C u b e E l e m e n t N a m e > < d 1 p 1 : D i m e n s i o n N a m e > C a t e g o r i e s < / d 1 p 1 : D i m e n s i o n N a m e > < d 1 p 1 : I d > c 1 4 0 < / d 1 p 1 : I d > < d 1 p 1 : V e r s i o n s > < d 2 : i n t > 1 < / d 2 : i n t > < d 2 : i n t > 2 < / d 2 : i n t > < / d 1 p 1 : V e r s i o n s > < / d 1 p 1 : C u b e E l e m e n t I d > < d 1 p 1 : C u b e E l e m e n t I d > < d 1 p 1 : C u b e E l e m e n t L a b e l > A p p r e n t i s s a g e < / d 1 p 1 : C u b e E l e m e n t L a b e l > < d 1 p 1 : C u b e E l e m e n t N a m e > S T & a m p ; 3 2 ; A u & a m p ; 3 2 ; m o i n s & a m p ; 3 2 ; u n e & a m p ; 3 2 ; c i t a t i o n & a m p ; 3 2 ; & a m p ; 4 5 ; & a m p ; 3 2 ; S T & a m p ; 3 2 ; A u & a m p ; 3 2 ; m o i n s & a m p ; 3 2 ; u n e & a m p ; 3 2 ; c i t a t i o n & a m p ; 3 2 ; & a m p ; 4 5 ; & a m p ; 3 2 ; A p p r e n t i s s a g e < / d 1 p 1 : C u b e E l e m e n t N a m e > < d 1 p 1 : D i m e n s i o n N a m e > C a t e g o r i e s < / d 1 p 1 : D i m e n s i o n N a m e > < d 1 p 1 : I d > c 1 4 1 < / d 1 p 1 : I d > < d 1 p 1 : V e r s i o n s > < d 2 : i n t > 1 < / d 2 : i n t > < d 2 : i n t > 2 < / d 2 : i n t > < / d 1 p 1 : V e r s i o n s > < / d 1 p 1 : C u b e E l e m e n t I d > < d 1 p 1 : C u b e E l e m e n t I d > < d 1 p 1 : C u b e E l e m e n t L a b e l > D i s c i p l i n e < / d 1 p 1 : C u b e E l e m e n t L a b e l > < d 1 p 1 : C u b e E l e m e n t N a m e > S T & a m p ; 3 2 ; A u & a m p ; 3 2 ; m o i n s & a m p ; 3 2 ; u n e & a m p ; 3 2 ; c i t a t i o n & a m p ; 3 2 ; & a m p ; 4 5 ; & a m p ; 3 2 ; S T & a m p ; 3 2 ; A u & a m p ; 3 2 ; m o i n s & a m p ; 3 2 ; u n e & a m p ; 3 2 ; c i t a t i o n & a m p ; 3 2 ; & a m p ; 4 5 ; & a m p ; 3 2 ; D i s c i p l i n e < / d 1 p 1 : C u b e E l e m e n t N a m e > < d 1 p 1 : D i m e n s i o n N a m e > C a t e g o r i e s < / d 1 p 1 : D i m e n s i o n N a m e > < d 1 p 1 : I d > c 1 4 2 < / d 1 p 1 : I d > < d 1 p 1 : V e r s i o n s > < d 2 : i n t > 1 < / d 2 : i n t > < d 2 : i n t > 2 < / d 2 : i n t > < / d 1 p 1 : V e r s i o n s > < / d 1 p 1 : C u b e E l e m e n t I d > < d 1 p 1 : C u b e E l e m e n t I d > < d 1 p 1 : C u b e E l e m e n t L a b e l > E v a s i o n < / d 1 p 1 : C u b e E l e m e n t L a b e l > < d 1 p 1 : C u b e E l e m e n t N a m e > S T & a m p ; 3 2 ; A u & a m p ; 3 2 ; m o i n s & a m p ; 3 2 ; u n e & a m p ; 3 2 ; c i t a t i o n & a m p ; 3 2 ; & a m p ; 4 5 ; & a m p ; 3 2 ; S T & a m p ; 3 2 ; A u & a m p ; 3 2 ; m o i n s & a m p ; 3 2 ; u n e & a m p ; 3 2 ; c i t a t i o n & a m p ; 3 2 ; & a m p ; 4 5 ; & a m p ; 3 2 ; E v a s i o n < / d 1 p 1 : C u b e E l e m e n t N a m e > < d 1 p 1 : D i m e n s i o n N a m e > C a t e g o r i e s < / d 1 p 1 : D i m e n s i o n N a m e > < d 1 p 1 : I d > c 1 4 3 < / d 1 p 1 : I d > < d 1 p 1 : V e r s i o n s > < d 2 : i n t > 1 < / d 2 : i n t > < d 2 : i n t > 2 < / d 2 : i n t > < / d 1 p 1 : V e r s i o n s > < / d 1 p 1 : C u b e E l e m e n t I d > < d 1 p 1 : C u b e E l e m e n t I d > < d 1 p 1 : C u b e E l e m e n t L a b e l > L � c h e r   p r i s e < / d 1 p 1 : C u b e E l e m e n t L a b e l > < d 1 p 1 : C u b e E l e m e n t N a m e > S T & a m p ; 3 2 ; A u & a m p ; 3 2 ; m o i n s & a m p ; 3 2 ; u n e & a m p ; 3 2 ; c i t a t i o n & a m p ; 3 2 ; & a m p ; 4 5 ; & a m p ; 3 2 ; S T & a m p ; 3 2 ; A u & a m p ; 3 2 ; m o i n s & a m p ; 3 2 ; u n e & a m p ; 3 2 ; c i t a t i o n & a m p ; 3 2 ; & a m p ; 4 5 ; & a m p ; 3 2 ; L & a m p ; 2 2 6 ; c h e r & a m p ; 3 2 ; p r i s e < / d 1 p 1 : C u b e E l e m e n t N a m e > < d 1 p 1 : D i m e n s i o n N a m e > C a t e g o r i e s < / d 1 p 1 : D i m e n s i o n N a m e > < d 1 p 1 : I d > c 1 4 4 < / d 1 p 1 : I d > < d 1 p 1 : V e r s i o n s > < d 2 : i n t > 1 < / d 2 : i n t > < d 2 : i n t > 2 < / d 2 : i n t > < / d 1 p 1 : V e r s i o n s > < / d 1 p 1 : C u b e E l e m e n t I d > < d 1 p 1 : C u b e E l e m e n t I d > < d 1 p 1 : C u b e E l e m e n t L a b e l > F a i r   p l a y < / d 1 p 1 : C u b e E l e m e n t L a b e l > < d 1 p 1 : C u b e E l e m e n t N a m e > S T & a m p ; 3 2 ; A u & a m p ; 3 2 ; m o i n s & a m p ; 3 2 ; u n e & a m p ; 3 2 ; c i t a t i o n & a m p ; 3 2 ; & a m p ; 4 5 ; & a m p ; 3 2 ; S T & a m p ; 3 2 ; A u & a m p ; 3 2 ; m o i n s & a m p ; 3 2 ; u n e & a m p ; 3 2 ; c i t a t i o n & a m p ; 3 2 ; & a m p ; 4 5 ; & a m p ; 3 2 ; F a i r & a m p ; 3 2 ; p l a y < / d 1 p 1 : C u b e E l e m e n t N a m e > < d 1 p 1 : D i m e n s i o n N a m e > C a t e g o r i e s < / d 1 p 1 : D i m e n s i o n N a m e > < d 1 p 1 : I d > c 1 4 5 < / d 1 p 1 : I d > < d 1 p 1 : V e r s i o n s > < d 2 : i n t > 1 < / d 2 : i n t > < d 2 : i n t > 2 < / d 2 : i n t > < / d 1 p 1 : V e r s i o n s > < / d 1 p 1 : C u b e E l e m e n t I d > < d 1 p 1 : C u b e E l e m e n t I d > < d 1 p 1 : C u b e E l e m e n t L a b e l > P e r f o r m a n c e < / d 1 p 1 : C u b e E l e m e n t L a b e l > < d 1 p 1 : C u b e E l e m e n t N a m e > S T & a m p ; 3 2 ; A u & a m p ; 3 2 ; m o i n s & a m p ; 3 2 ; u n e & a m p ; 3 2 ; c i t a t i o n & a m p ; 3 2 ; & a m p ; 4 5 ; & a m p ; 3 2 ; S T & a m p ; 3 2 ; A u & a m p ; 3 2 ; m o i n s & a m p ; 3 2 ; u n e & a m p ; 3 2 ; c i t a t i o n & a m p ; 3 2 ; & a m p ; 4 5 ; & a m p ; 3 2 ; P e r f o r m a n c e < / d 1 p 1 : C u b e E l e m e n t N a m e > < d 1 p 1 : D i m e n s i o n N a m e > C a t e g o r i e s < / d 1 p 1 : D i m e n s i o n N a m e > < d 1 p 1 : I d > c 1 4 6 < / d 1 p 1 : I d > < d 1 p 1 : V e r s i o n s > < d 2 : i n t > 1 < / d 2 : i n t > < d 2 : i n t > 2 < / d 2 : i n t > < / d 1 p 1 : V e r s i o n s > < / d 1 p 1 : C u b e E l e m e n t I d > < d 1 p 1 : C u b e E l e m e n t I d > < d 1 p 1 : C u b e E l e m e n t L a b e l > S e n s a t i o n s < / d 1 p 1 : C u b e E l e m e n t L a b e l > < d 1 p 1 : C u b e E l e m e n t N a m e > S T & a m p ; 3 2 ; A u & a m p ; 3 2 ; m o i n s & a m p ; 3 2 ; u n e & a m p ; 3 2 ; c i t a t i o n & a m p ; 3 2 ; & a m p ; 4 5 ; & a m p ; 3 2 ; S T & a m p ; 3 2 ; A u & a m p ; 3 2 ; m o i n s & a m p ; 3 2 ; u n e & a m p ; 3 2 ; c i t a t i o n & a m p ; 3 2 ; & a m p ; 4 5 ; & a m p ; 3 2 ; S e n s a t i o n s < / d 1 p 1 : C u b e E l e m e n t N a m e > < d 1 p 1 : D i m e n s i o n N a m e > C a t e g o r i e s < / d 1 p 1 : D i m e n s i o n N a m e > < d 1 p 1 : I d > c 1 4 7 < / d 1 p 1 : I d > < d 1 p 1 : V e r s i o n s > < d 2 : i n t > 1 < / d 2 : i n t > < d 2 : i n t > 2 < / d 2 : i n t > < / d 1 p 1 : V e r s i o n s > < / d 1 p 1 : C u b e E l e m e n t I d > < d 1 p 1 : C u b e E l e m e n t I d > < d 1 p 1 : C u b e E l e m e n t L a b e l > D � f i < / d 1 p 1 : C u b e E l e m e n t L a b e l > < d 1 p 1 : C u b e E l e m e n t N a m e > S T & a m p ; 3 2 ; A u & a m p ; 3 2 ; m o i n s & a m p ; 3 2 ; u n e & a m p ; 3 2 ; c i t a t i o n & a m p ; 3 2 ; & a m p ; 4 5 ; & a m p ; 3 2 ; S T & a m p ; 3 2 ; A u & a m p ; 3 2 ; m o i n s & a m p ; 3 2 ; u n e & a m p ; 3 2 ; c i t a t i o n & a m p ; 3 2 ; & a m p ; 4 5 ; & a m p ; 3 2 ; D & a m p ; 2 3 3 ; f i < / d 1 p 1 : C u b e E l e m e n t N a m e > < d 1 p 1 : D i m e n s i o n N a m e > C a t e g o r i e s < / d 1 p 1 : D i m e n s i o n N a m e > < d 1 p 1 : I d > c 1 4 8 < / d 1 p 1 : I d > < d 1 p 1 : V e r s i o n s > < d 2 : i n t > 1 < / d 2 : i n t > < d 2 : i n t > 2 < / d 2 : i n t > < / d 1 p 1 : V e r s i o n s > < / d 1 p 1 : C u b e E l e m e n t I d > < d 1 p 1 : C u b e E l e m e n t I d > < d 1 p 1 : C u b e E l e m e n t L a b e l > S a v o i r - E t r e < / d 1 p 1 : C u b e E l e m e n t L a b e l > < d 1 p 1 : C u b e E l e m e n t N a m e > S T & a m p ; 3 2 ; A u & a m p ; 3 2 ; m o i n s & a m p ; 3 2 ; u n e & a m p ; 3 2 ; c i t a t i o n & a m p ; 3 2 ; & a m p ; 4 5 ; & a m p ; 3 2 ; S T & a m p ; 3 2 ; A u & a m p ; 3 2 ; m o i n s & a m p ; 3 2 ; u n e & a m p ; 3 2 ; c i t a t i o n & a m p ; 3 2 ; & a m p ; 4 5 ; & a m p ; 3 2 ; S a v o i r & a m p ; 4 5 ; E t r e < / d 1 p 1 : C u b e E l e m e n t N a m e > < d 1 p 1 : D i m e n s i o n N a m e > C a t e g o r i e s < / d 1 p 1 : D i m e n s i o n N a m e > < d 1 p 1 : I d > c 1 4 9 < / d 1 p 1 : I d > < d 1 p 1 : V e r s i o n s > < d 2 : i n t > 1 < / d 2 : i n t > < d 2 : i n t > 2 < / d 2 : i n t > < / d 1 p 1 : V e r s i o n s > < / d 1 p 1 : C u b e E l e m e n t I d > < d 1 p 1 : C u b e E l e m e n t I d > < d 1 p 1 : C u b e E l e m e n t L a b e l > C o n t r a i n t e < / d 1 p 1 : C u b e E l e m e n t L a b e l > < d 1 p 1 : C u b e E l e m e n t N a m e > S T & a m p ; 3 2 ; A u & a m p ; 3 2 ; m o i n s & a m p ; 3 2 ; u n e & a m p ; 3 2 ; c i t a t i o n & a m p ; 3 2 ; & a m p ; 4 5 ; & a m p ; 3 2 ; S T & a m p ; 3 2 ; A u & a m p ; 3 2 ; m o i n s & a m p ; 3 2 ; u n e & a m p ; 3 2 ; c i t a t i o n & a m p ; 3 2 ; & a m p ; 4 5 ; & a m p ; 3 2 ; C o n t r a i n t e < / d 1 p 1 : C u b e E l e m e n t N a m e > < d 1 p 1 : D i m e n s i o n N a m e > C a t e g o r i e s < / d 1 p 1 : D i m e n s i o n N a m e > < d 1 p 1 : I d > c 1 5 0 < / d 1 p 1 : I d > < d 1 p 1 : V e r s i o n s > < d 2 : i n t > 1 < / d 2 : i n t > < d 2 : i n t > 2 < / d 2 : i n t > < / d 1 p 1 : V e r s i o n s > < / d 1 p 1 : C u b e E l e m e n t I d > < d 1 p 1 : C u b e E l e m e n t I d > < d 1 p 1 : C u b e E l e m e n t L a b e l > E g a l i t � < / d 1 p 1 : C u b e E l e m e n t L a b e l > < d 1 p 1 : C u b e E l e m e n t N a m e > S T & a m p ; 3 2 ; A u & a m p ; 3 2 ; m o i n s & a m p ; 3 2 ; u n e & a m p ; 3 2 ; c i t a t i o n & a m p ; 3 2 ; & a m p ; 4 5 ; & a m p ; 3 2 ; S T & a m p ; 3 2 ; A u & a m p ; 3 2 ; m o i n s & a m p ; 3 2 ; u n e & a m p ; 3 2 ; c i t a t i o n & a m p ; 3 2 ; & a m p ; 4 5 ; & a m p ; 3 2 ; E g a l i t & a m p ; 2 3 3 ; < / d 1 p 1 : C u b e E l e m e n t N a m e > < d 1 p 1 : D i m e n s i o n N a m e > C a t e g o r i e s < / d 1 p 1 : D i m e n s i o n N a m e > < d 1 p 1 : I d > c 1 5 1 < / d 1 p 1 : I d > < d 1 p 1 : V e r s i o n s > < d 2 : i n t > 1 < / d 2 : i n t > < d 2 : i n t > 2 < / d 2 : i n t > < / d 1 p 1 : V e r s i o n s > < / d 1 p 1 : C u b e E l e m e n t I d > < d 1 p 1 : C u b e E l e m e n t I d > < d 1 p 1 : C u b e E l e m e n t L a b e l > A u c u n   d e   c e s   m o t s < / d 1 p 1 : C u b e E l e m e n t L a b e l > < d 1 p 1 : C u b e E l e m e n t N a m e > S T & a m p ; 3 2 ; A u & a m p ; 3 2 ; m o i n s & a m p ; 3 2 ; u n e & a m p ; 3 2 ; c i t a t i o n & a m p ; 3 2 ; & a m p ; 4 5 ; & a m p ; 3 2 ; S T & a m p ; 3 2 ; A u & a m p ; 3 2 ; m o i n s & a m p ; 3 2 ; u n e & a m p ; 3 2 ; c i t a t i o n & a m p ; 3 2 ; & a m p ; 4 5 ; & a m p ; 3 2 ; A u c u n & a m p ; 3 2 ; d e & a m p ; 3 2 ; c e s & a m p ; 3 2 ; m o t s < / d 1 p 1 : C u b e E l e m e n t N a m e > < d 1 p 1 : D i m e n s i o n N a m e > C a t e g o r i e s < / d 1 p 1 : D i m e n s i o n N a m e > < d 1 p 1 : I d > c 1 5 2 < / d 1 p 1 : I d > < d 1 p 1 : V e r s i o n s > < d 2 : i n t > 1 < / d 2 : i n t > < d 2 : i n t > 2 < / d 2 : i n t > < / d 1 p 1 : V e r s i o n s > < / d 1 p 1 : C u b e E l e m e n t I d > < d 1 p 1 : C u b e E l e m e n t I d > < d 1 p 1 : C u b e E l e m e n t L a b e l > S T   O u i < / d 1 p 1 : C u b e E l e m e n t L a b e l > < d 1 p 1 : C u b e E l e m e n t N a m e > S T & a m p ; 3 2 ; O u i < / d 1 p 1 : C u b e E l e m e n t N a m e > < d 1 p 1 : D i m e n s i o n N a m e > C a t e g o r i e s < / d 1 p 1 : D i m e n s i o n N a m e > < d 1 p 1 : I d > c 1 5 3 < / d 1 p 1 : I d > < d 1 p 1 : V e r s i o n s > < d 2 : i n t > 1 < / d 2 : i n t > < d 2 : i n t > 2 < / d 2 : i n t > < d 2 : i n t > 3 < / d 2 : i n t > < d 2 : i n t > 4 < / d 2 : i n t > < / d 1 p 1 : V e r s i o n s > < / d 1 p 1 : C u b e E l e m e n t I d > < d 1 p 1 : C u b e E l e m e n t I d > < d 1 p 1 : C u b e E l e m e n t L a b e l > S T   N o n < / d 1 p 1 : C u b e E l e m e n t L a b e l > < d 1 p 1 : C u b e E l e m e n t N a m e > S T & a m p ; 3 2 ; N o n < / d 1 p 1 : C u b e E l e m e n t N a m e > < d 1 p 1 : D i m e n s i o n N a m e > C a t e g o r i e s < / d 1 p 1 : D i m e n s i o n N a m e > < d 1 p 1 : I d > c 1 5 4 < / d 1 p 1 : I d > < d 1 p 1 : V e r s i o n s > < d 2 : i n t > 1 < / d 2 : i n t > < d 2 : i n t > 2 < / d 2 : i n t > < d 2 : i n t > 3 < / d 2 : i n t > < d 2 : i n t > 4 < / d 2 : i n t > < / d 1 p 1 : V e r s i o n s > < / d 1 p 1 : C u b e E l e m e n t I d > < d 1 p 1 : C u b e E l e m e n t I d > < d 1 p 1 : C u b e E l e m e n t L a b e l > O u i   t o u t   �   f a i t < / d 1 p 1 : C u b e E l e m e n t L a b e l > < d 1 p 1 : C u b e E l e m e n t N a m e > O u i & a m p ; 3 2 ; t o u t & a m p ; 3 2 ; & a m p ; 2 2 4 ; & a m p ; 3 2 ; f a i t < / d 1 p 1 : C u b e E l e m e n t N a m e > < d 1 p 1 : D i m e n s i o n N a m e > C a t e g o r i e s < / d 1 p 1 : D i m e n s i o n N a m e > < d 1 p 1 : I d > c 1 5 5 < / d 1 p 1 : I d > < d 1 p 1 : V e r s i o n s > < d 2 : i n t > 1 < / d 2 : i n t > < d 2 : i n t > 2 < / d 2 : i n t > < d 2 : i n t > 3 < / d 2 : i n t > < / d 1 p 1 : V e r s i o n s > < / d 1 p 1 : C u b e E l e m e n t I d > < d 1 p 1 : C u b e E l e m e n t I d > < d 1 p 1 : C u b e E l e m e n t L a b e l > O u i   p l u t � t < / d 1 p 1 : C u b e E l e m e n t L a b e l > < d 1 p 1 : C u b e E l e m e n t N a m e > O u i & a m p ; 3 2 ; p l u t & a m p ; 2 4 4 ; t < / d 1 p 1 : C u b e E l e m e n t N a m e > < d 1 p 1 : D i m e n s i o n N a m e > C a t e g o r i e s < / d 1 p 1 : D i m e n s i o n N a m e > < d 1 p 1 : I d > c 1 5 6 < / d 1 p 1 : I d > < d 1 p 1 : V e r s i o n s > < d 2 : i n t > 1 < / d 2 : i n t > < d 2 : i n t > 2 < / d 2 : i n t > < d 2 : i n t > 3 < / d 2 : i n t > < / d 1 p 1 : V e r s i o n s > < / d 1 p 1 : C u b e E l e m e n t I d > < d 1 p 1 : C u b e E l e m e n t I d > < d 1 p 1 : C u b e E l e m e n t L a b e l > N o n   p l u t � t   p a s < / d 1 p 1 : C u b e E l e m e n t L a b e l > < d 1 p 1 : C u b e E l e m e n t N a m e > N o n & a m p ; 3 2 ; p l u t & a m p ; 2 4 4 ; t & a m p ; 3 2 ; p a s < / d 1 p 1 : C u b e E l e m e n t N a m e > < d 1 p 1 : D i m e n s i o n N a m e > C a t e g o r i e s < / d 1 p 1 : D i m e n s i o n N a m e > < d 1 p 1 : I d > c 1 5 7 < / d 1 p 1 : I d > < d 1 p 1 : V e r s i o n s > < d 2 : i n t > 1 < / d 2 : i n t > < d 2 : i n t > 2 < / d 2 : i n t > < d 2 : i n t > 3 < / d 2 : i n t > < / d 1 p 1 : V e r s i o n s > < / d 1 p 1 : C u b e E l e m e n t I d > < d 1 p 1 : C u b e E l e m e n t I d > < d 1 p 1 : C u b e E l e m e n t L a b e l > N o n   p a s   d u   t o u t < / d 1 p 1 : C u b e E l e m e n t L a b e l > < d 1 p 1 : C u b e E l e m e n t N a m e > N o n & a m p ; 3 2 ; p a s & a m p ; 3 2 ; d u & a m p ; 3 2 ; t o u t < / d 1 p 1 : C u b e E l e m e n t N a m e > < d 1 p 1 : D i m e n s i o n N a m e > C a t e g o r i e s < / d 1 p 1 : D i m e n s i o n N a m e > < d 1 p 1 : I d > c 1 5 8 < / d 1 p 1 : I d > < d 1 p 1 : V e r s i o n s > < d 2 : i n t > 1 < / d 2 : i n t > < d 2 : i n t > 2 < / d 2 : i n t > < d 2 : i n t > 3 < / d 2 : i n t > < / d 1 p 1 : V e r s i o n s > < / d 1 p 1 : C u b e E l e m e n t I d > < d 1 p 1 : C u b e E l e m e n t I d > < d 1 p 1 : C u b e E l e m e n t L a b e l > L u i   p e r m e t   d e   s e   s e n t i r   b i e n   d a n s   s o n   c o r p s < / d 1 p 1 : C u b e E l e m e n t L a b e l > < d 1 p 1 : C u b e E l e m e n t N a m e > L u i & a m p ; 3 2 ; p e r m e t & a m p ; 3 2 ; d e & a m p ; 3 2 ; s e & a m p ; 3 2 ; s e n t i r & a m p ; 3 2 ; b i e n & a m p ; 3 2 ; d a n s & a m p ; 3 2 ; s o n & a m p ; 3 2 ; c o r p s < / d 1 p 1 : C u b e E l e m e n t N a m e > < d 1 p 1 : D i m e n s i o n N a m e > C a t e g o r i e s < / d 1 p 1 : D i m e n s i o n N a m e > < d 1 p 1 : I d > c 1 5 9 < / d 1 p 1 : I d > < d 1 p 1 : V e r s i o n s > < d 2 : i n t > 1 < / d 2 : i n t > < d 2 : i n t > 2 < / d 2 : i n t > < / d 1 p 1 : V e r s i o n s > < / d 1 p 1 : C u b e E l e m e n t I d > < d 1 p 1 : C u b e E l e m e n t I d > < d 1 p 1 : C u b e E l e m e n t L a b e l > L u i   p e r m e t   d ' � v i t e r   d ' a v o i r   d e s   p r o b l � m e s   d e   s a n t �   p a r   l a   s u i t e < / d 1 p 1 : C u b e E l e m e n t L a b e l > < d 1 p 1 : C u b e E l e m e n t N a m e > L u i & a m p ; 3 2 ; p e r m e t & a m p ; 3 2 ; d & a m p ; 3 9 ; & a m p ; 2 3 3 ; v i t e r & a m p ; 3 2 ; d & a m p ; 3 9 ; a v o i r & a m p ; 3 2 ; d e s & a m p ; 3 2 ; p r o b l & a m p ; 2 3 2 ; m e s & a m p ; 3 2 ; d e & a m p ; 3 2 ; s a n t & a m p ; 2 3 3 ; & a m p ; 3 2 ; p a r & a m p ; 3 2 ; l a & a m p ; 3 2 ; s u i t e < / d 1 p 1 : C u b e E l e m e n t N a m e > < d 1 p 1 : D i m e n s i o n N a m e > C a t e g o r i e s < / d 1 p 1 : D i m e n s i o n N a m e > < d 1 p 1 : I d > c 1 6 0 < / d 1 p 1 : I d > < d 1 p 1 : V e r s i o n s > < d 2 : i n t > 1 < / d 2 : i n t > < d 2 : i n t > 2 < / d 2 : i n t > < / d 1 p 1 : V e r s i o n s > < / d 1 p 1 : C u b e E l e m e n t I d > < d 1 p 1 : C u b e E l e m e n t I d > < d 1 p 1 : C u b e E l e m e n t L a b e l > L u i   a p p r e n d   �   a v o i r   u n e   b o n n e   h y g i � n e   d e   v i e < / d 1 p 1 : C u b e E l e m e n t L a b e l > < d 1 p 1 : C u b e E l e m e n t N a m e > L u i & a m p ; 3 2 ; a p p r e n d & a m p ; 3 2 ; & a m p ; 2 2 4 ; & a m p ; 3 2 ; a v o i r & a m p ; 3 2 ; u n e & a m p ; 3 2 ; b o n n e & a m p ; 3 2 ; h y g i & a m p ; 2 3 2 ; n e & a m p ; 3 2 ; d e & a m p ; 3 2 ; v i e < / d 1 p 1 : C u b e E l e m e n t N a m e > < d 1 p 1 : D i m e n s i o n N a m e > C a t e g o r i e s < / d 1 p 1 : D i m e n s i o n N a m e > < d 1 p 1 : I d > c 1 6 1 < / d 1 p 1 : I d > < d 1 p 1 : V e r s i o n s > < d 2 : i n t > 1 < / d 2 : i n t > < d 2 : i n t > 2 < / d 2 : i n t > < / d 1 p 1 : V e r s i o n s > < / d 1 p 1 : C u b e E l e m e n t I d > < d 1 p 1 : C u b e E l e m e n t I d > < d 1 p 1 : C u b e E l e m e n t L a b e l > L u i   p e r m e t   d e   d � v e l o p p e r   s a   c o n f i a n c e   e n   l u i < / d 1 p 1 : C u b e E l e m e n t L a b e l > < d 1 p 1 : C u b e E l e m e n t N a m e > L u i & a m p ; 3 2 ; p e r m e t & a m p ; 3 2 ; d e & a m p ; 3 2 ; d & a m p ; 2 3 3 ; v e l o p p e r & a m p ; 3 2 ; s a & a m p ; 3 2 ; c o n f i a n c e & a m p ; 3 2 ; e n & a m p ; 3 2 ; l u i < / d 1 p 1 : C u b e E l e m e n t N a m e > < d 1 p 1 : D i m e n s i o n N a m e > C a t e g o r i e s < / d 1 p 1 : D i m e n s i o n N a m e > < d 1 p 1 : I d > c 1 6 2 < / d 1 p 1 : I d > < d 1 p 1 : V e r s i o n s > < d 2 : i n t > 1 < / d 2 : i n t > < d 2 : i n t > 2 < / d 2 : i n t > < / d 1 p 1 : V e r s i o n s > < / d 1 p 1 : C u b e E l e m e n t I d > < d 1 p 1 : C u b e E l e m e n t I d > < d 1 p 1 : C u b e E l e m e n t L a b e l > L u i   a p p r e n d   �   v i v r e   a v e c   l e s   a u t r e s   ( e s p r i t   c o l l e c t i f ) < / d 1 p 1 : C u b e E l e m e n t L a b e l > < d 1 p 1 : C u b e E l e m e n t N a m e > L u i & a m p ; 3 2 ; a p p r e n d & a m p ; 3 2 ; & a m p ; 2 2 4 ; & a m p ; 3 2 ; v i v r e & a m p ; 3 2 ; a v e c & a m p ; 3 2 ; l e s & a m p ; 3 2 ; a u t r e s & a m p ; 3 2 ; & a m p ; 4 0 ; e s p r i t & a m p ; 3 2 ; c o l l e c t i f & a m p ; 4 1 ; < / d 1 p 1 : C u b e E l e m e n t N a m e > < d 1 p 1 : D i m e n s i o n N a m e > C a t e g o r i e s < / d 1 p 1 : D i m e n s i o n N a m e > < d 1 p 1 : I d > c 1 6 3 < / d 1 p 1 : I d > < d 1 p 1 : V e r s i o n s > < d 2 : i n t > 1 < / d 2 : i n t > < d 2 : i n t > 2 < / d 2 : i n t > < / d 1 p 1 : V e r s i o n s > < / d 1 p 1 : C u b e E l e m e n t I d > < d 1 p 1 : C u b e E l e m e n t I d > < d 1 p 1 : C u b e E l e m e n t L a b e l > L u i   a p p r e n d   l e   r e s p e c t   d e s   r � g l e s < / d 1 p 1 : C u b e E l e m e n t L a b e l > < d 1 p 1 : C u b e E l e m e n t N a m e > L u i & a m p ; 3 2 ; a p p r e n d & a m p ; 3 2 ; l e & a m p ; 3 2 ; r e s p e c t & a m p ; 3 2 ; d e s & a m p ; 3 2 ; r & a m p ; 2 3 2 ; g l e s < / d 1 p 1 : C u b e E l e m e n t N a m e > < d 1 p 1 : D i m e n s i o n N a m e > C a t e g o r i e s < / d 1 p 1 : D i m e n s i o n N a m e > < d 1 p 1 : I d > c 1 6 4 < / d 1 p 1 : I d > < d 1 p 1 : V e r s i o n s > < d 2 : i n t > 1 < / d 2 : i n t > < d 2 : i n t > 2 < / d 2 : i n t > < / d 1 p 1 : V e r s i o n s > < / d 1 p 1 : C u b e E l e m e n t I d > < d 1 p 1 : C u b e E l e m e n t I d > < d 1 p 1 : C u b e E l e m e n t L a b e l > L u i   p e r m e t   d e   r e n c o n t r e r   d ' a u t r e s   e n f a n t s   d e   s o n   � g e < / d 1 p 1 : C u b e E l e m e n t L a b e l > < d 1 p 1 : C u b e E l e m e n t N a m e > L u i & a m p ; 3 2 ; p e r m e t & a m p ; 3 2 ; d e & a m p ; 3 2 ; r e n c o n t r e r & a m p ; 3 2 ; d & a m p ; 3 9 ; a u t r e s & a m p ; 3 2 ; e n f a n t s & a m p ; 3 2 ; d e & a m p ; 3 2 ; s o n & a m p ; 3 2 ; & a m p ; 2 2 6 ; g e < / d 1 p 1 : C u b e E l e m e n t N a m e > < d 1 p 1 : D i m e n s i o n N a m e > C a t e g o r i e s < / d 1 p 1 : D i m e n s i o n N a m e > < d 1 p 1 : I d > c 1 6 5 < / d 1 p 1 : I d > < d 1 p 1 : V e r s i o n s > < d 2 : i n t > 1 < / d 2 : i n t > < d 2 : i n t > 2 < / d 2 : i n t > < / d 1 p 1 : V e r s i o n s > < / d 1 p 1 : C u b e E l e m e n t I d > < d 1 p 1 : C u b e E l e m e n t I d > < d 1 p 1 : C u b e E l e m e n t L a b e l > L u i   p e r m e t   d e   s e   d � p e n s e r < / d 1 p 1 : C u b e E l e m e n t L a b e l > < d 1 p 1 : C u b e E l e m e n t N a m e > L u i & a m p ; 3 2 ; p e r m e t & a m p ; 3 2 ; d e & a m p ; 3 2 ; s e & a m p ; 3 2 ; d & a m p ; 2 3 3 ; p e n s e r < / d 1 p 1 : C u b e E l e m e n t N a m e > < d 1 p 1 : D i m e n s i o n N a m e > C a t e g o r i e s < / d 1 p 1 : D i m e n s i o n N a m e > < d 1 p 1 : I d > c 1 6 6 < / d 1 p 1 : I d > < d 1 p 1 : V e r s i o n s > < d 2 : i n t > 1 < / d 2 : i n t > < d 2 : i n t > 2 < / d 2 : i n t > < / d 1 p 1 : V e r s i o n s > < / d 1 p 1 : C u b e E l e m e n t I d > < d 1 p 1 : C u b e E l e m e n t I d > < d 1 p 1 : C u b e E l e m e n t L a b e l > L u i   a p p r e n d   �   m i e u x   m a � t r i s e r   s e s   � m o t i o n s < / d 1 p 1 : C u b e E l e m e n t L a b e l > < d 1 p 1 : C u b e E l e m e n t N a m e > L u i & a m p ; 3 2 ; a p p r e n d & a m p ; 3 2 ; & a m p ; 2 2 4 ; & a m p ; 3 2 ; m i e u x & a m p ; 3 2 ; m a & a m p ; 2 3 8 ; t r i s e r & a m p ; 3 2 ; s e s & a m p ; 3 2 ; & a m p ; 2 3 3 ; m o t i o n s < / d 1 p 1 : C u b e E l e m e n t N a m e > < d 1 p 1 : D i m e n s i o n N a m e > C a t e g o r i e s < / d 1 p 1 : D i m e n s i o n N a m e > < d 1 p 1 : I d > c 1 6 7 < / d 1 p 1 : I d > < d 1 p 1 : V e r s i o n s > < d 2 : i n t > 1 < / d 2 : i n t > < d 2 : i n t > 2 < / d 2 : i n t > < / d 1 p 1 : V e r s i o n s > < / d 1 p 1 : C u b e E l e m e n t I d > < d 1 p 1 : C u b e E l e m e n t I d > < d 1 p 1 : C u b e E l e m e n t L a b e l > L u i   p e r m e t   d ' a c q u � r i r   u n   e s p r i t   d e   c o m p � t i t i o n < / d 1 p 1 : C u b e E l e m e n t L a b e l > < d 1 p 1 : C u b e E l e m e n t N a m e > L u i & a m p ; 3 2 ; p e r m e t & a m p ; 3 2 ; d & a m p ; 3 9 ; a c q u & a m p ; 2 3 3 ; r i r & a m p ; 3 2 ; u n & a m p ; 3 2 ; e s p r i t & a m p ; 3 2 ; d e & a m p ; 3 2 ; c o m p & a m p ; 2 3 3 ; t i t i o n < / d 1 p 1 : C u b e E l e m e n t N a m e > < d 1 p 1 : D i m e n s i o n N a m e > C a t e g o r i e s < / d 1 p 1 : D i m e n s i o n N a m e > < d 1 p 1 : I d > c 1 6 8 < / d 1 p 1 : I d > < d 1 p 1 : V e r s i o n s > < d 2 : i n t > 1 < / d 2 : i n t > < d 2 : i n t > 2 < / d 2 : i n t > < / d 1 p 1 : V e r s i o n s > < / d 1 p 1 : C u b e E l e m e n t I d > < d 1 p 1 : C u b e E l e m e n t I d > < d 1 p 1 : C u b e E l e m e n t L a b e l > L u i   a p p r e n d   �   s e   d � p a s s e r < / d 1 p 1 : C u b e E l e m e n t L a b e l > < d 1 p 1 : C u b e E l e m e n t N a m e > L u i & a m p ; 3 2 ; a p p r e n d & a m p ; 3 2 ; & a m p ; 2 2 4 ; & a m p ; 3 2 ; s e & a m p ; 3 2 ; d & a m p ; 2 3 3 ; p a s s e r < / d 1 p 1 : C u b e E l e m e n t N a m e > < d 1 p 1 : D i m e n s i o n N a m e > C a t e g o r i e s < / d 1 p 1 : D i m e n s i o n N a m e > < d 1 p 1 : I d > c 1 6 9 < / d 1 p 1 : I d > < d 1 p 1 : V e r s i o n s > < d 2 : i n t > 1 < / d 2 : i n t > < d 2 : i n t > 2 < / d 2 : i n t > < / d 1 p 1 : V e r s i o n s > < / d 1 p 1 : C u b e E l e m e n t I d > < d 1 p 1 : C u b e E l e m e n t I d > < d 1 p 1 : C u b e E l e m e n t L a b e l > L e   r e n d   h e u r e u x   /   l ' a i d e   �   s ' � p a n o u i r < / d 1 p 1 : C u b e E l e m e n t L a b e l > < d 1 p 1 : C u b e E l e m e n t N a m e > L e & a m p ; 3 2 ; r e n d & a m p ; 3 2 ; h e u r e u x & a m p ; 3 2 ; & a m p ; 4 7 ; & a m p ; 3 2 ; l & a m p ; 3 9 ; a i d e & a m p ; 3 2 ; & a m p ; 2 2 4 ; & a m p ; 3 2 ; s & a m p ; 3 9 ; & a m p ; 2 3 3 ; p a n o u i r < / d 1 p 1 : C u b e E l e m e n t N a m e > < d 1 p 1 : D i m e n s i o n N a m e > C a t e g o r i e s < / d 1 p 1 : D i m e n s i o n N a m e > < d 1 p 1 : I d > c 1 7 0 < / d 1 p 1 : I d > < d 1 p 1 : V e r s i o n s > < d 2 : i n t > 1 < / d 2 : i n t > < d 2 : i n t > 2 < / d 2 : i n t > < / d 1 p 1 : V e r s i o n s > < / d 1 p 1 : C u b e E l e m e n t I d > < d 1 p 1 : C u b e E l e m e n t I d > < d 1 p 1 : C u b e E l e m e n t L a b e l > L a n g u e   v i v a n t e < / d 1 p 1 : C u b e E l e m e n t L a b e l > < d 1 p 1 : C u b e E l e m e n t N a m e > L a n g u e & a m p ; 3 2 ; v i v a n t e < / d 1 p 1 : C u b e E l e m e n t N a m e > < d 1 p 1 : D i m e n s i o n N a m e > C a t e g o r i e s < / d 1 p 1 : D i m e n s i o n N a m e > < d 1 p 1 : I d > c 1 7 1 < / d 1 p 1 : I d > < d 1 p 1 : V e r s i o n s > < d 2 : i n t > 1 < / d 2 : i n t > < d 2 : i n t > 2 < / d 2 : i n t > < / d 1 p 1 : V e r s i o n s > < / d 1 p 1 : C u b e E l e m e n t I d > < d 1 p 1 : C u b e E l e m e n t I d > < d 1 p 1 : C u b e E l e m e n t L a b e l > I n s t r u c t i o n   c i v i q u e   e t   m o r a l e < / d 1 p 1 : C u b e E l e m e n t L a b e l > < d 1 p 1 : C u b e E l e m e n t N a m e > I n s t r u c t i o n & a m p ; 3 2 ; c i v i q u e & a m p ; 3 2 ; e t & a m p ; 3 2 ; m o r a l e < / d 1 p 1 : C u b e E l e m e n t N a m e > < d 1 p 1 : D i m e n s i o n N a m e > C a t e g o r i e s < / d 1 p 1 : D i m e n s i o n N a m e > < d 1 p 1 : I d > c 1 7 2 < / d 1 p 1 : I d > < d 1 p 1 : V e r s i o n s > < d 2 : i n t > 1 < / d 2 : i n t > < d 2 : i n t > 2 < / d 2 : i n t > < / d 1 p 1 : V e r s i o n s > < / d 1 p 1 : C u b e E l e m e n t I d > < d 1 p 1 : C u b e E l e m e n t I d > < d 1 p 1 : C u b e E l e m e n t L a b e l > S c i e n c e s   e x p � r i m e n t a l e s   e t   t e c h n o l o g i e < / d 1 p 1 : C u b e E l e m e n t L a b e l > < d 1 p 1 : C u b e E l e m e n t N a m e > S c i e n c e s & a m p ; 3 2 ; e x p & a m p ; 2 3 3 ; r i m e n t a l e s & a m p ; 3 2 ; e t & a m p ; 3 2 ; t e c h n o l o g i e < / d 1 p 1 : C u b e E l e m e n t N a m e > < d 1 p 1 : D i m e n s i o n N a m e > C a t e g o r i e s < / d 1 p 1 : D i m e n s i o n N a m e > < d 1 p 1 : I d > c 1 7 3 < / d 1 p 1 : I d > < d 1 p 1 : V e r s i o n s > < d 2 : i n t > 1 < / d 2 : i n t > < d 2 : i n t > 2 < / d 2 : i n t > < / d 1 p 1 : V e r s i o n s > < / d 1 p 1 : C u b e E l e m e n t I d > < d 1 p 1 : C u b e E l e m e n t I d > < d 1 p 1 : C u b e E l e m e n t L a b e l > E d u c a t i o n   p h y s i q u e   e t   s p o r t i v e   ( E P S ) < / d 1 p 1 : C u b e E l e m e n t L a b e l > < d 1 p 1 : C u b e E l e m e n t N a m e > E d u c a t i o n & a m p ; 3 2 ; p h y s i q u e & a m p ; 3 2 ; e t & a m p ; 3 2 ; s p o r t i v e & a m p ; 3 2 ; & a m p ; 4 0 ; E P S & a m p ; 4 1 ; < / d 1 p 1 : C u b e E l e m e n t N a m e > < d 1 p 1 : D i m e n s i o n N a m e > C a t e g o r i e s < / d 1 p 1 : D i m e n s i o n N a m e > < d 1 p 1 : I d > c 1 7 4 < / d 1 p 1 : I d > < d 1 p 1 : V e r s i o n s > < d 2 : i n t > 1 < / d 2 : i n t > < d 2 : i n t > 2 < / d 2 : i n t > < / d 1 p 1 : V e r s i o n s > < / d 1 p 1 : C u b e E l e m e n t I d > < d 1 p 1 : C u b e E l e m e n t I d > < d 1 p 1 : C u b e E l e m e n t L a b e l > P r a t i q u e s   a r t i s t i q u e s   e t   h i s t o i r e   d e s   a r t s < / d 1 p 1 : C u b e E l e m e n t L a b e l > < d 1 p 1 : C u b e E l e m e n t N a m e > P r a t i q u e s & a m p ; 3 2 ; a r t i s t i q u e s & a m p ; 3 2 ; e t & a m p ; 3 2 ; h i s t o i r e & a m p ; 3 2 ; d e s & a m p ; 3 2 ; a r t s < / d 1 p 1 : C u b e E l e m e n t N a m e > < d 1 p 1 : D i m e n s i o n N a m e > C a t e g o r i e s < / d 1 p 1 : D i m e n s i o n N a m e > < d 1 p 1 : I d > c 1 7 5 < / d 1 p 1 : I d > < d 1 p 1 : V e r s i o n s > < d 2 : i n t > 1 < / d 2 : i n t > < d 2 : i n t > 2 < / d 2 : i n t > < / d 1 p 1 : V e r s i o n s > < / d 1 p 1 : C u b e E l e m e n t I d > < d 1 p 1 : C u b e E l e m e n t I d > < d 1 p 1 : C u b e E l e m e n t L a b e l > M u s i q u e   ( c h a n t ,   i n i t i a t i o n   m u s i c a l e . . . ) < / d 1 p 1 : C u b e E l e m e n t L a b e l > < d 1 p 1 : C u b e E l e m e n t N a m e > M u s i q u e & a m p ; 3 2 ; & a m p ; 4 0 ; c h a n t & a m p ; 4 4 ; & a m p ; 3 2 ; i n i t i a t i o n & a m p ; 3 2 ; m u s i c a l e & a m p ; 4 6 ; & a m p ; 4 6 ; & a m p ; 4 6 ; & a m p ; 4 1 ; < / d 1 p 1 : C u b e E l e m e n t N a m e > < d 1 p 1 : D i m e n s i o n N a m e > C a t e g o r i e s < / d 1 p 1 : D i m e n s i o n N a m e > < d 1 p 1 : I d > c 1 7 6 < / d 1 p 1 : I d > < d 1 p 1 : V e r s i o n s > < d 2 : i n t > 1 < / d 2 : i n t > < d 2 : i n t > 2 < / d 2 : i n t > < / d 1 p 1 : V e r s i o n s > < / d 1 p 1 : C u b e E l e m e n t I d > < d 1 p 1 : C u b e E l e m e n t I d > < d 1 p 1 : C u b e E l e m e n t L a b e l > t r o p < / d 1 p 1 : C u b e E l e m e n t L a b e l > < d 1 p 1 : C u b e E l e m e n t N a m e > t r o p < / d 1 p 1 : C u b e E l e m e n t N a m e > < d 1 p 1 : D i m e n s i o n N a m e > C a t e g o r i e s < / d 1 p 1 : D i m e n s i o n N a m e > < d 1 p 1 : I d > c 1 7 7 < / d 1 p 1 : I d > < d 1 p 1 : V e r s i o n s > < d 2 : i n t > 1 < / d 2 : i n t > < d 2 : i n t > 2 < / d 2 : i n t > < / d 1 p 1 : V e r s i o n s > < / d 1 p 1 : C u b e E l e m e n t I d > < d 1 p 1 : C u b e E l e m e n t I d > < d 1 p 1 : C u b e E l e m e n t L a b e l > s u f f i s a m m e n t < / d 1 p 1 : C u b e E l e m e n t L a b e l > < d 1 p 1 : C u b e E l e m e n t N a m e > s u f f i s a m m e n t < / d 1 p 1 : C u b e E l e m e n t N a m e > < d 1 p 1 : D i m e n s i o n N a m e > C a t e g o r i e s < / d 1 p 1 : D i m e n s i o n N a m e > < d 1 p 1 : I d > c 1 7 8 < / d 1 p 1 : I d > < d 1 p 1 : V e r s i o n s > < d 2 : i n t > 1 < / d 2 : i n t > < d 2 : i n t > 2 < / d 2 : i n t > < / d 1 p 1 : V e r s i o n s > < / d 1 p 1 : C u b e E l e m e n t I d > < d 1 p 1 : C u b e E l e m e n t I d > < d 1 p 1 : C u b e E l e m e n t L a b e l > p a s   a s s e z < / d 1 p 1 : C u b e E l e m e n t L a b e l > < d 1 p 1 : C u b e E l e m e n t N a m e > p a s & a m p ; 3 2 ; a s s e z < / d 1 p 1 : C u b e E l e m e n t N a m e > < d 1 p 1 : D i m e n s i o n N a m e > C a t e g o r i e s < / d 1 p 1 : D i m e n s i o n N a m e > < d 1 p 1 : I d > c 1 7 9 < / d 1 p 1 : I d > < d 1 p 1 : V e r s i o n s > < d 2 : i n t > 1 < / d 2 : i n t > < d 2 : i n t > 2 < / d 2 : i n t > < / d 1 p 1 : V e r s i o n s > < / d 1 p 1 : C u b e E l e m e n t I d > < d 1 p 1 : C u b e E l e m e n t I d > < d 1 p 1 : C u b e E l e m e n t L a b e l > S p o r t   c o l l e c t i f   ( b a s k e t ,   h a n d b a l l ,   f o o t b a l l ,   . . . ) < / d 1 p 1 : C u b e E l e m e n t L a b e l > < d 1 p 1 : C u b e E l e m e n t N a m e > S p o r t & a m p ; 3 2 ; c o l l e c t i f & a m p ; 3 2 ; & a m p ; 4 0 ; b a s k e t & a m p ; 4 4 ; & a m p ; 3 2 ; h a n d b a l l & a m p ; 4 4 ; & a m p ; 3 2 ; f o o t b a l l & a m p ; 4 4 ; & a m p ; 3 2 ; & a m p ; 4 6 ; & a m p ; 4 6 ; & a m p ; 4 6 ; & a m p ; 4 1 ; < / d 1 p 1 : C u b e E l e m e n t N a m e > < d 1 p 1 : D i m e n s i o n N a m e > C a t e g o r i e s < / d 1 p 1 : D i m e n s i o n N a m e > < d 1 p 1 : I d > c 1 8 0 < / d 1 p 1 : I d > < d 1 p 1 : V e r s i o n s > < d 2 : i n t > 1 < / d 2 : i n t > < d 2 : i n t > 2 < / d 2 : i n t > < / d 1 p 1 : V e r s i o n s > < / d 1 p 1 : C u b e E l e m e n t I d > < d 1 p 1 : C u b e E l e m e n t I d > < d 1 p 1 : C u b e E l e m e n t L a b e l > N a t a t i o n < / d 1 p 1 : C u b e E l e m e n t L a b e l > < d 1 p 1 : C u b e E l e m e n t N a m e > N a t a t i o n < / d 1 p 1 : C u b e E l e m e n t N a m e > < d 1 p 1 : D i m e n s i o n N a m e > C a t e g o r i e s < / d 1 p 1 : D i m e n s i o n N a m e > < d 1 p 1 : I d > c 1 8 1 < / d 1 p 1 : I d > < d 1 p 1 : V e r s i o n s > < d 2 : i n t > 1 < / d 2 : i n t > < d 2 : i n t > 2 < / d 2 : i n t > < / d 1 p 1 : V e r s i o n s > < / d 1 p 1 : C u b e E l e m e n t I d > < d 1 p 1 : C u b e E l e m e n t I d > < d 1 p 1 : C u b e E l e m e n t L a b e l > A t h l � t i s m e   /   C o u r s e   �   p i e d < / d 1 p 1 : C u b e E l e m e n t L a b e l > < d 1 p 1 : C u b e E l e m e n t N a m e > A t h l & a m p ; 2 3 3 ; t i s m e & a m p ; 3 2 ; & a m p ; 4 7 ; & a m p ; 3 2 ; C o u r s e & a m p ; 3 2 ; & a m p ; 2 2 4 ; & a m p ; 3 2 ; p i e d < / d 1 p 1 : C u b e E l e m e n t N a m e > < d 1 p 1 : D i m e n s i o n N a m e > C a t e g o r i e s < / d 1 p 1 : D i m e n s i o n N a m e > < d 1 p 1 : I d > c 1 8 2 < / d 1 p 1 : I d > < d 1 p 1 : V e r s i o n s > < d 2 : i n t > 1 < / d 2 : i n t > < d 2 : i n t > 2 < / d 2 : i n t > < / d 1 p 1 : V e r s i o n s > < / d 1 p 1 : C u b e E l e m e n t I d > < d 1 p 1 : C u b e E l e m e n t I d > < d 1 p 1 : C u b e E l e m e n t L a b e l > G y m n a s t i q u e < / d 1 p 1 : C u b e E l e m e n t L a b e l > < d 1 p 1 : C u b e E l e m e n t N a m e > G y m n a s t i q u e < / d 1 p 1 : C u b e E l e m e n t N a m e > < d 1 p 1 : D i m e n s i o n N a m e > C a t e g o r i e s < / d 1 p 1 : D i m e n s i o n N a m e > < d 1 p 1 : I d > c 1 8 3 < / d 1 p 1 : I d > < d 1 p 1 : V e r s i o n s > < d 2 : i n t > 1 < / d 2 : i n t > < d 2 : i n t > 2 < / d 2 : i n t > < / d 1 p 1 : V e r s i o n s > < / d 1 p 1 : C u b e E l e m e n t I d > < d 1 p 1 : C u b e E l e m e n t I d > < d 1 p 1 : C u b e E l e m e n t L a b e l > S p o r t   d e   r a q u e t t e   ( t e n n i s ,   b a d m i n t o n ,   . . . ) < / d 1 p 1 : C u b e E l e m e n t L a b e l > < d 1 p 1 : C u b e E l e m e n t N a m e > S p o r t & a m p ; 3 2 ; d e & a m p ; 3 2 ; r a q u e t t e & a m p ; 3 2 ; & a m p ; 4 0 ; t e n n i s & a m p ; 4 4 ; & a m p ; 3 2 ; b a d m i n t o n & a m p ; 4 4 ; & a m p ; 3 2 ; & a m p ; 4 6 ; & a m p ; 4 6 ; & a m p ; 4 6 ; & a m p ; 4 1 ; < / d 1 p 1 : C u b e E l e m e n t N a m e > < d 1 p 1 : D i m e n s i o n N a m e > C a t e g o r i e s < / d 1 p 1 : D i m e n s i o n N a m e > < d 1 p 1 : I d > c 1 8 4 < / d 1 p 1 : I d > < d 1 p 1 : V e r s i o n s > < d 2 : i n t > 1 < / d 2 : i n t > < d 2 : i n t > 2 < / d 2 : i n t > < / d 1 p 1 : V e r s i o n s > < / d 1 p 1 : C u b e E l e m e n t I d > < d 1 p 1 : C u b e E l e m e n t I d > < d 1 p 1 : C u b e E l e m e n t L a b e l > D a n s e < / d 1 p 1 : C u b e E l e m e n t L a b e l > < d 1 p 1 : C u b e E l e m e n t N a m e > D a n s e < / d 1 p 1 : C u b e E l e m e n t N a m e > < d 1 p 1 : D i m e n s i o n N a m e > C a t e g o r i e s < / d 1 p 1 : D i m e n s i o n N a m e > < d 1 p 1 : I d > c 1 8 5 < / d 1 p 1 : I d > < d 1 p 1 : V e r s i o n s > < d 2 : i n t > 1 < / d 2 : i n t > < d 2 : i n t > 2 < / d 2 : i n t > < / d 1 p 1 : V e r s i o n s > < / d 1 p 1 : C u b e E l e m e n t I d > < d 1 p 1 : C u b e E l e m e n t I d > < d 1 p 1 : C u b e E l e m e n t L a b e l > A r t s   m a r t i a u x   /   s p o r t s   d e   c o m b a t s   ( j u d o ,   k a r a t � ,   l u t t e ,   e s c r i m e ,   c a p o e i r a . . . ) < / d 1 p 1 : C u b e E l e m e n t L a b e l > < d 1 p 1 : C u b e E l e m e n t N a m e > A r t s & a m p ; 3 2 ; m a r t i a u x & a m p ; 3 2 ; & a m p ; 4 7 ; & a m p ; 3 2 ; s p o r t s & a m p ; 3 2 ; d e & a m p ; 3 2 ; c o m b a t s & a m p ; 3 2 ; & a m p ; 4 0 ; j u d o & a m p ; 4 4 ; & a m p ; 3 2 ; k a r a t & a m p ; 2 3 3 ; & a m p ; 4 4 ; & a m p ; 3 2 ; l u t t e & a m p ; 4 4 ; & a m p ; 3 2 ; e s c r i m e & a m p ; 4 4 ; & a m p ; 3 2 ; c a p o e i r a & a m p ; 4 6 ; & a m p ; 4 6 ; & a m p ; 4 6 ; & a m p ; 4 1 ; < / d 1 p 1 : C u b e E l e m e n t N a m e > < d 1 p 1 : D i m e n s i o n N a m e > C a t e g o r i e s < / d 1 p 1 : D i m e n s i o n N a m e > < d 1 p 1 : I d > c 1 8 6 < / d 1 p 1 : I d > < d 1 p 1 : V e r s i o n s > < d 2 : i n t > 1 < / d 2 : i n t > < d 2 : i n t > 2 < / d 2 : i n t > < / d 1 p 1 : V e r s i o n s > < / d 1 p 1 : C u b e E l e m e n t I d > < d 1 p 1 : C u b e E l e m e n t I d > < d 1 p 1 : C u b e E l e m e n t L a b e l > E s c a l a d e < / d 1 p 1 : C u b e E l e m e n t L a b e l > < d 1 p 1 : C u b e E l e m e n t N a m e > E s c a l a d e < / d 1 p 1 : C u b e E l e m e n t N a m e > < d 1 p 1 : D i m e n s i o n N a m e > C a t e g o r i e s < / d 1 p 1 : D i m e n s i o n N a m e > < d 1 p 1 : I d > c 1 8 7 < / d 1 p 1 : I d > < d 1 p 1 : V e r s i o n s > < d 2 : i n t > 1 < / d 2 : i n t > < d 2 : i n t > 2 < / d 2 : i n t > < / d 1 p 1 : V e r s i o n s > < / d 1 p 1 : C u b e E l e m e n t I d > < d 1 p 1 : C u b e E l e m e n t I d > < d 1 p 1 : C u b e E l e m e n t L a b e l > O u i < / d 1 p 1 : C u b e E l e m e n t L a b e l > < d 1 p 1 : C u b e E l e m e n t N a m e > O u i < / d 1 p 1 : C u b e E l e m e n t N a m e > < d 1 p 1 : D i m e n s i o n N a m e > C a t e g o r i e s < / d 1 p 1 : D i m e n s i o n N a m e > < d 1 p 1 : I d > c 1 8 8 < / d 1 p 1 : I d > < d 1 p 1 : V e r s i o n s > < d 2 : i n t > 1 < / d 2 : i n t > < d 2 : i n t > 2 < / d 2 : i n t > < d 2 : i n t > 3 < / d 2 : i n t > < d 2 : i n t > 4 < / d 2 : i n t > < d 2 : i n t > 5 < / d 2 : i n t > < d 2 : i n t > 6 < / d 2 : i n t > < / d 1 p 1 : V e r s i o n s > < / d 1 p 1 : C u b e E l e m e n t I d > < d 1 p 1 : C u b e E l e m e n t I d > < d 1 p 1 : C u b e E l e m e n t L a b e l > N o n < / d 1 p 1 : C u b e E l e m e n t L a b e l > < d 1 p 1 : C u b e E l e m e n t N a m e > N o n < / d 1 p 1 : C u b e E l e m e n t N a m e > < d 1 p 1 : D i m e n s i o n N a m e > C a t e g o r i e s < / d 1 p 1 : D i m e n s i o n N a m e > < d 1 p 1 : I d > c 1 8 9 < / d 1 p 1 : I d > < d 1 p 1 : V e r s i o n s > < d 2 : i n t > 1 < / d 2 : i n t > < d 2 : i n t > 2 < / d 2 : i n t > < d 2 : i n t > 3 < / d 2 : i n t > < d 2 : i n t > 4 < / d 2 : i n t > < d 2 : i n t > 5 < / d 2 : i n t > < d 2 : i n t > 6 < / d 2 : i n t > < / d 1 p 1 : V e r s i o n s > < / d 1 p 1 : C u b e E l e m e n t I d > < d 1 p 1 : C u b e E l e m e n t I d > < d 1 p 1 : C u b e E l e m e n t L a b e l > L e   v � l o < / d 1 p 1 : C u b e E l e m e n t L a b e l > < d 1 p 1 : C u b e E l e m e n t N a m e > L e & a m p ; 3 2 ; v & a m p ; 2 3 3 ; l o < / d 1 p 1 : C u b e E l e m e n t N a m e > < d 1 p 1 : D i m e n s i o n N a m e > C a t e g o r i e s < / d 1 p 1 : D i m e n s i o n N a m e > < d 1 p 1 : I d > c 1 9 0 < / d 1 p 1 : I d > < d 1 p 1 : V e r s i o n s > < d 2 : i n t > 1 < / d 2 : i n t > < d 2 : i n t > 2 < / d 2 : i n t > < / d 1 p 1 : V e r s i o n s > < / d 1 p 1 : C u b e E l e m e n t I d > < d 1 p 1 : C u b e E l e m e n t I d > < d 1 p 1 : C u b e E l e m e n t L a b e l > L a   m a r c h e   /   l e s   b a l l a d e s < / d 1 p 1 : C u b e E l e m e n t L a b e l > < d 1 p 1 : C u b e E l e m e n t N a m e > L a & a m p ; 3 2 ; m a r c h e & a m p ; 3 2 ; & a m p ; 4 7 ; & a m p ; 3 2 ; l e s & a m p ; 3 2 ; b a l l a d e s < / d 1 p 1 : C u b e E l e m e n t N a m e > < d 1 p 1 : D i m e n s i o n N a m e > C a t e g o r i e s < / d 1 p 1 : D i m e n s i o n N a m e > < d 1 p 1 : I d > c 1 9 1 < / d 1 p 1 : I d > < d 1 p 1 : V e r s i o n s > < d 2 : i n t > 1 < / d 2 : i n t > < d 2 : i n t > 2 < / d 2 : i n t > < / d 1 p 1 : V e r s i o n s > < / d 1 p 1 : C u b e E l e m e n t I d > < d 1 p 1 : C u b e E l e m e n t I d > < d 1 p 1 : C u b e E l e m e n t L a b e l > L ' � q u i t a t i o n < / d 1 p 1 : C u b e E l e m e n t L a b e l > < d 1 p 1 : C u b e E l e m e n t N a m e > L & a m p ; 3 9 ; & a m p ; 2 3 3 ; q u i t a t i o n < / d 1 p 1 : C u b e E l e m e n t N a m e > < d 1 p 1 : D i m e n s i o n N a m e > C a t e g o r i e s < / d 1 p 1 : D i m e n s i o n N a m e > < d 1 p 1 : I d > c 1 9 2 < / d 1 p 1 : I d > < d 1 p 1 : V e r s i o n s > < d 2 : i n t > 1 < / d 2 : i n t > < d 2 : i n t > 2 < / d 2 : i n t > < / d 1 p 1 : V e r s i o n s > < / d 1 p 1 : C u b e E l e m e n t I d > < d 1 p 1 : C u b e E l e m e n t I d > < d 1 p 1 : C u b e E l e m e n t L a b e l > L e   s k i < / d 1 p 1 : C u b e E l e m e n t L a b e l > < d 1 p 1 : C u b e E l e m e n t N a m e > L e & a m p ; 3 2 ; s k i < / d 1 p 1 : C u b e E l e m e n t N a m e > < d 1 p 1 : D i m e n s i o n N a m e > C a t e g o r i e s < / d 1 p 1 : D i m e n s i o n N a m e > < d 1 p 1 : I d > c 1 9 3 < / d 1 p 1 : I d > < d 1 p 1 : V e r s i o n s > < d 2 : i n t > 1 < / d 2 : i n t > < d 2 : i n t > 2 < / d 2 : i n t > < / d 1 p 1 : V e r s i o n s > < / d 1 p 1 : C u b e E l e m e n t I d > < d 1 p 1 : C u b e E l e m e n t I d > < d 1 p 1 : C u b e E l e m e n t L a b e l > D e s   r o l l e r s   /   d u   s k a t e b o a r d < / d 1 p 1 : C u b e E l e m e n t L a b e l > < d 1 p 1 : C u b e E l e m e n t N a m e > D e s & a m p ; 3 2 ; r o l l e r s & a m p ; 3 2 ; & a m p ; 4 7 ; & a m p ; 3 2 ; d u & a m p ; 3 2 ; s k a t e b o a r d < / d 1 p 1 : C u b e E l e m e n t N a m e > < d 1 p 1 : D i m e n s i o n N a m e > C a t e g o r i e s < / d 1 p 1 : D i m e n s i o n N a m e > < d 1 p 1 : I d > c 1 9 4 < / d 1 p 1 : I d > < d 1 p 1 : V e r s i o n s > < d 2 : i n t > 1 < / d 2 : i n t > < d 2 : i n t > 2 < / d 2 : i n t > < / d 1 p 1 : V e r s i o n s > < / d 1 p 1 : C u b e E l e m e n t I d > < d 1 p 1 : C u b e E l e m e n t I d > < d 1 p 1 : C u b e E l e m e n t L a b e l > L e   t i r   �   l ' a r c < / d 1 p 1 : C u b e E l e m e n t L a b e l > < d 1 p 1 : C u b e E l e m e n t N a m e > L e & a m p ; 3 2 ; t i r & a m p ; 3 2 ; & a m p ; 2 2 4 ; & a m p ; 3 2 ; l & a m p ; 3 9 ; a r c < / d 1 p 1 : C u b e E l e m e n t N a m e > < d 1 p 1 : D i m e n s i o n N a m e > C a t e g o r i e s < / d 1 p 1 : D i m e n s i o n N a m e > < d 1 p 1 : I d > c 1 9 5 < / d 1 p 1 : I d > < d 1 p 1 : V e r s i o n s > < d 2 : i n t > 1 < / d 2 : i n t > < d 2 : i n t > 2 < / d 2 : i n t > < / d 1 p 1 : V e r s i o n s > < / d 1 p 1 : C u b e E l e m e n t I d > < d 1 p 1 : C u b e E l e m e n t I d > < d 1 p 1 : C u b e E l e m e n t L a b e l > S p o r t   d ' e a u   ( p l a n c h e   �   v o i l e ,   s u r f ,   a v i r o n ,   c a n o �   k a y a k . . . ) < / d 1 p 1 : C u b e E l e m e n t L a b e l > < d 1 p 1 : C u b e E l e m e n t N a m e > S p o r t & a m p ; 3 2 ; d & a m p ; 3 9 ; e a u & a m p ; 3 2 ; & a m p ; 4 0 ; p l a n c h e & a m p ; 3 2 ; & a m p ; 2 2 4 ; & a m p ; 3 2 ; v o i l e & a m p ; 4 4 ; & a m p ; 3 2 ; s u r f & a m p ; 4 4 ; & a m p ; 3 2 ; a v i r o n & a m p ; 4 4 ; & a m p ; 3 2 ; c a n o & a m p ; 2 3 5 ; & a m p ; 3 2 ; k a y a k & a m p ; 4 6 ; & a m p ; 4 6 ; & a m p ; 4 6 ; & a m p ; 4 1 ; < / d 1 p 1 : C u b e E l e m e n t N a m e > < d 1 p 1 : D i m e n s i o n N a m e > C a t e g o r i e s < / d 1 p 1 : D i m e n s i o n N a m e > < d 1 p 1 : I d > c 1 9 6 < / d 1 p 1 : I d > < d 1 p 1 : V e r s i o n s > < d 2 : i n t > 1 < / d 2 : i n t > < d 2 : i n t > 2 < / d 2 : i n t > < / d 1 p 1 : V e r s i o n s > < / d 1 p 1 : C u b e E l e m e n t I d > < d 1 p 1 : C u b e E l e m e n t I d > < d 1 p 1 : C u b e E l e m e n t L a b e l > S T   S e m a i n e   u n i q u e m e n t < / d 1 p 1 : C u b e E l e m e n t L a b e l > < d 1 p 1 : C u b e E l e m e n t N a m e > S T & a m p ; 3 2 ; S e m a i n e & a m p ; 3 2 ; u n i q u e m e n t < / d 1 p 1 : C u b e E l e m e n t N a m e > < d 1 p 1 : D i m e n s i o n N a m e > C a t e g o r i e s < / d 1 p 1 : D i m e n s i o n N a m e > < d 1 p 1 : I d > c 1 9 7 < / d 1 p 1 : I d > < d 1 p 1 : V e r s i o n s > < d 2 : i n t > 1 < / d 2 : i n t > < d 2 : i n t > 2 < / d 2 : i n t > < / d 1 p 1 : V e r s i o n s > < / d 1 p 1 : C u b e E l e m e n t I d > < d 1 p 1 : C u b e E l e m e n t I d > < d 1 p 1 : C u b e E l e m e n t L a b e l > S T   W e e k - e n d   u n i q u e m e n t < / d 1 p 1 : C u b e E l e m e n t L a b e l > < d 1 p 1 : C u b e E l e m e n t N a m e > S T & a m p ; 3 2 ; W e e k & a m p ; 4 5 ; e n d & a m p ; 3 2 ; u n i q u e m e n t < / d 1 p 1 : C u b e E l e m e n t N a m e > < d 1 p 1 : D i m e n s i o n N a m e > C a t e g o r i e s < / d 1 p 1 : D i m e n s i o n N a m e > < d 1 p 1 : I d > c 1 9 8 < / d 1 p 1 : I d > < d 1 p 1 : V e r s i o n s > < d 2 : i n t > 1 < / d 2 : i n t > < d 2 : i n t > 2 < / d 2 : i n t > < / d 1 p 1 : V e r s i o n s > < / d 1 p 1 : C u b e E l e m e n t I d > < d 1 p 1 : C u b e E l e m e n t I d > < d 1 p 1 : C u b e E l e m e n t L a b e l > S T   S e m a i n e   E T   W e e k - e n d < / d 1 p 1 : C u b e E l e m e n t L a b e l > < d 1 p 1 : C u b e E l e m e n t N a m e > S T & a m p ; 3 2 ; S e m a i n e & a m p ; 3 2 ; E T & a m p ; 3 2 ; W e e k & a m p ; 4 5 ; e n d < / d 1 p 1 : C u b e E l e m e n t N a m e > < d 1 p 1 : D i m e n s i o n N a m e > C a t e g o r i e s < / d 1 p 1 : D i m e n s i o n N a m e > < d 1 p 1 : I d > c 1 9 9 < / d 1 p 1 : I d > < d 1 p 1 : V e r s i o n s > < d 2 : i n t > 1 < / d 2 : i n t > < d 2 : i n t > 2 < / d 2 : i n t > < / d 1 p 1 : V e r s i o n s > < / d 1 p 1 : C u b e E l e m e n t I d > < d 1 p 1 : C u b e E l e m e n t I d > < d 1 p 1 : C u b e E l e m e n t L a b e l > L a   s e m a i n e < / d 1 p 1 : C u b e E l e m e n t L a b e l > < d 1 p 1 : C u b e E l e m e n t N a m e > L a & a m p ; 3 2 ; s e m a i n e < / d 1 p 1 : C u b e E l e m e n t N a m e > < d 1 p 1 : D i m e n s i o n N a m e > C a t e g o r i e s < / d 1 p 1 : D i m e n s i o n N a m e > < d 1 p 1 : I d > c 2 0 0 < / d 1 p 1 : I d > < d 1 p 1 : V e r s i o n s > < d 2 : i n t > 1 < / d 2 : i n t > < d 2 : i n t > 2 < / d 2 : i n t > < / d 1 p 1 : V e r s i o n s > < / d 1 p 1 : C u b e E l e m e n t I d > < d 1 p 1 : C u b e E l e m e n t I d > < d 1 p 1 : C u b e E l e m e n t L a b e l > L e   w e e k - e n d < / d 1 p 1 : C u b e E l e m e n t L a b e l > < d 1 p 1 : C u b e E l e m e n t N a m e > L e & a m p ; 3 2 ; w e e k & a m p ; 4 5 ; e n d < / d 1 p 1 : C u b e E l e m e n t N a m e > < d 1 p 1 : D i m e n s i o n N a m e > C a t e g o r i e s < / d 1 p 1 : D i m e n s i o n N a m e > < d 1 p 1 : I d > c 2 0 1 < / d 1 p 1 : I d > < d 1 p 1 : V e r s i o n s > < d 2 : i n t > 1 < / d 2 : i n t > < d 2 : i n t > 2 < / d 2 : i n t > < / d 1 p 1 : V e r s i o n s > < / d 1 p 1 : C u b e E l e m e n t I d > < d 1 p 1 : C u b e E l e m e n t I d > < d 1 p 1 : C u b e E l e m e n t L a b e l > N o m b r e   m o y e n < / d 1 p 1 : C u b e E l e m e n t L a b e l > < d 1 p 1 : C u b e E l e m e n t N a m e > N o m b r e & a m p ; 3 2 ; m o y e n < / d 1 p 1 : C u b e E l e m e n t N a m e > < d 1 p 1 : D i m e n s i o n N a m e > C a t e g o r i e s < / d 1 p 1 : D i m e n s i o n N a m e > < d 1 p 1 : I d > c 2 0 2 < / d 1 p 1 : I d > < d 1 p 1 : V e r s i o n s > < d 2 : i n t > 1 < / d 2 : i n t > < d 2 : i n t > 2 < / d 2 : i n t > < d 2 : i n t > 3 < / d 2 : i n t > < d 2 : i n t > 4 < / d 2 : i n t > < d 2 : i n t > 5 < / d 2 : i n t > < d 2 : i n t > 6 < / d 2 : i n t > < / d 1 p 1 : V e r s i o n s > < / d 1 p 1 : C u b e E l e m e n t I d > < d 1 p 1 : C u b e E l e m e n t I d > < d 1 p 1 : C u b e E l e m e n t L a b e l > U n   s o u h a i t   d e s   e n f a n t s < / d 1 p 1 : C u b e E l e m e n t L a b e l > < d 1 p 1 : C u b e E l e m e n t N a m e > U n & a m p ; 3 2 ; s o u h a i t & a m p ; 3 2 ; d e s & a m p ; 3 2 ; e n f a n t s < / d 1 p 1 : C u b e E l e m e n t N a m e > < d 1 p 1 : D i m e n s i o n N a m e > C a t e g o r i e s < / d 1 p 1 : D i m e n s i o n N a m e > < d 1 p 1 : I d > c 2 0 3 < / d 1 p 1 : I d > < d 1 p 1 : V e r s i o n s > < d 2 : i n t > 1 < / d 2 : i n t > < d 2 : i n t > 2 < / d 2 : i n t > < / d 1 p 1 : V e r s i o n s > < / d 1 p 1 : C u b e E l e m e n t I d > < d 1 p 1 : C u b e E l e m e n t I d > < d 1 p 1 : C u b e E l e m e n t L a b e l > U n e   v o l o n t �   d e s   p a r e n t s < / d 1 p 1 : C u b e E l e m e n t L a b e l > < d 1 p 1 : C u b e E l e m e n t N a m e > U n e & a m p ; 3 2 ; v o l o n t & a m p ; 2 3 3 ; & a m p ; 3 2 ; d e s & a m p ; 3 2 ; p a r e n t s < / d 1 p 1 : C u b e E l e m e n t N a m e > < d 1 p 1 : D i m e n s i o n N a m e > C a t e g o r i e s < / d 1 p 1 : D i m e n s i o n N a m e > < d 1 p 1 : I d > c 2 0 4 < / d 1 p 1 : I d > < d 1 p 1 : V e r s i o n s > < d 2 : i n t > 1 < / d 2 : i n t > < d 2 : i n t > 2 < / d 2 : i n t > < / d 1 p 1 : V e r s i o n s > < / d 1 p 1 : C u b e E l e m e n t I d > < d 1 p 1 : C u b e E l e m e n t I d > < d 1 p 1 : C u b e E l e m e n t L a b e l > U n   c h o i x   c o m m u n   e n f a n t s   /   p a r e n t s < / d 1 p 1 : C u b e E l e m e n t L a b e l > < d 1 p 1 : C u b e E l e m e n t N a m e > U n & a m p ; 3 2 ; c h o i x & a m p ; 3 2 ; c o m m u n & a m p ; 3 2 ; e n f a n t s & a m p ; 3 2 ; & a m p ; 4 7 ; & a m p ; 3 2 ; p a r e n t s < / d 1 p 1 : C u b e E l e m e n t N a m e > < d 1 p 1 : D i m e n s i o n N a m e > C a t e g o r i e s < / d 1 p 1 : D i m e n s i o n N a m e > < d 1 p 1 : I d > c 2 0 5 < / d 1 p 1 : I d > < d 1 p 1 : V e r s i o n s > < d 2 : i n t > 1 < / d 2 : i n t > < d 2 : i n t > 2 < / d 2 : i n t > < / d 1 p 1 : V e r s i o n s > < / d 1 p 1 : C u b e E l e m e n t I d > < d 1 p 1 : C u b e E l e m e n t I d > < d 1 p 1 : C u b e E l e m e n t L a b e l > P o u r   s e   d � f o u l e r   /   � v a c u e r   l e u r   t r o p   p l e i n   d ' � n e r g i e < / d 1 p 1 : C u b e E l e m e n t L a b e l > < d 1 p 1 : C u b e E l e m e n t N a m e > P o u r & a m p ; 3 2 ; s e & a m p ; 3 2 ; d & a m p ; 2 3 3 ; f o u l e r & a m p ; 3 2 ; & a m p ; 4 7 ; & a m p ; 3 2 ; & a m p ; 2 3 3 ; v a c u e r & a m p ; 3 2 ; l e u r & a m p ; 3 2 ; t r o p & a m p ; 3 2 ; p l e i n & a m p ; 3 2 ; d & a m p ; 3 9 ; & a m p ; 2 3 3 ; n e r g i e < / d 1 p 1 : C u b e E l e m e n t N a m e > < d 1 p 1 : D i m e n s i o n N a m e > C a t e g o r i e s < / d 1 p 1 : D i m e n s i o n N a m e > < d 1 p 1 : I d > c 2 0 6 < / d 1 p 1 : I d > < d 1 p 1 : V e r s i o n s > < d 2 : i n t > 1 < / d 2 : i n t > < / d 1 p 1 : V e r s i o n s > < / d 1 p 1 : C u b e E l e m e n t I d > < d 1 p 1 : C u b e E l e m e n t I d > < d 1 p 1 : C u b e E l e m e n t L a b e l > P a r c e   q u e   c ' e s t   b o n   p o u r   l e u r   s a n t �   /   l e u r   d � v e l o p p e m e n t < / d 1 p 1 : C u b e E l e m e n t L a b e l > < d 1 p 1 : C u b e E l e m e n t N a m e > P a r c e & a m p ; 3 2 ; q u e & a m p ; 3 2 ; c & a m p ; 3 9 ; e s t & a m p ; 3 2 ; b o n & a m p ; 3 2 ; p o u r & a m p ; 3 2 ; l e u r & a m p ; 3 2 ; s a n t & a m p ; 2 3 3 ; & a m p ; 3 2 ; & a m p ; 4 7 ; & a m p ; 3 2 ; l e u r & a m p ; 3 2 ; d & a m p ; 2 3 3 ; v e l o p p e m e n t < / d 1 p 1 : C u b e E l e m e n t N a m e > < d 1 p 1 : D i m e n s i o n N a m e > C a t e g o r i e s < / d 1 p 1 : D i m e n s i o n N a m e > < d 1 p 1 : I d > c 2 0 7 < / d 1 p 1 : I d > < d 1 p 1 : V e r s i o n s > < d 2 : i n t > 1 < / d 2 : i n t > < / d 1 p 1 : V e r s i o n s > < / d 1 p 1 : C u b e E l e m e n t I d > < d 1 p 1 : C u b e E l e m e n t I d > < d 1 p 1 : C u b e E l e m e n t L a b e l > P a r c e   q u e   l e u r s   a m i s   l e   f o n t   a u s s i   e t   q u ' i l s   s o u h a i t e n t   � t r e   a v e c   e u x < / d 1 p 1 : C u b e E l e m e n t L a b e l > < d 1 p 1 : C u b e E l e m e n t N a m e > P a r c e & a m p ; 3 2 ; q u e & a m p ; 3 2 ; l e u r s & a m p ; 3 2 ; a m i s & a m p ; 3 2 ; l e & a m p ; 3 2 ; f o n t & a m p ; 3 2 ; a u s s i & a m p ; 3 2 ; e t & a m p ; 3 2 ; q u & a m p ; 3 9 ; i l s & a m p ; 3 2 ; s o u h a i t e n t & a m p ; 3 2 ; & a m p ; 2 3 4 ; t r e & a m p ; 3 2 ; a v e c & a m p ; 3 2 ; e u x < / d 1 p 1 : C u b e E l e m e n t N a m e > < d 1 p 1 : D i m e n s i o n N a m e > C a t e g o r i e s < / d 1 p 1 : D i m e n s i o n N a m e > < d 1 p 1 : I d > c 2 0 8 < / d 1 p 1 : I d > < d 1 p 1 : V e r s i o n s > < d 2 : i n t > 1 < / d 2 : i n t > < / d 1 p 1 : V e r s i o n s > < / d 1 p 1 : C u b e E l e m e n t I d > < d 1 p 1 : C u b e E l e m e n t I d > < d 1 p 1 : C u b e E l e m e n t L a b e l > P o u r   p r o g r e s s e r   /   s e   d � p a s s e r < / d 1 p 1 : C u b e E l e m e n t L a b e l > < d 1 p 1 : C u b e E l e m e n t N a m e > P o u r & a m p ; 3 2 ; p r o g r e s s e r & a m p ; 3 2 ; & a m p ; 4 7 ; & a m p ; 3 2 ; s e & a m p ; 3 2 ; d & a m p ; 2 3 3 ; p a s s e r < / d 1 p 1 : C u b e E l e m e n t N a m e > < d 1 p 1 : D i m e n s i o n N a m e > C a t e g o r i e s < / d 1 p 1 : D i m e n s i o n N a m e > < d 1 p 1 : I d > c 2 0 9 < / d 1 p 1 : I d > < d 1 p 1 : V e r s i o n s > < d 2 : i n t > 1 < / d 2 : i n t > < / d 1 p 1 : V e r s i o n s > < / d 1 p 1 : C u b e E l e m e n t I d > < d 1 p 1 : C u b e E l e m e n t I d > < d 1 p 1 : C u b e E l e m e n t L a b e l > P o u r   � t r e   e n   g r o u p e   /   F a i r e   d e   n o u v e l l e s   r e n c o n t r e s < / d 1 p 1 : C u b e E l e m e n t L a b e l > < d 1 p 1 : C u b e E l e m e n t N a m e > P o u r & a m p ; 3 2 ; & a m p ; 2 3 4 ; t r e & a m p ; 3 2 ; e n & a m p ; 3 2 ; g r o u p e & a m p ; 3 2 ; & a m p ; 4 7 ; & a m p ; 3 2 ; F a i r e & a m p ; 3 2 ; d e & a m p ; 3 2 ; n o u v e l l e s & a m p ; 3 2 ; r e n c o n t r e s < / d 1 p 1 : C u b e E l e m e n t N a m e > < d 1 p 1 : D i m e n s i o n N a m e > C a t e g o r i e s < / d 1 p 1 : D i m e n s i o n N a m e > < d 1 p 1 : I d > c 2 1 0 < / d 1 p 1 : I d > < d 1 p 1 : V e r s i o n s > < d 2 : i n t > 1 < / d 2 : i n t > < / d 1 p 1 : V e r s i o n s > < / d 1 p 1 : C u b e E l e m e n t I d > < d 1 p 1 : C u b e E l e m e n t I d > < d 1 p 1 : C u b e E l e m e n t L a b e l > P o u r   g a g n e r   e n   c o n f i a n c e < / d 1 p 1 : C u b e E l e m e n t L a b e l > < d 1 p 1 : C u b e E l e m e n t N a m e > P o u r & a m p ; 3 2 ; g a g n e r & a m p ; 3 2 ; e n & a m p ; 3 2 ; c o n f i a n c e < / d 1 p 1 : C u b e E l e m e n t N a m e > < d 1 p 1 : D i m e n s i o n N a m e > C a t e g o r i e s < / d 1 p 1 : D i m e n s i o n N a m e > < d 1 p 1 : I d > c 2 1 1 < / d 1 p 1 : I d > < d 1 p 1 : V e r s i o n s > < d 2 : i n t > 1 < / d 2 : i n t > < / d 1 p 1 : V e r s i o n s > < / d 1 p 1 : C u b e E l e m e n t I d > < d 1 p 1 : C u b e E l e m e n t I d > < d 1 p 1 : C u b e E l e m e n t L a b e l > P o u r   s ' o c c u p e r < / d 1 p 1 : C u b e E l e m e n t L a b e l > < d 1 p 1 : C u b e E l e m e n t N a m e > P o u r & a m p ; 3 2 ; s & a m p ; 3 9 ; o c c u p e r < / d 1 p 1 : C u b e E l e m e n t N a m e > < d 1 p 1 : D i m e n s i o n N a m e > C a t e g o r i e s < / d 1 p 1 : D i m e n s i o n N a m e > < d 1 p 1 : I d > c 2 1 2 < / d 1 p 1 : I d > < d 1 p 1 : V e r s i o n s > < d 2 : i n t > 1 < / d 2 : i n t > < / d 1 p 1 : V e r s i o n s > < / d 1 p 1 : C u b e E l e m e n t I d > < d 1 p 1 : C u b e E l e m e n t I d > < d 1 p 1 : C u b e E l e m e n t L a b e l > P o u r   � t r e   p l u s   a u t o n o m e < / d 1 p 1 : C u b e E l e m e n t L a b e l > < d 1 p 1 : C u b e E l e m e n t N a m e > P o u r & a m p ; 3 2 ; & a m p ; 2 3 4 ; t r e & a m p ; 3 2 ; p l u s & a m p ; 3 2 ; a u t o n o m e < / d 1 p 1 : C u b e E l e m e n t N a m e > < d 1 p 1 : D i m e n s i o n N a m e > C a t e g o r i e s < / d 1 p 1 : D i m e n s i o n N a m e > < d 1 p 1 : I d > c 2 1 3 < / d 1 p 1 : I d > < d 1 p 1 : V e r s i o n s > < d 2 : i n t > 1 < / d 2 : i n t > < / d 1 p 1 : V e r s i o n s > < / d 1 p 1 : C u b e E l e m e n t I d > < d 1 p 1 : C u b e E l e m e n t I d > < d 1 p 1 : C u b e E l e m e n t L a b e l > O u i ,   t o u t   �   f a i t < / d 1 p 1 : C u b e E l e m e n t L a b e l > < d 1 p 1 : C u b e E l e m e n t N a m e > O u i & a m p ; 4 4 ; & a m p ; 3 2 ; t o u t & a m p ; 3 2 ; & a m p ; 2 2 4 ; & a m p ; 3 2 ; f a i t < / d 1 p 1 : C u b e E l e m e n t N a m e > < d 1 p 1 : D i m e n s i o n N a m e > C a t e g o r i e s < / d 1 p 1 : D i m e n s i o n N a m e > < d 1 p 1 : I d > c 2 1 4 < / d 1 p 1 : I d > < d 1 p 1 : V e r s i o n s > < d 2 : i n t > 1 < / d 2 : i n t > < d 2 : i n t > 2 < / d 2 : i n t > < d 2 : i n t > 4 < / d 2 : i n t > < / d 1 p 1 : V e r s i o n s > < / d 1 p 1 : C u b e E l e m e n t I d > < d 1 p 1 : C u b e E l e m e n t I d > < d 1 p 1 : C u b e E l e m e n t L a b e l > O u i ,   p l u t � t < / d 1 p 1 : C u b e E l e m e n t L a b e l > < d 1 p 1 : C u b e E l e m e n t N a m e > O u i & a m p ; 4 4 ; & a m p ; 3 2 ; p l u t & a m p ; 2 4 4 ; t < / d 1 p 1 : C u b e E l e m e n t N a m e > < d 1 p 1 : D i m e n s i o n N a m e > C a t e g o r i e s < / d 1 p 1 : D i m e n s i o n N a m e > < d 1 p 1 : I d > c 2 1 5 < / d 1 p 1 : I d > < d 1 p 1 : V e r s i o n s > < d 2 : i n t > 1 < / d 2 : i n t > < d 2 : i n t > 2 < / d 2 : i n t > < d 2 : i n t > 4 < / d 2 : i n t > < / d 1 p 1 : V e r s i o n s > < / d 1 p 1 : C u b e E l e m e n t I d > < d 1 p 1 : C u b e E l e m e n t I d > < d 1 p 1 : C u b e E l e m e n t L a b e l > N o n ,   p l u t � t   p a s < / d 1 p 1 : C u b e E l e m e n t L a b e l > < d 1 p 1 : C u b e E l e m e n t N a m e > N o n & a m p ; 4 4 ; & a m p ; 3 2 ; p l u t & a m p ; 2 4 4 ; t & a m p ; 3 2 ; p a s < / d 1 p 1 : C u b e E l e m e n t N a m e > < d 1 p 1 : D i m e n s i o n N a m e > C a t e g o r i e s < / d 1 p 1 : D i m e n s i o n N a m e > < d 1 p 1 : I d > c 2 1 6 < / d 1 p 1 : I d > < d 1 p 1 : V e r s i o n s > < d 2 : i n t > 1 < / d 2 : i n t > < d 2 : i n t > 2 < / d 2 : i n t > < d 2 : i n t > 4 < / d 2 : i n t > < / d 1 p 1 : V e r s i o n s > < / d 1 p 1 : C u b e E l e m e n t I d > < d 1 p 1 : C u b e E l e m e n t I d > < d 1 p 1 : C u b e E l e m e n t L a b e l > N o n ,   p a s   d u   t o u t < / d 1 p 1 : C u b e E l e m e n t L a b e l > < d 1 p 1 : C u b e E l e m e n t N a m e > N o n & a m p ; 4 4 ; & a m p ; 3 2 ; p a s & a m p ; 3 2 ; d u & a m p ; 3 2 ; t o u t < / d 1 p 1 : C u b e E l e m e n t N a m e > < d 1 p 1 : D i m e n s i o n N a m e > C a t e g o r i e s < / d 1 p 1 : D i m e n s i o n N a m e > < d 1 p 1 : I d > c 2 1 7 < / d 1 p 1 : I d > < d 1 p 1 : V e r s i o n s > < d 2 : i n t > 1 < / d 2 : i n t > < d 2 : i n t > 2 < / d 2 : i n t > < d 2 : i n t > 4 < / d 2 : i n t > < / d 1 p 1 : V e r s i o n s > < / d 1 p 1 : C u b e E l e m e n t I d > < d 1 p 1 : C u b e E l e m e n t I d > < d 1 p 1 : C u b e E l e m e n t L a b e l > H e u r e u x   /   E p a n o u i s < / d 1 p 1 : C u b e E l e m e n t L a b e l > < d 1 p 1 : C u b e E l e m e n t N a m e > H e u r e u x & a m p ; 3 2 ; & a m p ; 4 7 ; & a m p ; 3 2 ; E p a n o u i s < / d 1 p 1 : C u b e E l e m e n t N a m e > < d 1 p 1 : D i m e n s i o n N a m e > C a t e g o r i e s < / d 1 p 1 : D i m e n s i o n N a m e > < d 1 p 1 : I d > c 2 1 8 < / d 1 p 1 : I d > < d 1 p 1 : V e r s i o n s > < d 2 : i n t > 1 < / d 2 : i n t > < d 2 : i n t > 2 < / d 2 : i n t > < / d 1 p 1 : V e r s i o n s > < / d 1 p 1 : C u b e E l e m e n t I d > < d 1 p 1 : C u b e E l e m e n t I d > < d 1 p 1 : C u b e E l e m e n t L a b e l > C o n c e n t r � s < / d 1 p 1 : C u b e E l e m e n t L a b e l > < d 1 p 1 : C u b e E l e m e n t N a m e > C o n c e n t r & a m p ; 2 3 3 ; s < / d 1 p 1 : C u b e E l e m e n t N a m e > < d 1 p 1 : D i m e n s i o n N a m e > C a t e g o r i e s < / d 1 p 1 : D i m e n s i o n N a m e > < d 1 p 1 : I d > c 2 1 9 < / d 1 p 1 : I d > < d 1 p 1 : V e r s i o n s > < d 2 : i n t > 1 < / d 2 : i n t > < d 2 : i n t > 2 < / d 2 : i n t > < / d 1 p 1 : V e r s i o n s > < / d 1 p 1 : C u b e E l e m e n t I d > < d 1 p 1 : C u b e E l e m e n t I d > < d 1 p 1 : C u b e E l e m e n t L a b e l > C a l m e s   /   D � t e n d u s < / d 1 p 1 : C u b e E l e m e n t L a b e l > < d 1 p 1 : C u b e E l e m e n t N a m e > C a l m e s & a m p ; 3 2 ; & a m p ; 4 7 ; & a m p ; 3 2 ; D & a m p ; 2 3 3 ; t e n d u s < / d 1 p 1 : C u b e E l e m e n t N a m e > < d 1 p 1 : D i m e n s i o n N a m e > C a t e g o r i e s < / d 1 p 1 : D i m e n s i o n N a m e > < d 1 p 1 : I d > c 2 2 0 < / d 1 p 1 : I d > < d 1 p 1 : V e r s i o n s > < d 2 : i n t > 1 < / d 2 : i n t > < d 2 : i n t > 2 < / d 2 : i n t > < / d 1 p 1 : V e r s i o n s > < / d 1 p 1 : C u b e E l e m e n t I d > < d 1 p 1 : C u b e E l e m e n t I d > < d 1 p 1 : C u b e E l e m e n t L a b e l > D y n a m i q u e s < / d 1 p 1 : C u b e E l e m e n t L a b e l > < d 1 p 1 : C u b e E l e m e n t N a m e > D y n a m i q u e s < / d 1 p 1 : C u b e E l e m e n t N a m e > < d 1 p 1 : D i m e n s i o n N a m e > C a t e g o r i e s < / d 1 p 1 : D i m e n s i o n N a m e > < d 1 p 1 : I d > c 2 2 1 < / d 1 p 1 : I d > < d 1 p 1 : V e r s i o n s > < d 2 : i n t > 1 < / d 2 : i n t > < d 2 : i n t > 2 < / d 2 : i n t > < / d 1 p 1 : V e r s i o n s > < / d 1 p 1 : C u b e E l e m e n t I d > < d 1 p 1 : C u b e E l e m e n t I d > < d 1 p 1 : C u b e E l e m e n t L a b e l > O u i ,   �   c h a q u e   f o i s < / d 1 p 1 : C u b e E l e m e n t L a b e l > < d 1 p 1 : C u b e E l e m e n t N a m e > O u i & a m p ; 4 4 ; & a m p ; 3 2 ; & a m p ; 2 2 4 ; & a m p ; 3 2 ; c h a q u e & a m p ; 3 2 ; f o i s < / d 1 p 1 : C u b e E l e m e n t N a m e > < d 1 p 1 : D i m e n s i o n N a m e > C a t e g o r i e s < / d 1 p 1 : D i m e n s i o n N a m e > < d 1 p 1 : I d > c 2 2 2 < / d 1 p 1 : I d > < d 1 p 1 : V e r s i o n s > < d 2 : i n t > 1 < / d 2 : i n t > < d 2 : i n t > 2 < / d 2 : i n t > < / d 1 p 1 : V e r s i o n s > < / d 1 p 1 : C u b e E l e m e n t I d > < d 1 p 1 : C u b e E l e m e n t I d > < d 1 p 1 : C u b e E l e m e n t L a b e l > O u i ,   r � g u l i � r e m e n t < / d 1 p 1 : C u b e E l e m e n t L a b e l > < d 1 p 1 : C u b e E l e m e n t N a m e > O u i & a m p ; 4 4 ; & a m p ; 3 2 ; r & a m p ; 2 3 3 ; g u l i & a m p ; 2 3 2 ; r e m e n t < / d 1 p 1 : C u b e E l e m e n t N a m e > < d 1 p 1 : D i m e n s i o n N a m e > C a t e g o r i e s < / d 1 p 1 : D i m e n s i o n N a m e > < d 1 p 1 : I d > c 2 2 3 < / d 1 p 1 : I d > < d 1 p 1 : V e r s i o n s > < d 2 : i n t > 1 < / d 2 : i n t > < d 2 : i n t > 2 < / d 2 : i n t > < / d 1 p 1 : V e r s i o n s > < / d 1 p 1 : C u b e E l e m e n t I d > < d 1 p 1 : C u b e E l e m e n t I d > < d 1 p 1 : C u b e E l e m e n t L a b e l > O u i ,   d e   t e m p s   e n   t e m p s < / d 1 p 1 : C u b e E l e m e n t L a b e l > < d 1 p 1 : C u b e E l e m e n t N a m e > O u i & a m p ; 4 4 ; & a m p ; 3 2 ; d e & a m p ; 3 2 ; t e m p s & a m p ; 3 2 ; e n & a m p ; 3 2 ; t e m p s < / d 1 p 1 : C u b e E l e m e n t N a m e > < d 1 p 1 : D i m e n s i o n N a m e > C a t e g o r i e s < / d 1 p 1 : D i m e n s i o n N a m e > < d 1 p 1 : I d > c 2 2 4 < / d 1 p 1 : I d > < d 1 p 1 : V e r s i o n s > < d 2 : i n t > 1 < / d 2 : i n t > < d 2 : i n t > 2 < / d 2 : i n t > < d 2 : i n t > 4 < / d 2 : i n t > < / d 1 p 1 : V e r s i o n s > < / d 1 p 1 : C u b e E l e m e n t I d > < d 1 p 1 : C u b e E l e m e n t I d > < d 1 p 1 : C u b e E l e m e n t L a b e l > N o n ,   j a m a i s < / d 1 p 1 : C u b e E l e m e n t L a b e l > < d 1 p 1 : C u b e E l e m e n t N a m e > N o n & a m p ; 4 4 ; & a m p ; 3 2 ; j a m a i s < / d 1 p 1 : C u b e E l e m e n t N a m e > < d 1 p 1 : D i m e n s i o n N a m e > C a t e g o r i e s < / d 1 p 1 : D i m e n s i o n N a m e > < d 1 p 1 : I d > c 2 2 5 < / d 1 p 1 : I d > < d 1 p 1 : V e r s i o n s > < d 2 : i n t > 1 < / d 2 : i n t > < d 2 : i n t > 2 < / d 2 : i n t > < d 2 : i n t > 4 < / d 2 : i n t > < / d 1 p 1 : V e r s i o n s > < / d 1 p 1 : C u b e E l e m e n t I d > < d 1 p 1 : C u b e E l e m e n t I d > < d 1 p 1 : C u b e E l e m e n t L a b e l > p o u r   l e   v o i r   p r o g r e s s e r   /   � v o l u e r < / d 1 p 1 : C u b e E l e m e n t L a b e l > < d 1 p 1 : C u b e E l e m e n t N a m e > p o u r & a m p ; 3 2 ; l e & a m p ; 3 2 ; v o i r & a m p ; 3 2 ; p r o g r e s s e r & a m p ; 3 2 ; & a m p ; 4 7 ; & a m p ; 3 2 ; & a m p ; 2 3 3 ; v o l u e r < / d 1 p 1 : C u b e E l e m e n t N a m e > < d 1 p 1 : D i m e n s i o n N a m e > C a t e g o r i e s < / d 1 p 1 : D i m e n s i o n N a m e > < d 1 p 1 : I d > c 2 2 6 < / d 1 p 1 : I d > < d 1 p 1 : V e r s i o n s > < d 2 : i n t > 1 < / d 2 : i n t > < d 2 : i n t > 2 < / d 2 : i n t > < / d 1 p 1 : V e r s i o n s > < / d 1 p 1 : C u b e E l e m e n t I d > < d 1 p 1 : C u b e E l e m e n t I d > < d 1 p 1 : C u b e E l e m e n t L a b e l > p o u r   l ' e n c o u r a g e r   /   l e   s o u t e n i r < / d 1 p 1 : C u b e E l e m e n t L a b e l > < d 1 p 1 : C u b e E l e m e n t N a m e > p o u r & a m p ; 3 2 ; l & a m p ; 3 9 ; e n c o u r a g e r & a m p ; 3 2 ; & a m p ; 4 7 ; & a m p ; 3 2 ; l e & a m p ; 3 2 ; s o u t e n i r < / d 1 p 1 : C u b e E l e m e n t N a m e > < d 1 p 1 : D i m e n s i o n N a m e > C a t e g o r i e s < / d 1 p 1 : D i m e n s i o n N a m e > < d 1 p 1 : I d > c 2 2 7 < / d 1 p 1 : I d > < d 1 p 1 : V e r s i o n s > < d 2 : i n t > 1 < / d 2 : i n t > < d 2 : i n t > 2 < / d 2 : i n t > < / d 1 p 1 : V e r s i o n s > < / d 1 p 1 : C u b e E l e m e n t I d > < d 1 p 1 : C u b e E l e m e n t I d > < d 1 p 1 : C u b e E l e m e n t L a b e l > p o u r   p a s s e r   d u   t e m p s   e n   f a m i l l e   ( p a r e n t s ,   f r � r e s   e t   s � u r s   . . . ) < / d 1 p 1 : C u b e E l e m e n t L a b e l > < d 1 p 1 : C u b e E l e m e n t N a m e > p o u r & a m p ; 3 2 ; p a s s e r & a m p ; 3 2 ; d u & a m p ; 3 2 ; t e m p s & a m p ; 3 2 ; e n & a m p ; 3 2 ; f a m i l l e & a m p ; 3 2 ; & a m p ; 4 0 ; p a r e n t s & a m p ; 4 4 ; & a m p ; 3 2 ; f r & a m p ; 2 3 2 ; r e s & a m p ; 3 2 ; e t & a m p ; 3 2 ; s & a m p ; 1 6 3 ; u r s & a m p ; 3 2 ; & a m p ; 4 6 ; & a m p ; 4 6 ; & a m p ; 4 6 ; & a m p ; 4 1 ; < / d 1 p 1 : C u b e E l e m e n t N a m e > < d 1 p 1 : D i m e n s i o n N a m e > C a t e g o r i e s < / d 1 p 1 : D i m e n s i o n N a m e > < d 1 p 1 : I d > c 2 2 8 < / d 1 p 1 : I d > < d 1 p 1 : V e r s i o n s > < d 2 : i n t > 1 < / d 2 : i n t > < d 2 : i n t > 2 < / d 2 : i n t > < / d 1 p 1 : V e r s i o n s > < / d 1 p 1 : C u b e E l e m e n t I d > < d 1 p 1 : C u b e E l e m e n t I d > < d 1 p 1 : C u b e E l e m e n t L a b e l > c a r   i l s   s e   r e n d e n t   l o i n   d e   v o t r e   d o m i c i l e < / d 1 p 1 : C u b e E l e m e n t L a b e l > < d 1 p 1 : C u b e E l e m e n t N a m e > c a r & a m p ; 3 2 ; i l s & a m p ; 3 2 ; s e & a m p ; 3 2 ; r e n d e n t & a m p ; 3 2 ; l o i n & a m p ; 3 2 ; d e & a m p ; 3 2 ; v o t r e & a m p ; 3 2 ; d o m i c i l e < / d 1 p 1 : C u b e E l e m e n t N a m e > < d 1 p 1 : D i m e n s i o n N a m e > C a t e g o r i e s < / d 1 p 1 : D i m e n s i o n N a m e > < d 1 p 1 : I d > c 2 2 9 < / d 1 p 1 : I d > < d 1 p 1 : V e r s i o n s > < d 2 : i n t > 1 < / d 2 : i n t > < d 2 : i n t > 2 < / d 2 : i n t > < / d 1 p 1 : V e r s i o n s > < / d 1 p 1 : C u b e E l e m e n t I d > < d 1 p 1 : C u b e E l e m e n t I d > < d 1 p 1 : C u b e E l e m e n t L a b e l > p o u r   l e   s u r v e i l l e r < / d 1 p 1 : C u b e E l e m e n t L a b e l > < d 1 p 1 : C u b e E l e m e n t N a m e > p o u r & a m p ; 3 2 ; l e & a m p ; 3 2 ; s u r v e i l l e r < / d 1 p 1 : C u b e E l e m e n t N a m e > < d 1 p 1 : D i m e n s i o n N a m e > C a t e g o r i e s < / d 1 p 1 : D i m e n s i o n N a m e > < d 1 p 1 : I d > c 2 3 0 < / d 1 p 1 : I d > < d 1 p 1 : V e r s i o n s > < d 2 : i n t > 1 < / d 2 : i n t > < d 2 : i n t > 2 < / d 2 : i n t > < / d 1 p 1 : V e r s i o n s > < / d 1 p 1 : C u b e E l e m e n t I d > < d 1 p 1 : C u b e E l e m e n t I d > < d 1 p 1 : C u b e E l e m e n t L a b e l > c a r   c e l a   n ' e s t   p a s   a u t o r i s � < / d 1 p 1 : C u b e E l e m e n t L a b e l > < d 1 p 1 : C u b e E l e m e n t N a m e > c a r & a m p ; 3 2 ; c e l a & a m p ; 3 2 ; n & a m p ; 3 9 ; e s t & a m p ; 3 2 ; p a s & a m p ; 3 2 ; a u t o r i s & a m p ; 2 3 3 ; < / d 1 p 1 : C u b e E l e m e n t N a m e > < d 1 p 1 : D i m e n s i o n N a m e > C a t e g o r i e s < / d 1 p 1 : D i m e n s i o n N a m e > < d 1 p 1 : I d > c 2 3 1 < / d 1 p 1 : I d > < d 1 p 1 : V e r s i o n s > < d 2 : i n t > 1 < / d 2 : i n t > < d 2 : i n t > 2 < / d 2 : i n t > < / d 1 p 1 : V e r s i o n s > < / d 1 p 1 : C u b e E l e m e n t I d > < d 1 p 1 : C u b e E l e m e n t I d > < d 1 p 1 : C u b e E l e m e n t L a b e l > c a r   v o u s   n ' a v e z   p a s   l e   t e m p s < / d 1 p 1 : C u b e E l e m e n t L a b e l > < d 1 p 1 : C u b e E l e m e n t N a m e > c a r & a m p ; 3 2 ; v o u s & a m p ; 3 2 ; n & a m p ; 3 9 ; a v e z & a m p ; 3 2 ; p a s & a m p ; 3 2 ; l e & a m p ; 3 2 ; t e m p s < / d 1 p 1 : C u b e E l e m e n t N a m e > < d 1 p 1 : D i m e n s i o n N a m e > C a t e g o r i e s < / d 1 p 1 : D i m e n s i o n N a m e > < d 1 p 1 : I d > c 2 3 2 < / d 1 p 1 : I d > < d 1 p 1 : V e r s i o n s > < d 2 : i n t > 1 < / d 2 : i n t > < d 2 : i n t > 2 < / d 2 : i n t > < / d 1 p 1 : V e r s i o n s > < / d 1 p 1 : C u b e E l e m e n t I d > < d 1 p 1 : C u b e E l e m e n t I d > < d 1 p 1 : C u b e E l e m e n t L a b e l > p a r c e   q u e   v o u s   d e v e z   g a r d e r   l e u r s   f r � r e s / s � u r s < / d 1 p 1 : C u b e E l e m e n t L a b e l > < d 1 p 1 : C u b e E l e m e n t N a m e > p a r c e & a m p ; 3 2 ; q u e & a m p ; 3 2 ; v o u s & a m p ; 3 2 ; d e v e z & a m p ; 3 2 ; g a r d e r & a m p ; 3 2 ; l e u r s & a m p ; 3 2 ; f r & a m p ; 2 3 2 ; r e s & a m p ; 4 7 ; s & a m p ; 1 6 3 ; u r s < / d 1 p 1 : C u b e E l e m e n t N a m e > < d 1 p 1 : D i m e n s i o n N a m e > C a t e g o r i e s < / d 1 p 1 : D i m e n s i o n N a m e > < d 1 p 1 : I d > c 2 3 3 < / d 1 p 1 : I d > < d 1 p 1 : V e r s i o n s > < d 2 : i n t > 1 < / d 2 : i n t > < d 2 : i n t > 2 < / d 2 : i n t > < / d 1 p 1 : V e r s i o n s > < / d 1 p 1 : C u b e E l e m e n t I d > < d 1 p 1 : C u b e E l e m e n t I d > < d 1 p 1 : C u b e E l e m e n t L a b e l > c a r   i l s   n e   v e u l e n t   p a s   q u e   v o u s   s o y e z   p r � s e n t s < / d 1 p 1 : C u b e E l e m e n t L a b e l > < d 1 p 1 : C u b e E l e m e n t N a m e > c a r & a m p ; 3 2 ; i l s & a m p ; 3 2 ; n e & a m p ; 3 2 ; v e u l e n t & a m p ; 3 2 ; p a s & a m p ; 3 2 ; q u e & a m p ; 3 2 ; v o u s & a m p ; 3 2 ; s o y e z & a m p ; 3 2 ; p r & a m p ; 2 3 3 ; s e n t s < / d 1 p 1 : C u b e E l e m e n t N a m e > < d 1 p 1 : D i m e n s i o n N a m e > C a t e g o r i e s < / d 1 p 1 : D i m e n s i o n N a m e > < d 1 p 1 : I d > c 2 3 4 < / d 1 p 1 : I d > < d 1 p 1 : V e r s i o n s > < d 2 : i n t > 1 < / d 2 : i n t > < d 2 : i n t > 2 < / d 2 : i n t > < / d 1 p 1 : V e r s i o n s > < / d 1 p 1 : C u b e E l e m e n t I d > < d 1 p 1 : C u b e E l e m e n t I d > < d 1 p 1 : C u b e E l e m e n t L a b e l > c a r   i l s   n e   s e   r e n d e n t   p a s   t r � s   l o i n   d e   v o t r e   d o m i c i l e < / d 1 p 1 : C u b e E l e m e n t L a b e l > < d 1 p 1 : C u b e E l e m e n t N a m e > c a r & a m p ; 3 2 ; i l s & a m p ; 3 2 ; n e & a m p ; 3 2 ; s e & a m p ; 3 2 ; r e n d e n t & a m p ; 3 2 ; p a s & a m p ; 3 2 ; t r & a m p ; 2 3 2 ; s & a m p ; 3 2 ; l o i n & a m p ; 3 2 ; d e & a m p ; 3 2 ; v o t r e & a m p ; 3 2 ; d o m i c i l e < / d 1 p 1 : C u b e E l e m e n t N a m e > < d 1 p 1 : D i m e n s i o n N a m e > C a t e g o r i e s < / d 1 p 1 : D i m e n s i o n N a m e > < d 1 p 1 : I d > c 2 3 5 < / d 1 p 1 : I d > < d 1 p 1 : V e r s i o n s > < d 2 : i n t > 1 < / d 2 : i n t > < d 2 : i n t > 2 < / d 2 : i n t > < / d 1 p 1 : V e r s i o n s > < / d 1 p 1 : C u b e E l e m e n t I d > < d 1 p 1 : C u b e E l e m e n t I d > < d 1 p 1 : C u b e E l e m e n t L a b e l > p a r c e   q u e   d ' a u t r e s   p a r e n t s   a c c o m p a g n e n t < / d 1 p 1 : C u b e E l e m e n t L a b e l > < d 1 p 1 : C u b e E l e m e n t N a m e > p a r c e & a m p ; 3 2 ; q u e & a m p ; 3 2 ; d & a m p ; 3 9 ; a u t r e s & a m p ; 3 2 ; p a r e n t s & a m p ; 3 2 ; a c c o m p a g n e n t < / d 1 p 1 : C u b e E l e m e n t N a m e > < d 1 p 1 : D i m e n s i o n N a m e > C a t e g o r i e s < / d 1 p 1 : D i m e n s i o n N a m e > < d 1 p 1 : I d > c 2 3 6 < / d 1 p 1 : I d > < d 1 p 1 : V e r s i o n s > < d 2 : i n t > 1 < / d 2 : i n t > < d 2 : i n t > 2 < / d 2 : i n t > < / d 1 p 1 : V e r s i o n s > < / d 1 p 1 : C u b e E l e m e n t I d > < d 1 p 1 : C u b e E l e m e n t I d > < d 1 p 1 : C u b e E l e m e n t L a b e l > S T   A u   m o i n s   u n e   f o i s   p a r   m o i s < / d 1 p 1 : C u b e E l e m e n t L a b e l > < d 1 p 1 : C u b e E l e m e n t N a m e > S T & a m p ; 3 2 ; A u & a m p ; 3 2 ; m o i n s & a m p ; 3 2 ; u n e & a m p ; 3 2 ; f o i s & a m p ; 3 2 ; p a r & a m p ; 3 2 ; m o i s < / d 1 p 1 : C u b e E l e m e n t N a m e > < d 1 p 1 : D i m e n s i o n N a m e > C a t e g o r i e s < / d 1 p 1 : D i m e n s i o n N a m e > < d 1 p 1 : I d > c 2 3 7 < / d 1 p 1 : I d > < d 1 p 1 : V e r s i o n s > < d 2 : i n t > 1 < / d 2 : i n t > < d 2 : i n t > 2 < / d 2 : i n t > < / d 1 p 1 : V e r s i o n s > < / d 1 p 1 : C u b e E l e m e n t I d > < d 1 p 1 : C u b e E l e m e n t I d > < d 1 p 1 : C u b e E l e m e n t L a b e l > S T   M o i n s   d ' u n e   f o i s   p a r   m o i s < / d 1 p 1 : C u b e E l e m e n t L a b e l > < d 1 p 1 : C u b e E l e m e n t N a m e > S T & a m p ; 3 2 ; M o i n s & a m p ; 3 2 ; d & a m p ; 3 9 ; u n e & a m p ; 3 2 ; f o i s & a m p ; 3 2 ; p a r & a m p ; 3 2 ; m o i s < / d 1 p 1 : C u b e E l e m e n t N a m e > < d 1 p 1 : D i m e n s i o n N a m e > C a t e g o r i e s < / d 1 p 1 : D i m e n s i o n N a m e > < d 1 p 1 : I d > c 2 3 8 < / d 1 p 1 : I d > < d 1 p 1 : V e r s i o n s > < d 2 : i n t > 1 < / d 2 : i n t > < d 2 : i n t > 2 < / d 2 : i n t > < / d 1 p 1 : V e r s i o n s > < / d 1 p 1 : C u b e E l e m e n t I d > < d 1 p 1 : C u b e E l e m e n t I d > < d 1 p 1 : C u b e E l e m e n t L a b e l > O u i ,   t o u s   l e s   w e e k - e n d s < / d 1 p 1 : C u b e E l e m e n t L a b e l > < d 1 p 1 : C u b e E l e m e n t N a m e > O u i & a m p ; 4 4 ; & a m p ; 3 2 ; t o u s & a m p ; 3 2 ; l e s & a m p ; 3 2 ; w e e k & a m p ; 4 5 ; e n d s < / d 1 p 1 : C u b e E l e m e n t N a m e > < d 1 p 1 : D i m e n s i o n N a m e > C a t e g o r i e s < / d 1 p 1 : D i m e n s i o n N a m e > < d 1 p 1 : I d > c 2 3 9 < / d 1 p 1 : I d > < d 1 p 1 : V e r s i o n s > < d 2 : i n t > 1 < / d 2 : i n t > < d 2 : i n t > 2 < / d 2 : i n t > < / d 1 p 1 : V e r s i o n s > < / d 1 p 1 : C u b e E l e m e n t I d > < d 1 p 1 : C u b e E l e m e n t I d > < d 1 p 1 : C u b e E l e m e n t L a b e l > O u i ,   2   �   3   f o i s   p a r   m o i s < / d 1 p 1 : C u b e E l e m e n t L a b e l > < d 1 p 1 : C u b e E l e m e n t N a m e > O u i & a m p ; 4 4 ; & a m p ; 3 2 ; 2 & a m p ; 3 2 ; & a m p ; 2 2 4 ; & a m p ; 3 2 ; 3 & a m p ; 3 2 ; f o i s & a m p ; 3 2 ; p a r & a m p ; 3 2 ; m o i s < / d 1 p 1 : C u b e E l e m e n t N a m e > < d 1 p 1 : D i m e n s i o n N a m e > C a t e g o r i e s < / d 1 p 1 : D i m e n s i o n N a m e > < d 1 p 1 : I d > c 2 4 0 < / d 1 p 1 : I d > < d 1 p 1 : V e r s i o n s > < d 2 : i n t > 1 < / d 2 : i n t > < d 2 : i n t > 2 < / d 2 : i n t > < / d 1 p 1 : V e r s i o n s > < / d 1 p 1 : C u b e E l e m e n t I d > < d 1 p 1 : C u b e E l e m e n t I d > < d 1 p 1 : C u b e E l e m e n t L a b e l > O u i ,   1   f o i s   p a r   m o i s < / d 1 p 1 : C u b e E l e m e n t L a b e l > < d 1 p 1 : C u b e E l e m e n t N a m e > O u i & a m p ; 4 4 ; & a m p ; 3 2 ; 1 & a m p ; 3 2 ; f o i s & a m p ; 3 2 ; p a r & a m p ; 3 2 ; m o i s < / d 1 p 1 : C u b e E l e m e n t N a m e > < d 1 p 1 : D i m e n s i o n N a m e > C a t e g o r i e s < / d 1 p 1 : D i m e n s i o n N a m e > < d 1 p 1 : I d > c 2 4 1 < / d 1 p 1 : I d > < d 1 p 1 : V e r s i o n s > < d 2 : i n t > 1 < / d 2 : i n t > < d 2 : i n t > 2 < / d 2 : i n t > < / d 1 p 1 : V e r s i o n s > < / d 1 p 1 : C u b e E l e m e n t I d > < d 1 p 1 : C u b e E l e m e n t I d > < d 1 p 1 : C u b e E l e m e n t L a b e l > O u i ,   t o u s   l e s   2 - 3   m o i s < / d 1 p 1 : C u b e E l e m e n t L a b e l > < d 1 p 1 : C u b e E l e m e n t N a m e > O u i & a m p ; 4 4 ; & a m p ; 3 2 ; t o u s & a m p ; 3 2 ; l e s & a m p ; 3 2 ; 2 & a m p ; 4 5 ; 3 & a m p ; 3 2 ; m o i s < / d 1 p 1 : C u b e E l e m e n t N a m e > < d 1 p 1 : D i m e n s i o n N a m e > C a t e g o r i e s < / d 1 p 1 : D i m e n s i o n N a m e > < d 1 p 1 : I d > c 2 4 2 < / d 1 p 1 : I d > < d 1 p 1 : V e r s i o n s > < d 2 : i n t > 1 < / d 2 : i n t > < d 2 : i n t > 2 < / d 2 : i n t > < / d 1 p 1 : V e r s i o n s > < / d 1 p 1 : C u b e E l e m e n t I d > < d 1 p 1 : C u b e E l e m e n t I d > < d 1 p 1 : C u b e E l e m e n t L a b e l > O u i ,   1   �   2   f o i s   p a r   a n < / d 1 p 1 : C u b e E l e m e n t L a b e l > < d 1 p 1 : C u b e E l e m e n t N a m e > O u i & a m p ; 4 4 ; & a m p ; 3 2 ; 1 & a m p ; 3 2 ; & a m p ; 2 2 4 ; & a m p ; 3 2 ; 2 & a m p ; 3 2 ; f o i s & a m p ; 3 2 ; p a r & a m p ; 3 2 ; a n < / d 1 p 1 : C u b e E l e m e n t N a m e > < d 1 p 1 : D i m e n s i o n N a m e > C a t e g o r i e s < / d 1 p 1 : D i m e n s i o n N a m e > < d 1 p 1 : I d > c 2 4 3 < / d 1 p 1 : I d > < d 1 p 1 : V e r s i o n s > < d 2 : i n t > 1 < / d 2 : i n t > < d 2 : i n t > 2 < / d 2 : i n t > < / d 1 p 1 : V e r s i o n s > < / d 1 p 1 : C u b e E l e m e n t I d > < d 1 p 1 : C u b e E l e m e n t I d > < d 1 p 1 : C u b e E l e m e n t L a b e l > O u i ,   o c c a s i o n n e l l e m e n t < / d 1 p 1 : C u b e E l e m e n t L a b e l > < d 1 p 1 : C u b e E l e m e n t N a m e > O u i & a m p ; 4 4 ; & a m p ; 3 2 ; o c c a s i o n n e l l e m e n t < / d 1 p 1 : C u b e E l e m e n t N a m e > < d 1 p 1 : D i m e n s i o n N a m e > C a t e g o r i e s < / d 1 p 1 : D i m e n s i o n N a m e > < d 1 p 1 : I d > c 2 4 4 < / d 1 p 1 : I d > < d 1 p 1 : V e r s i o n s > < d 2 : i n t > 1 < / d 2 : i n t > < d 2 : i n t > 2 < / d 2 : i n t > < / d 1 p 1 : V e r s i o n s > < / d 1 p 1 : C u b e E l e m e n t I d > < d 1 p 1 : C u b e E l e m e n t I d > < d 1 p 1 : C u b e E l e m e n t L a b e l > S T   I m p o r t a n t < / d 1 p 1 : C u b e E l e m e n t L a b e l > < d 1 p 1 : C u b e E l e m e n t N a m e > S T & a m p ; 3 2 ; I m p o r t a n t < / d 1 p 1 : C u b e E l e m e n t N a m e > < d 1 p 1 : D i m e n s i o n N a m e > C a t e g o r i e s < / d 1 p 1 : D i m e n s i o n N a m e > < d 1 p 1 : I d > c 2 4 5 < / d 1 p 1 : I d > < d 1 p 1 : V e r s i o n s > < d 2 : i n t > 1 < / d 2 : i n t > < d 2 : i n t > 2 < / d 2 : i n t > < / d 1 p 1 : V e r s i o n s > < / d 1 p 1 : C u b e E l e m e n t I d > < d 1 p 1 : C u b e E l e m e n t I d > < d 1 p 1 : C u b e E l e m e n t L a b e l > S T   P a s   i m p o r t a n t < / d 1 p 1 : C u b e E l e m e n t L a b e l > < d 1 p 1 : C u b e E l e m e n t N a m e > S T & a m p ; 3 2 ; P a s & a m p ; 3 2 ; i m p o r t a n t < / d 1 p 1 : C u b e E l e m e n t N a m e > < d 1 p 1 : D i m e n s i o n N a m e > C a t e g o r i e s < / d 1 p 1 : D i m e n s i o n N a m e > < d 1 p 1 : I d > c 2 4 6 < / d 1 p 1 : I d > < d 1 p 1 : V e r s i o n s > < d 2 : i n t > 1 < / d 2 : i n t > < d 2 : i n t > 2 < / d 2 : i n t > < / d 1 p 1 : V e r s i o n s > < / d 1 p 1 : C u b e E l e m e n t I d > < d 1 p 1 : C u b e E l e m e n t I d > < d 1 p 1 : C u b e E l e m e n t L a b e l > T r � s   i m p o r t a n t < / d 1 p 1 : C u b e E l e m e n t L a b e l > < d 1 p 1 : C u b e E l e m e n t N a m e > T r & a m p ; 2 3 2 ; s & a m p ; 3 2 ; i m p o r t a n t < / d 1 p 1 : C u b e E l e m e n t N a m e > < d 1 p 1 : D i m e n s i o n N a m e > C a t e g o r i e s < / d 1 p 1 : D i m e n s i o n N a m e > < d 1 p 1 : I d > c 2 4 7 < / d 1 p 1 : I d > < d 1 p 1 : V e r s i o n s > < d 2 : i n t > 1 < / d 2 : i n t > < d 2 : i n t > 2 < / d 2 : i n t > < / d 1 p 1 : V e r s i o n s > < / d 1 p 1 : C u b e E l e m e n t I d > < d 1 p 1 : C u b e E l e m e n t I d > < d 1 p 1 : C u b e E l e m e n t L a b e l > P l u t � t   i m p o r t a n t < / d 1 p 1 : C u b e E l e m e n t L a b e l > < d 1 p 1 : C u b e E l e m e n t N a m e > P l u t & a m p ; 2 4 4 ; t & a m p ; 3 2 ; i m p o r t a n t < / d 1 p 1 : C u b e E l e m e n t N a m e > < d 1 p 1 : D i m e n s i o n N a m e > C a t e g o r i e s < / d 1 p 1 : D i m e n s i o n N a m e > < d 1 p 1 : I d > c 2 4 8 < / d 1 p 1 : I d > < d 1 p 1 : V e r s i o n s > < d 2 : i n t > 1 < / d 2 : i n t > < d 2 : i n t > 2 < / d 2 : i n t > < / d 1 p 1 : V e r s i o n s > < / d 1 p 1 : C u b e E l e m e n t I d > < d 1 p 1 : C u b e E l e m e n t I d > < d 1 p 1 : C u b e E l e m e n t L a b e l > P l u t � t   p a s   i m p o r t a n t < / d 1 p 1 : C u b e E l e m e n t L a b e l > < d 1 p 1 : C u b e E l e m e n t N a m e > P l u t & a m p ; 2 4 4 ; t & a m p ; 3 2 ; p a s & a m p ; 3 2 ; i m p o r t a n t < / d 1 p 1 : C u b e E l e m e n t N a m e > < d 1 p 1 : D i m e n s i o n N a m e > C a t e g o r i e s < / d 1 p 1 : D i m e n s i o n N a m e > < d 1 p 1 : I d > c 2 4 9 < / d 1 p 1 : I d > < d 1 p 1 : V e r s i o n s > < d 2 : i n t > 1 < / d 2 : i n t > < d 2 : i n t > 2 < / d 2 : i n t > < / d 1 p 1 : V e r s i o n s > < / d 1 p 1 : C u b e E l e m e n t I d > < d 1 p 1 : C u b e E l e m e n t I d > < d 1 p 1 : C u b e E l e m e n t L a b e l > P a s   i m p o r t a n t   d u   t o u t < / d 1 p 1 : C u b e E l e m e n t L a b e l > < d 1 p 1 : C u b e E l e m e n t N a m e > P a s & a m p ; 3 2 ; i m p o r t a n t & a m p ; 3 2 ; d u & a m p ; 3 2 ; t o u t < / d 1 p 1 : C u b e E l e m e n t N a m e > < d 1 p 1 : D i m e n s i o n N a m e > C a t e g o r i e s < / d 1 p 1 : D i m e n s i o n N a m e > < d 1 p 1 : I d > c 2 5 0 < / d 1 p 1 : I d > < d 1 p 1 : V e r s i o n s > < d 2 : i n t > 1 < / d 2 : i n t > < d 2 : i n t > 2 < / d 2 : i n t > < / d 1 p 1 : V e r s i o n s > < / d 1 p 1 : C u b e E l e m e n t I d > < d 1 p 1 : C u b e E l e m e n t I d > < d 1 p 1 : C u b e E l e m e n t L a b e l > e s t   u n e   m a n i � r e   d e   l u i   f a i r e   p r a t i q u e r   u n e   a c t i v i t �   p h y s i q u e < / d 1 p 1 : C u b e E l e m e n t L a b e l > < d 1 p 1 : C u b e E l e m e n t N a m e > e s t & a m p ; 3 2 ; u n e & a m p ; 3 2 ; m a n i & a m p ; 2 3 2 ; r e & a m p ; 3 2 ; d e & a m p ; 3 2 ; l u i & a m p ; 3 2 ; f a i r e & a m p ; 3 2 ; p r a t i q u e r & a m p ; 3 2 ; u n e & a m p ; 3 2 ; a c t i v i t & a m p ; 2 3 3 ; & a m p ; 3 2 ; p h y s i q u e < / d 1 p 1 : C u b e E l e m e n t N a m e > < d 1 p 1 : D i m e n s i o n N a m e > C a t e g o r i e s < / d 1 p 1 : D i m e n s i o n N a m e > < d 1 p 1 : I d > c 2 5 1 < / d 1 p 1 : I d > < d 1 p 1 : V e r s i o n s > < d 2 : i n t > 1 < / d 2 : i n t > < d 2 : i n t > 2 < / d 2 : i n t > < / d 1 p 1 : V e r s i o n s > < / d 1 p 1 : C u b e E l e m e n t I d > < d 1 p 1 : C u b e E l e m e n t I d > < d 1 p 1 : C u b e E l e m e n t L a b e l > e s t   u n   m o y e n   d e   l u i   d o n n e r   u n e   b o n n e   � d u c a t i o n < / d 1 p 1 : C u b e E l e m e n t L a b e l > < d 1 p 1 : C u b e E l e m e n t N a m e > e s t & a m p ; 3 2 ; u n & a m p ; 3 2 ; m o y e n & a m p ; 3 2 ; d e & a m p ; 3 2 ; l u i & a m p ; 3 2 ; d o n n e r & a m p ; 3 2 ; u n e & a m p ; 3 2 ; b o n n e & a m p ; 3 2 ; & a m p ; 2 3 3 ; d u c a t i o n < / d 1 p 1 : C u b e E l e m e n t N a m e > < d 1 p 1 : D i m e n s i o n N a m e > C a t e g o r i e s < / d 1 p 1 : D i m e n s i o n N a m e > < d 1 p 1 : I d > c 2 5 2 < / d 1 p 1 : I d > < d 1 p 1 : V e r s i o n s > < d 2 : i n t > 1 < / d 2 : i n t > < d 2 : i n t > 2 < / d 2 : i n t > < / d 1 p 1 : V e r s i o n s > < / d 1 p 1 : C u b e E l e m e n t I d > < d 1 p 1 : C u b e E l e m e n t I d > < d 1 p 1 : C u b e E l e m e n t L a b e l > e s t   u n e   f a � o n   d e   l ' o c c u p e r < / d 1 p 1 : C u b e E l e m e n t L a b e l > < d 1 p 1 : C u b e E l e m e n t N a m e > e s t & a m p ; 3 2 ; u n e & a m p ; 3 2 ; f a & a m p ; 2 3 1 ; o n & a m p ; 3 2 ; d e & a m p ; 3 2 ; l & a m p ; 3 9 ; o c c u p e r < / d 1 p 1 : C u b e E l e m e n t N a m e > < d 1 p 1 : D i m e n s i o n N a m e > C a t e g o r i e s < / d 1 p 1 : D i m e n s i o n N a m e > < d 1 p 1 : I d > c 2 5 3 < / d 1 p 1 : I d > < d 1 p 1 : V e r s i o n s > < d 2 : i n t > 1 < / d 2 : i n t > < d 2 : i n t > 2 < / d 2 : i n t > < / d 1 p 1 : V e r s i o n s > < / d 1 p 1 : C u b e E l e m e n t I d > < d 1 p 1 : C u b e E l e m e n t I d > < d 1 p 1 : C u b e E l e m e n t L a b e l > p e u t   � t r e   u n e   p u n i t i o n < / d 1 p 1 : C u b e E l e m e n t L a b e l > < d 1 p 1 : C u b e E l e m e n t N a m e > p e u t & a m p ; 3 2 ; & a m p ; 2 3 4 ; t r e & a m p ; 3 2 ; u n e & a m p ; 3 2 ; p u n i t i o n < / d 1 p 1 : C u b e E l e m e n t N a m e > < d 1 p 1 : D i m e n s i o n N a m e > C a t e g o r i e s < / d 1 p 1 : D i m e n s i o n N a m e > < d 1 p 1 : I d > c 2 5 4 < / d 1 p 1 : I d > < d 1 p 1 : V e r s i o n s > < d 2 : i n t > 1 < / d 2 : i n t > < d 2 : i n t > 2 < / d 2 : i n t > < / d 1 p 1 : V e r s i o n s > < / d 1 p 1 : C u b e E l e m e n t I d > < d 1 p 1 : C u b e E l e m e n t I d > < d 1 p 1 : C u b e E l e m e n t L a b e l > n ' e s t   p a s   d e   l e u r   � g e < / d 1 p 1 : C u b e E l e m e n t L a b e l > < d 1 p 1 : C u b e E l e m e n t N a m e > n & a m p ; 3 9 ; e s t & a m p ; 3 2 ; p a s & a m p ; 3 2 ; d e & a m p ; 3 2 ; l e u r & a m p ; 3 2 ; & a m p ; 2 2 6 ; g e < / d 1 p 1 : C u b e E l e m e n t N a m e > < d 1 p 1 : D i m e n s i o n N a m e > C a t e g o r i e s < / d 1 p 1 : D i m e n s i o n N a m e > < d 1 p 1 : I d > c 2 5 5 < / d 1 p 1 : I d > < d 1 p 1 : V e r s i o n s > < d 2 : i n t > 1 < / d 2 : i n t > < d 2 : i n t > 2 < / d 2 : i n t > < / d 1 p 1 : V e r s i o n s > < / d 1 p 1 : C u b e E l e m e n t I d > < d 1 p 1 : C u b e E l e m e n t I d > < d 1 p 1 : C u b e E l e m e n t L a b e l > R a n g e r   s a   c h a m b r e < / d 1 p 1 : C u b e E l e m e n t L a b e l > < d 1 p 1 : C u b e E l e m e n t N a m e > R a n g e r & a m p ; 3 2 ; s a & a m p ; 3 2 ; c h a m b r e < / d 1 p 1 : C u b e E l e m e n t N a m e > < d 1 p 1 : D i m e n s i o n N a m e > C a t e g o r i e s < / d 1 p 1 : D i m e n s i o n N a m e > < d 1 p 1 : I d > c 2 5 6 < / d 1 p 1 : I d > < d 1 p 1 : V e r s i o n s > < d 2 : i n t > 1 < / d 2 : i n t > < d 2 : i n t > 2 < / d 2 : i n t > < / d 1 p 1 : V e r s i o n s > < / d 1 p 1 : C u b e E l e m e n t I d > < d 1 p 1 : C u b e E l e m e n t I d > < d 1 p 1 : C u b e E l e m e n t L a b e l > D � b a r r a s s e r   l a   t a b l e < / d 1 p 1 : C u b e E l e m e n t L a b e l > < d 1 p 1 : C u b e E l e m e n t N a m e > D & a m p ; 2 3 3 ; b a r r a s s e r & a m p ; 3 2 ; l a & a m p ; 3 2 ; t a b l e < / d 1 p 1 : C u b e E l e m e n t N a m e > < d 1 p 1 : D i m e n s i o n N a m e > C a t e g o r i e s < / d 1 p 1 : D i m e n s i o n N a m e > < d 1 p 1 : I d > c 2 5 7 < / d 1 p 1 : I d > < d 1 p 1 : V e r s i o n s > < d 2 : i n t > 1 < / d 2 : i n t > < d 2 : i n t > 2 < / d 2 : i n t > < / d 1 p 1 : V e r s i o n s > < / d 1 p 1 : C u b e E l e m e n t I d > < d 1 p 1 : C u b e E l e m e n t I d > < d 1 p 1 : C u b e E l e m e n t L a b e l > D � b a r r a s s e r   l e   l a v e - v a i s s e l l e < / d 1 p 1 : C u b e E l e m e n t L a b e l > < d 1 p 1 : C u b e E l e m e n t N a m e > D & a m p ; 2 3 3 ; b a r r a s s e r & a m p ; 3 2 ; l e & a m p ; 3 2 ; l a v e & a m p ; 4 5 ; v a i s s e l l e < / d 1 p 1 : C u b e E l e m e n t N a m e > < d 1 p 1 : D i m e n s i o n N a m e > C a t e g o r i e s < / d 1 p 1 : D i m e n s i o n N a m e > < d 1 p 1 : I d > c 2 5 8 < / d 1 p 1 : I d > < d 1 p 1 : V e r s i o n s > < d 2 : i n t > 1 < / d 2 : i n t > < d 2 : i n t > 2 < / d 2 : i n t > < / d 1 p 1 : V e r s i o n s > < / d 1 p 1 : C u b e E l e m e n t I d > < d 1 p 1 : C u b e E l e m e n t I d > < d 1 p 1 : C u b e E l e m e n t L a b e l > P a r t i c i p e r   /   a i d e r   a u   j a r d i n a g e / b r i c o l a g e < / d 1 p 1 : C u b e E l e m e n t L a b e l > < d 1 p 1 : C u b e E l e m e n t N a m e > P a r t i c i p e r & a m p ; 3 2 ; & a m p ; 4 7 ; & a m p ; 3 2 ; a i d e r & a m p ; 3 2 ; a u & a m p ; 3 2 ; j a r d i n a g e & a m p ; 4 7 ; b r i c o l a g e < / d 1 p 1 : C u b e E l e m e n t N a m e > < d 1 p 1 : D i m e n s i o n N a m e > C a t e g o r i e s < / d 1 p 1 : D i m e n s i o n N a m e > < d 1 p 1 : I d > c 2 5 9 < / d 1 p 1 : I d > < d 1 p 1 : V e r s i o n s > < d 2 : i n t > 1 < / d 2 : i n t > < d 2 : i n t > 2 < / d 2 : i n t > < / d 1 p 1 : V e r s i o n s > < / d 1 p 1 : C u b e E l e m e n t I d > < d 1 p 1 : C u b e E l e m e n t I d > < d 1 p 1 : C u b e E l e m e n t L a b e l > P a s s e r   l ' a s p i r a t e u r < / d 1 p 1 : C u b e E l e m e n t L a b e l > < d 1 p 1 : C u b e E l e m e n t N a m e > P a s s e r & a m p ; 3 2 ; l & a m p ; 3 9 ; a s p i r a t e u r < / d 1 p 1 : C u b e E l e m e n t N a m e > < d 1 p 1 : D i m e n s i o n N a m e > C a t e g o r i e s < / d 1 p 1 : D i m e n s i o n N a m e > < d 1 p 1 : I d > c 2 6 0 < / d 1 p 1 : I d > < d 1 p 1 : V e r s i o n s > < d 2 : i n t > 1 < / d 2 : i n t > < d 2 : i n t > 2 < / d 2 : i n t > < / d 1 p 1 : V e r s i o n s > < / d 1 p 1 : C u b e E l e m e n t I d > < d 1 p 1 : C u b e E l e m e n t I d > < d 1 p 1 : C u b e E l e m e n t L a b e l > P a s s e r   l e   b a l a i < / d 1 p 1 : C u b e E l e m e n t L a b e l > < d 1 p 1 : C u b e E l e m e n t N a m e > P a s s e r & a m p ; 3 2 ; l e & a m p ; 3 2 ; b a l a i < / d 1 p 1 : C u b e E l e m e n t N a m e > < d 1 p 1 : D i m e n s i o n N a m e > C a t e g o r i e s < / d 1 p 1 : D i m e n s i o n N a m e > < d 1 p 1 : I d > c 2 6 1 < / d 1 p 1 : I d > < d 1 p 1 : V e r s i o n s > < d 2 : i n t > 1 < / d 2 : i n t > < d 2 : i n t > 2 < / d 2 : i n t > < / d 1 p 1 : V e r s i o n s > < / d 1 p 1 : C u b e E l e m e n t I d > < d 1 p 1 : C u b e E l e m e n t I d > < d 1 p 1 : C u b e E l e m e n t L a b e l > F a i r e   l a   p o u s s i � r e < / d 1 p 1 : C u b e E l e m e n t L a b e l > < d 1 p 1 : C u b e E l e m e n t N a m e > F a i r e & a m p ; 3 2 ; l a & a m p ; 3 2 ; p o u s s i & a m p ; 2 3 2 ; r e < / d 1 p 1 : C u b e E l e m e n t N a m e > < d 1 p 1 : D i m e n s i o n N a m e > C a t e g o r i e s < / d 1 p 1 : D i m e n s i o n N a m e > < d 1 p 1 : I d > c 2 6 2 < / d 1 p 1 : I d > < d 1 p 1 : V e r s i o n s > < d 2 : i n t > 1 < / d 2 : i n t > < d 2 : i n t > 2 < / d 2 : i n t > < / d 1 p 1 : V e r s i o n s > < / d 1 p 1 : C u b e E l e m e n t I d > < d 1 p 1 : C u b e E l e m e n t I d > < d 1 p 1 : C u b e E l e m e n t L a b e l > F a i r e   l a   v a i s s e l l e   /   E s s u y e r   l a   v a i s s e l l e < / d 1 p 1 : C u b e E l e m e n t L a b e l > < d 1 p 1 : C u b e E l e m e n t N a m e > F a i r e & a m p ; 3 2 ; l a & a m p ; 3 2 ; v a i s s e l l e & a m p ; 3 2 ; & a m p ; 4 7 ; & a m p ; 3 2 ; E s s u y e r & a m p ; 3 2 ; l a & a m p ; 3 2 ; v a i s s e l l e < / d 1 p 1 : C u b e E l e m e n t N a m e > < d 1 p 1 : D i m e n s i o n N a m e > C a t e g o r i e s < / d 1 p 1 : D i m e n s i o n N a m e > < d 1 p 1 : I d > c 2 6 3 < / d 1 p 1 : I d > < d 1 p 1 : V e r s i o n s > < d 2 : i n t > 1 < / d 2 : i n t > < d 2 : i n t > 2 < / d 2 : i n t > < / d 1 p 1 : V e r s i o n s > < / d 1 p 1 : C u b e E l e m e n t I d > < d 1 p 1 : C u b e E l e m e n t I d > < d 1 p 1 : C u b e E l e m e n t L a b e l > T O T A L < / d 1 p 1 : C u b e E l e m e n t L a b e l > < d 1 p 1 : C u b e E l e m e n t N a m e > T O T A L < / d 1 p 1 : C u b e E l e m e n t N a m e > < d 1 p 1 : D i m e n s i o n N a m e > C a t e g o r i e s < / d 1 p 1 : D i m e n s i o n N a m e > < d 1 p 1 : I d > c 2 6 4 < / d 1 p 1 : I d > < d 1 p 1 : V e r s i o n s > < d 2 : i n t > 1 < / d 2 : i n t > < d 2 : i n t > 2 < / d 2 : i n t > < / d 1 p 1 : V e r s i o n s > < / d 1 p 1 : C u b e E l e m e n t I d > < d 1 p 1 : C u b e E l e m e n t I d > < d 1 p 1 : C u b e E l e m e n t L a b e l > < / d 1 p 1 : C u b e E l e m e n t L a b e l > < d 1 p 1 : C u b e E l e m e n t N a m e > T O T A L & a m p ; 3 2 ; & a m p ; 4 5 ; & a m p ; 3 2 ; T O T A L < / d 1 p 1 : C u b e E l e m e n t N a m e > < d 1 p 1 : D i m e n s i o n N a m e > C a t e g o r i e s < / d 1 p 1 : D i m e n s i o n N a m e > < d 1 p 1 : I d > c 2 6 5 < / d 1 p 1 : I d > < d 1 p 1 : V e r s i o n s > < d 2 : i n t > 1 < / d 2 : i n t > < d 2 : i n t > 2 < / d 2 : i n t > < / d 1 p 1 : V e r s i o n s > < / d 1 p 1 : C u b e E l e m e n t I d > < d 1 p 1 : C u b e E l e m e n t I d > < d 1 p 1 : C u b e E l e m e n t L a b e l > S e x e < / d 1 p 1 : C u b e E l e m e n t L a b e l > < d 1 p 1 : C u b e E l e m e n t N a m e > S e x e < / d 1 p 1 : C u b e E l e m e n t N a m e > < d 1 p 1 : D i m e n s i o n N a m e > C a t e g o r i e s < / d 1 p 1 : D i m e n s i o n N a m e > < d 1 p 1 : I d > c 2 6 6 < / d 1 p 1 : I d > < d 1 p 1 : V e r s i o n s > < d 2 : i n t > 1 < / d 2 : i n t > < d 2 : i n t > 2 < / d 2 : i n t > < / d 1 p 1 : V e r s i o n s > < / d 1 p 1 : C u b e E l e m e n t I d > < d 1 p 1 : C u b e E l e m e n t I d > < d 1 p 1 : C u b e E l e m e n t L a b e l > H o m m e < / d 1 p 1 : C u b e E l e m e n t L a b e l > < d 1 p 1 : C u b e E l e m e n t N a m e > S e x e & a m p ; 3 2 ; & a m p ; 4 5 ; & a m p ; 3 2 ; S e x e & a m p ; 3 2 ; & a m p ; 4 5 ; & a m p ; 3 2 ; H o m m e < / d 1 p 1 : C u b e E l e m e n t N a m e > < d 1 p 1 : D i m e n s i o n N a m e > C a t e g o r i e s < / d 1 p 1 : D i m e n s i o n N a m e > < d 1 p 1 : I d > c 2 6 7 < / d 1 p 1 : I d > < d 1 p 1 : V e r s i o n s > < d 2 : i n t > 1 < / d 2 : i n t > < d 2 : i n t > 2 < / d 2 : i n t > < / d 1 p 1 : V e r s i o n s > < / d 1 p 1 : C u b e E l e m e n t I d > < d 1 p 1 : C u b e E l e m e n t I d > < d 1 p 1 : C u b e E l e m e n t L a b e l > F e m m e < / d 1 p 1 : C u b e E l e m e n t L a b e l > < d 1 p 1 : C u b e E l e m e n t N a m e > S e x e & a m p ; 3 2 ; & a m p ; 4 5 ; & a m p ; 3 2 ; S e x e & a m p ; 3 2 ; & a m p ; 4 5 ; & a m p ; 3 2 ; F e m m e < / d 1 p 1 : C u b e E l e m e n t N a m e > < d 1 p 1 : D i m e n s i o n N a m e > C a t e g o r i e s < / d 1 p 1 : D i m e n s i o n N a m e > < d 1 p 1 : I d > c 2 6 8 < / d 1 p 1 : I d > < d 1 p 1 : V e r s i o n s > < d 2 : i n t > 1 < / d 2 : i n t > < d 2 : i n t > 2 < / d 2 : i n t > < / d 1 p 1 : V e r s i o n s > < / d 1 p 1 : C u b e E l e m e n t I d > < d 1 p 1 : C u b e E l e m e n t I d > < d 1 p 1 : C u b e E l e m e n t L a b e l > A g e < / d 1 p 1 : C u b e E l e m e n t L a b e l > < d 1 p 1 : C u b e E l e m e n t N a m e > A g e < / d 1 p 1 : C u b e E l e m e n t N a m e > < d 1 p 1 : D i m e n s i o n N a m e > C a t e g o r i e s < / d 1 p 1 : D i m e n s i o n N a m e > < d 1 p 1 : I d > c 2 6 9 < / d 1 p 1 : I d > < d 1 p 1 : V e r s i o n s > < d 2 : i n t > 1 < / d 2 : i n t > < d 2 : i n t > 2 < / d 2 : i n t > < / d 1 p 1 : V e r s i o n s > < / d 1 p 1 : C u b e E l e m e n t I d > < d 1 p 1 : C u b e E l e m e n t I d > < d 1 p 1 : C u b e E l e m e n t L a b e l > 2 5 - 3 4   a n s < / d 1 p 1 : C u b e E l e m e n t L a b e l > < d 1 p 1 : C u b e E l e m e n t N a m e > A g e & a m p ; 3 2 ; & a m p ; 4 5 ; & a m p ; 3 2 ; A g e & a m p ; 3 2 ; & a m p ; 4 5 ; & a m p ; 3 2 ; 2 5 & a m p ; 4 5 ; 3 4 & a m p ; 3 2 ; a n s < / d 1 p 1 : C u b e E l e m e n t N a m e > < d 1 p 1 : D i m e n s i o n N a m e > C a t e g o r i e s < / d 1 p 1 : D i m e n s i o n N a m e > < d 1 p 1 : I d > c 2 7 0 < / d 1 p 1 : I d > < d 1 p 1 : V e r s i o n s > < d 2 : i n t > 1 < / d 2 : i n t > < d 2 : i n t > 2 < / d 2 : i n t > < / d 1 p 1 : V e r s i o n s > < / d 1 p 1 : C u b e E l e m e n t I d > < d 1 p 1 : C u b e E l e m e n t I d > < d 1 p 1 : C u b e E l e m e n t L a b e l > 3 5 - 4 4   a n s < / d 1 p 1 : C u b e E l e m e n t L a b e l > < d 1 p 1 : C u b e E l e m e n t N a m e > A g e & a m p ; 3 2 ; & a m p ; 4 5 ; & a m p ; 3 2 ; A g e & a m p ; 3 2 ; & a m p ; 4 5 ; & a m p ; 3 2 ; 3 5 & a m p ; 4 5 ; 4 4 & a m p ; 3 2 ; a n s < / d 1 p 1 : C u b e E l e m e n t N a m e > < d 1 p 1 : D i m e n s i o n N a m e > C a t e g o r i e s < / d 1 p 1 : D i m e n s i o n N a m e > < d 1 p 1 : I d > c 2 7 1 < / d 1 p 1 : I d > < d 1 p 1 : V e r s i o n s > < d 2 : i n t > 1 < / d 2 : i n t > < d 2 : i n t > 2 < / d 2 : i n t > < / d 1 p 1 : V e r s i o n s > < / d 1 p 1 : C u b e E l e m e n t I d > < d 1 p 1 : C u b e E l e m e n t I d > < d 1 p 1 : C u b e E l e m e n t L a b e l > 4 5   a n s   e t   p l u s < / d 1 p 1 : C u b e E l e m e n t L a b e l > < d 1 p 1 : C u b e E l e m e n t N a m e > A g e & a m p ; 3 2 ; & a m p ; 4 5 ; & a m p ; 3 2 ; A g e & a m p ; 3 2 ; & a m p ; 4 5 ; & a m p ; 3 2 ; 4 5 & a m p ; 3 2 ; a n s & a m p ; 3 2 ; e t & a m p ; 3 2 ; p l u s < / d 1 p 1 : C u b e E l e m e n t N a m e > < d 1 p 1 : D i m e n s i o n N a m e > C a t e g o r i e s < / d 1 p 1 : D i m e n s i o n N a m e > < d 1 p 1 : I d > c 2 7 2 < / d 1 p 1 : I d > < d 1 p 1 : V e r s i o n s > < d 2 : i n t > 1 < / d 2 : i n t > < d 2 : i n t > 2 < / d 2 : i n t > < / d 1 p 1 : V e r s i o n s > < / d 1 p 1 : C u b e E l e m e n t I d > < d 1 p 1 : C u b e E l e m e n t I d > < d 1 p 1 : C u b e E l e m e n t L a b e l > 3 5 - 3 9   a n s < / d 1 p 1 : C u b e E l e m e n t L a b e l > < d 1 p 1 : C u b e E l e m e n t N a m e > A g e & a m p ; 3 2 ; & a m p ; 4 5 ; & a m p ; 3 2 ; A g e & a m p ; 3 2 ; & a m p ; 4 5 ; & a m p ; 3 2 ; 3 5 & a m p ; 4 5 ; 3 9 & a m p ; 3 2 ; a n s < / d 1 p 1 : C u b e E l e m e n t N a m e > < d 1 p 1 : D i m e n s i o n N a m e > C a t e g o r i e s < / d 1 p 1 : D i m e n s i o n N a m e > < d 1 p 1 : I d > c 2 7 3 < / d 1 p 1 : I d > < d 1 p 1 : V e r s i o n s > < d 2 : i n t > 1 < / d 2 : i n t > < d 2 : i n t > 2 < / d 2 : i n t > < / d 1 p 1 : V e r s i o n s > < / d 1 p 1 : C u b e E l e m e n t I d > < d 1 p 1 : C u b e E l e m e n t I d > < d 1 p 1 : C u b e E l e m e n t L a b e l > 4 0 - 4 4   a n s < / d 1 p 1 : C u b e E l e m e n t L a b e l > < d 1 p 1 : C u b e E l e m e n t N a m e > A g e & a m p ; 3 2 ; & a m p ; 4 5 ; & a m p ; 3 2 ; A g e & a m p ; 3 2 ; & a m p ; 4 5 ; & a m p ; 3 2 ; 4 0 & a m p ; 4 5 ; 4 4 & a m p ; 3 2 ; a n s < / d 1 p 1 : C u b e E l e m e n t N a m e > < d 1 p 1 : D i m e n s i o n N a m e > C a t e g o r i e s < / d 1 p 1 : D i m e n s i o n N a m e > < d 1 p 1 : I d > c 2 7 4 < / d 1 p 1 : I d > < d 1 p 1 : V e r s i o n s > < d 2 : i n t > 1 < / d 2 : i n t > < d 2 : i n t > 2 < / d 2 : i n t > < / d 1 p 1 : V e r s i o n s > < / d 1 p 1 : C u b e E l e m e n t I d > < d 1 p 1 : C u b e E l e m e n t I d > < d 1 p 1 : C u b e E l e m e n t L a b e l > R � g i o n s < / d 1 p 1 : C u b e E l e m e n t L a b e l > < d 1 p 1 : C u b e E l e m e n t N a m e > R & a m p ; 2 3 3 ; g i o n s < / d 1 p 1 : C u b e E l e m e n t N a m e > < d 1 p 1 : D i m e n s i o n N a m e > C a t e g o r i e s < / d 1 p 1 : D i m e n s i o n N a m e > < d 1 p 1 : I d > c 2 7 5 < / d 1 p 1 : I d > < d 1 p 1 : V e r s i o n s > < d 2 : i n t > 1 < / d 2 : i n t > < d 2 : i n t > 2 < / d 2 : i n t > < / d 1 p 1 : V e r s i o n s > < / d 1 p 1 : C u b e E l e m e n t I d > < d 1 p 1 : C u b e E l e m e n t I d > < d 1 p 1 : C u b e E l e m e n t L a b e l > I D F < / d 1 p 1 : C u b e E l e m e n t L a b e l > < d 1 p 1 : C u b e E l e m e n t N a m e > R & a m p ; 2 3 3 ; g i o n s & a m p ; 3 2 ; & a m p ; 4 5 ; & a m p ; 3 2 ; R & a m p ; 2 3 3 ; g i o n s & a m p ; 3 2 ; & a m p ; 4 5 ; & a m p ; 3 2 ; I D F < / d 1 p 1 : C u b e E l e m e n t N a m e > < d 1 p 1 : D i m e n s i o n N a m e > C a t e g o r i e s < / d 1 p 1 : D i m e n s i o n N a m e > < d 1 p 1 : I d > c 2 7 6 < / d 1 p 1 : I d > < d 1 p 1 : V e r s i o n s > < d 2 : i n t > 1 < / d 2 : i n t > < d 2 : i n t > 2 < / d 2 : i n t > < / d 1 p 1 : V e r s i o n s > < / d 1 p 1 : C u b e E l e m e n t I d > < d 1 p 1 : C u b e E l e m e n t I d > < d 1 p 1 : C u b e E l e m e n t L a b e l > S T   P r o v i n c e < / d 1 p 1 : C u b e E l e m e n t L a b e l > < d 1 p 1 : C u b e E l e m e n t N a m e > R & a m p ; 2 3 3 ; g i o n s & a m p ; 3 2 ; & a m p ; 4 5 ; & a m p ; 3 2 ; R & a m p ; 2 3 3 ; g i o n s & a m p ; 3 2 ; & a m p ; 4 5 ; & a m p ; 3 2 ; S T & a m p ; 3 2 ; P r o v i n c e < / d 1 p 1 : C u b e E l e m e n t N a m e > < d 1 p 1 : D i m e n s i o n N a m e > C a t e g o r i e s < / d 1 p 1 : D i m e n s i o n N a m e > < d 1 p 1 : I d > c 2 7 7 < / d 1 p 1 : I d > < d 1 p 1 : V e r s i o n s > < d 2 : i n t > 1 < / d 2 : i n t > < d 2 : i n t > 2 < / d 2 : i n t > < / d 1 p 1 : V e r s i o n s > < / d 1 p 1 : C u b e E l e m e n t I d > < d 1 p 1 : C u b e E l e m e n t I d > < d 1 p 1 : C u b e E l e m e n t L a b e l > N o r d   O u e s t < / d 1 p 1 : C u b e E l e m e n t L a b e l > < d 1 p 1 : C u b e E l e m e n t N a m e > R & a m p ; 2 3 3 ; g i o n s & a m p ; 3 2 ; & a m p ; 4 5 ; & a m p ; 3 2 ; R & a m p ; 2 3 3 ; g i o n s & a m p ; 3 2 ; & a m p ; 4 5 ; & a m p ; 3 2 ; N o r d & a m p ; 3 2 ; O u e s t < / d 1 p 1 : C u b e E l e m e n t N a m e > < d 1 p 1 : D i m e n s i o n N a m e > C a t e g o r i e s < / d 1 p 1 : D i m e n s i o n N a m e > < d 1 p 1 : I d > c 2 7 8 < / d 1 p 1 : I d > < d 1 p 1 : V e r s i o n s > < d 2 : i n t > 1 < / d 2 : i n t > < d 2 : i n t > 2 < / d 2 : i n t > < / d 1 p 1 : V e r s i o n s > < / d 1 p 1 : C u b e E l e m e n t I d > < d 1 p 1 : C u b e E l e m e n t I d > < d 1 p 1 : C u b e E l e m e n t L a b e l > N o r d   E s t < / d 1 p 1 : C u b e E l e m e n t L a b e l > < d 1 p 1 : C u b e E l e m e n t N a m e > R & a m p ; 2 3 3 ; g i o n s & a m p ; 3 2 ; & a m p ; 4 5 ; & a m p ; 3 2 ; R & a m p ; 2 3 3 ; g i o n s & a m p ; 3 2 ; & a m p ; 4 5 ; & a m p ; 3 2 ; N o r d & a m p ; 3 2 ; E s t < / d 1 p 1 : C u b e E l e m e n t N a m e > < d 1 p 1 : D i m e n s i o n N a m e > C a t e g o r i e s < / d 1 p 1 : D i m e n s i o n N a m e > < d 1 p 1 : I d > c 2 7 9 < / d 1 p 1 : I d > < d 1 p 1 : V e r s i o n s > < d 2 : i n t > 1 < / d 2 : i n t > < d 2 : i n t > 2 < / d 2 : i n t > < / d 1 p 1 : V e r s i o n s > < / d 1 p 1 : C u b e E l e m e n t I d > < d 1 p 1 : C u b e E l e m e n t I d > < d 1 p 1 : C u b e E l e m e n t L a b e l > S u d   O u e s t < / d 1 p 1 : C u b e E l e m e n t L a b e l > < d 1 p 1 : C u b e E l e m e n t N a m e > R & a m p ; 2 3 3 ; g i o n s & a m p ; 3 2 ; & a m p ; 4 5 ; & a m p ; 3 2 ; R & a m p ; 2 3 3 ; g i o n s & a m p ; 3 2 ; & a m p ; 4 5 ; & a m p ; 3 2 ; S u d & a m p ; 3 2 ; O u e s t < / d 1 p 1 : C u b e E l e m e n t N a m e > < d 1 p 1 : D i m e n s i o n N a m e > C a t e g o r i e s < / d 1 p 1 : D i m e n s i o n N a m e > < d 1 p 1 : I d > c 2 8 0 < / d 1 p 1 : I d > < d 1 p 1 : V e r s i o n s > < d 2 : i n t > 1 < / d 2 : i n t > < d 2 : i n t > 2 < / d 2 : i n t > < / d 1 p 1 : V e r s i o n s > < / d 1 p 1 : C u b e E l e m e n t I d > < d 1 p 1 : C u b e E l e m e n t I d > < d 1 p 1 : C u b e E l e m e n t L a b e l > S u d   E s t < / d 1 p 1 : C u b e E l e m e n t L a b e l > < d 1 p 1 : C u b e E l e m e n t N a m e > R & a m p ; 2 3 3 ; g i o n s & a m p ; 3 2 ; & a m p ; 4 5 ; & a m p ; 3 2 ; R & a m p ; 2 3 3 ; g i o n s & a m p ; 3 2 ; & a m p ; 4 5 ; & a m p ; 3 2 ; S u d & a m p ; 3 2 ; E s t < / d 1 p 1 : C u b e E l e m e n t N a m e > < d 1 p 1 : D i m e n s i o n N a m e > C a t e g o r i e s < / d 1 p 1 : D i m e n s i o n N a m e > < d 1 p 1 : I d > c 2 8 1 < / d 1 p 1 : I d > < d 1 p 1 : V e r s i o n s > < d 2 : i n t > 1 < / d 2 : i n t > < d 2 : i n t > 2 < / d 2 : i n t > < / d 1 p 1 : V e r s i o n s > < / d 1 p 1 : C u b e E l e m e n t I d > < d 1 p 1 : C u b e E l e m e n t I d > < d 1 p 1 : C u b e E l e m e n t L a b e l > C S P   d u   r � p o n d a n t < / d 1 p 1 : C u b e E l e m e n t L a b e l > < d 1 p 1 : C u b e E l e m e n t N a m e > C S P & a m p ; 3 2 ; d u & a m p ; 3 2 ; r & a m p ; 2 3 3 ; p o n d a n t < / d 1 p 1 : C u b e E l e m e n t N a m e > < d 1 p 1 : D i m e n s i o n N a m e > C a t e g o r i e s < / d 1 p 1 : D i m e n s i o n N a m e > < d 1 p 1 : I d > c 2 8 2 < / d 1 p 1 : I d > < d 1 p 1 : V e r s i o n s > < d 2 : i n t > 1 < / d 2 : i n t > < d 2 : i n t > 2 < / d 2 : i n t > < / d 1 p 1 : V e r s i o n s > < / d 1 p 1 : C u b e E l e m e n t I d > < d 1 p 1 : C u b e E l e m e n t I d > < d 1 p 1 : C u b e E l e m e n t L a b e l > S T   C S P   + < / d 1 p 1 : C u b e E l e m e n t L a b e l > < d 1 p 1 : C u b e E l e m e n t N a m e > C S P & a m p ; 3 2 ; d u & a m p ; 3 2 ; r & a m p ; 2 3 3 ; p o n d a n t & a m p ; 3 2 ; & a m p ; 4 5 ; & a m p ; 3 2 ; C S P & a m p ; 3 2 ; d u & a m p ; 3 2 ; r & a m p ; 2 3 3 ; p o n d a n t & a m p ; 3 2 ; & a m p ; 4 5 ; & a m p ; 3 2 ; S T & a m p ; 3 2 ; C S P & a m p ; 3 2 ; & a m p ; 4 3 ; < / d 1 p 1 : C u b e E l e m e n t N a m e > < d 1 p 1 : D i m e n s i o n N a m e > C a t e g o r i e s < / d 1 p 1 : D i m e n s i o n N a m e > < d 1 p 1 : I d > c 2 8 3 < / d 1 p 1 : I d > < d 1 p 1 : V e r s i o n s > < d 2 : i n t > 1 < / d 2 : i n t > < d 2 : i n t > 2 < / d 2 : i n t > < / d 1 p 1 : V e r s i o n s > < / d 1 p 1 : C u b e E l e m e n t I d > < d 1 p 1 : C u b e E l e m e n t I d > < d 1 p 1 : C u b e E l e m e n t L a b e l > C S P A < / d 1 p 1 : C u b e E l e m e n t L a b e l > < d 1 p 1 : C u b e E l e m e n t N a m e > C S P & a m p ; 3 2 ; d u & a m p ; 3 2 ; r & a m p ; 2 3 3 ; p o n d a n t & a m p ; 3 2 ; & a m p ; 4 5 ; & a m p ; 3 2 ; C S P & a m p ; 3 2 ; d u & a m p ; 3 2 ; r & a m p ; 2 3 3 ; p o n d a n t & a m p ; 3 2 ; & a m p ; 4 5 ; & a m p ; 3 2 ; C S P A < / d 1 p 1 : C u b e E l e m e n t N a m e > < d 1 p 1 : D i m e n s i o n N a m e > C a t e g o r i e s < / d 1 p 1 : D i m e n s i o n N a m e > < d 1 p 1 : I d > c 2 8 4 < / d 1 p 1 : I d > < d 1 p 1 : V e r s i o n s > < d 2 : i n t > 1 < / d 2 : i n t > < d 2 : i n t > 2 < / d 2 : i n t > < / d 1 p 1 : V e r s i o n s > < / d 1 p 1 : C u b e E l e m e n t I d > < d 1 p 1 : C u b e E l e m e n t I d > < d 1 p 1 : C u b e E l e m e n t L a b e l > C S P B < / d 1 p 1 : C u b e E l e m e n t L a b e l > < d 1 p 1 : C u b e E l e m e n t N a m e > C S P & a m p ; 3 2 ; d u & a m p ; 3 2 ; r & a m p ; 2 3 3 ; p o n d a n t & a m p ; 3 2 ; & a m p ; 4 5 ; & a m p ; 3 2 ; C S P & a m p ; 3 2 ; d u & a m p ; 3 2 ; r & a m p ; 2 3 3 ; p o n d a n t & a m p ; 3 2 ; & a m p ; 4 5 ; & a m p ; 3 2 ; C S P B < / d 1 p 1 : C u b e E l e m e n t N a m e > < d 1 p 1 : D i m e n s i o n N a m e > C a t e g o r i e s < / d 1 p 1 : D i m e n s i o n N a m e > < d 1 p 1 : I d > c 2 8 5 < / d 1 p 1 : I d > < d 1 p 1 : V e r s i o n s > < d 2 : i n t > 1 < / d 2 : i n t > < d 2 : i n t > 2 < / d 2 : i n t > < / d 1 p 1 : V e r s i o n s > < / d 1 p 1 : C u b e E l e m e n t I d > < d 1 p 1 : C u b e E l e m e n t I d > < d 1 p 1 : C u b e E l e m e n t L a b e l > C S P C < / d 1 p 1 : C u b e E l e m e n t L a b e l > < d 1 p 1 : C u b e E l e m e n t N a m e > C S P & a m p ; 3 2 ; d u & a m p ; 3 2 ; r & a m p ; 2 3 3 ; p o n d a n t & a m p ; 3 2 ; & a m p ; 4 5 ; & a m p ; 3 2 ; C S P & a m p ; 3 2 ; d u & a m p ; 3 2 ; r & a m p ; 2 3 3 ; p o n d a n t & a m p ; 3 2 ; & a m p ; 4 5 ; & a m p ; 3 2 ; C S P C < / d 1 p 1 : C u b e E l e m e n t N a m e > < d 1 p 1 : D i m e n s i o n N a m e > C a t e g o r i e s < / d 1 p 1 : D i m e n s i o n N a m e > < d 1 p 1 : I d > c 2 8 6 < / d 1 p 1 : I d > < d 1 p 1 : V e r s i o n s > < d 2 : i n t > 1 < / d 2 : i n t > < d 2 : i n t > 2 < / d 2 : i n t > < / d 1 p 1 : V e r s i o n s > < / d 1 p 1 : C u b e E l e m e n t I d > < d 1 p 1 : C u b e E l e m e n t I d > < d 1 p 1 : C u b e E l e m e n t L a b e l > I n a c t i f s < / d 1 p 1 : C u b e E l e m e n t L a b e l > < d 1 p 1 : C u b e E l e m e n t N a m e > C S P & a m p ; 3 2 ; d u & a m p ; 3 2 ; r & a m p ; 2 3 3 ; p o n d a n t & a m p ; 3 2 ; & a m p ; 4 5 ; & a m p ; 3 2 ; C S P & a m p ; 3 2 ; d u & a m p ; 3 2 ; r & a m p ; 2 3 3 ; p o n d a n t & a m p ; 3 2 ; & a m p ; 4 5 ; & a m p ; 3 2 ; I n a c t i f s < / d 1 p 1 : C u b e E l e m e n t N a m e > < d 1 p 1 : D i m e n s i o n N a m e > C a t e g o r i e s < / d 1 p 1 : D i m e n s i o n N a m e > < d 1 p 1 : I d > c 2 8 7 < / d 1 p 1 : I d > < d 1 p 1 : V e r s i o n s > < d 2 : i n t > 1 < / d 2 : i n t > < d 2 : i n t > 2 < / d 2 : i n t > < / d 1 p 1 : V e r s i o n s > < / d 1 p 1 : C u b e E l e m e n t I d > < d 1 p 1 : C u b e E l e m e n t I d > < d 1 p 1 : C u b e E l e m e n t L a b e l > F o r m a t s   g � o g r a p h i q u e s < / d 1 p 1 : C u b e E l e m e n t L a b e l > < d 1 p 1 : C u b e E l e m e n t N a m e > F o r m a t s & a m p ; 3 2 ; g & a m p ; 2 3 3 ; o g r a p h i q u e s < / d 1 p 1 : C u b e E l e m e n t N a m e > < d 1 p 1 : D i m e n s i o n N a m e > C a t e g o r i e s < / d 1 p 1 : D i m e n s i o n N a m e > < d 1 p 1 : I d > c 2 8 8 < / d 1 p 1 : I d > < d 1 p 1 : V e r s i o n s > < d 2 : i n t > 1 < / d 2 : i n t > < d 2 : i n t > 2 < / d 2 : i n t > < / d 1 p 1 : V e r s i o n s > < / d 1 p 1 : C u b e E l e m e n t I d > < d 1 p 1 : C u b e E l e m e n t I d > < d 1 p 1 : C u b e E l e m e n t L a b e l > H y p e r   c e n t r e < / d 1 p 1 : C u b e E l e m e n t L a b e l > < d 1 p 1 : C u b e E l e m e n t N a m e > F o r m a t s & a m p ; 3 2 ; g & a m p ; 2 3 3 ; o g r a p h i q u e s & a m p ; 3 2 ; & a m p ; 4 5 ; & a m p ; 3 2 ; F o r m a t s & a m p ; 3 2 ; g & a m p ; 2 3 3 ; o g r a p h i q u e s & a m p ; 3 2 ; & a m p ; 4 5 ; & a m p ; 3 2 ; H y p e r & a m p ; 3 2 ; c e n t r e < / d 1 p 1 : C u b e E l e m e n t N a m e > < d 1 p 1 : D i m e n s i o n N a m e > C a t e g o r i e s < / d 1 p 1 : D i m e n s i o n N a m e > < d 1 p 1 : I d > c 2 8 9 < / d 1 p 1 : I d > < d 1 p 1 : V e r s i o n s > < d 2 : i n t > 1 < / d 2 : i n t > < d 2 : i n t > 2 < / d 2 : i n t > < / d 1 p 1 : V e r s i o n s > < / d 1 p 1 : C u b e E l e m e n t I d > < d 1 p 1 : C u b e E l e m e n t I d > < d 1 p 1 : C u b e E l e m e n t L a b e l > U r b a i n < / d 1 p 1 : C u b e E l e m e n t L a b e l > < d 1 p 1 : C u b e E l e m e n t N a m e > F o r m a t s & a m p ; 3 2 ; g & a m p ; 2 3 3 ; o g r a p h i q u e s & a m p ; 3 2 ; & a m p ; 4 5 ; & a m p ; 3 2 ; F o r m a t s & a m p ; 3 2 ; g & a m p ; 2 3 3 ; o g r a p h i q u e s & a m p ; 3 2 ; & a m p ; 4 5 ; & a m p ; 3 2 ; U r b a i n < / d 1 p 1 : C u b e E l e m e n t N a m e > < d 1 p 1 : D i m e n s i o n N a m e > C a t e g o r i e s < / d 1 p 1 : D i m e n s i o n N a m e > < d 1 p 1 : I d > c 2 9 0 < / d 1 p 1 : I d > < d 1 p 1 : V e r s i o n s > < d 2 : i n t > 1 < / d 2 : i n t > < d 2 : i n t > 2 < / d 2 : i n t > < / d 1 p 1 : V e r s i o n s > < / d 1 p 1 : C u b e E l e m e n t I d > < d 1 p 1 : C u b e E l e m e n t I d > < d 1 p 1 : C u b e E l e m e n t L a b e l > S u b u r b a i n < / d 1 p 1 : C u b e E l e m e n t L a b e l > < d 1 p 1 : C u b e E l e m e n t N a m e > F o r m a t s & a m p ; 3 2 ; g & a m p ; 2 3 3 ; o g r a p h i q u e s & a m p ; 3 2 ; & a m p ; 4 5 ; & a m p ; 3 2 ; F o r m a t s & a m p ; 3 2 ; g & a m p ; 2 3 3 ; o g r a p h i q u e s & a m p ; 3 2 ; & a m p ; 4 5 ; & a m p ; 3 2 ; S u b u r b a i n < / d 1 p 1 : C u b e E l e m e n t N a m e > < d 1 p 1 : D i m e n s i o n N a m e > C a t e g o r i e s < / d 1 p 1 : D i m e n s i o n N a m e > < d 1 p 1 : I d > c 2 9 1 < / d 1 p 1 : I d > < d 1 p 1 : V e r s i o n s > < d 2 : i n t > 1 < / d 2 : i n t > < d 2 : i n t > 2 < / d 2 : i n t > < / d 1 p 1 : V e r s i o n s > < / d 1 p 1 : C u b e E l e m e n t I d > < d 1 p 1 : C u b e E l e m e n t I d > < d 1 p 1 : C u b e E l e m e n t L a b e l > V i l l e   �   l a   C a m p a g n e < / d 1 p 1 : C u b e E l e m e n t L a b e l > < d 1 p 1 : C u b e E l e m e n t N a m e > F o r m a t s & a m p ; 3 2 ; g & a m p ; 2 3 3 ; o g r a p h i q u e s & a m p ; 3 2 ; & a m p ; 4 5 ; & a m p ; 3 2 ; F o r m a t s & a m p ; 3 2 ; g & a m p ; 2 3 3 ; o g r a p h i q u e s & a m p ; 3 2 ; & a m p ; 4 5 ; & a m p ; 3 2 ; V i l l e & a m p ; 3 2 ; & a m p ; 2 2 4 ; & a m p ; 3 2 ; l a & a m p ; 3 2 ; C a m p a g n e < / d 1 p 1 : C u b e E l e m e n t N a m e > < d 1 p 1 : D i m e n s i o n N a m e > C a t e g o r i e s < / d 1 p 1 : D i m e n s i o n N a m e > < d 1 p 1 : I d > c 2 9 2 < / d 1 p 1 : I d > < d 1 p 1 : V e r s i o n s > < d 2 : i n t > 1 < / d 2 : i n t > < d 2 : i n t > 2 < / d 2 : i n t > < / d 1 p 1 : V e r s i o n s > < / d 1 p 1 : C u b e E l e m e n t I d > < d 1 p 1 : C u b e E l e m e n t I d > < d 1 p 1 : C u b e E l e m e n t L a b e l > S T   V i l l a g e < / d 1 p 1 : C u b e E l e m e n t L a b e l > < d 1 p 1 : C u b e E l e m e n t N a m e > F o r m a t s & a m p ; 3 2 ; g & a m p ; 2 3 3 ; o g r a p h i q u e s & a m p ; 3 2 ; & a m p ; 4 5 ; & a m p ; 3 2 ; F o r m a t s & a m p ; 3 2 ; g & a m p ; 2 3 3 ; o g r a p h i q u e s & a m p ; 3 2 ; & a m p ; 4 5 ; & a m p ; 3 2 ; S T & a m p ; 3 2 ; V i l l a g e < / d 1 p 1 : C u b e E l e m e n t N a m e > < d 1 p 1 : D i m e n s i o n N a m e > C a t e g o r i e s < / d 1 p 1 : D i m e n s i o n N a m e > < d 1 p 1 : I d > c 2 9 3 < / d 1 p 1 : I d > < d 1 p 1 : V e r s i o n s > < d 2 : i n t > 1 < / d 2 : i n t > < d 2 : i n t > 2 < / d 2 : i n t > < / d 1 p 1 : V e r s i o n s > < / d 1 p 1 : C u b e E l e m e n t I d > < d 1 p 1 : C u b e E l e m e n t I d > < d 1 p 1 : C u b e E l e m e n t L a b e l > V i l l a g e   P � l e   R u r a l < / d 1 p 1 : C u b e E l e m e n t L a b e l > < d 1 p 1 : C u b e E l e m e n t N a m e > F o r m a t s & a m p ; 3 2 ; g & a m p ; 2 3 3 ; o g r a p h i q u e s & a m p ; 3 2 ; & a m p ; 4 5 ; & a m p ; 3 2 ; F o r m a t s & a m p ; 3 2 ; g & a m p ; 2 3 3 ; o g r a p h i q u e s & a m p ; 3 2 ; & a m p ; 4 5 ; & a m p ; 3 2 ; V i l l a g e & a m p ; 3 2 ; P & a m p ; 2 4 4 ; l e & a m p ; 3 2 ; R u r a l < / d 1 p 1 : C u b e E l e m e n t N a m e > < d 1 p 1 : D i m e n s i o n N a m e > C a t e g o r i e s < / d 1 p 1 : D i m e n s i o n N a m e > < d 1 p 1 : I d > c 2 9 4 < / d 1 p 1 : I d > < d 1 p 1 : V e r s i o n s > < d 2 : i n t > 1 < / d 2 : i n t > < d 2 : i n t > 2 < / d 2 : i n t > < / d 1 p 1 : V e r s i o n s > < / d 1 p 1 : C u b e E l e m e n t I d > < d 1 p 1 : C u b e E l e m e n t I d > < d 1 p 1 : C u b e E l e m e n t L a b e l > V i l l a g e < / d 1 p 1 : C u b e E l e m e n t L a b e l > < d 1 p 1 : C u b e E l e m e n t N a m e > F o r m a t s & a m p ; 3 2 ; g & a m p ; 2 3 3 ; o g r a p h i q u e s & a m p ; 3 2 ; & a m p ; 4 5 ; & a m p ; 3 2 ; F o r m a t s & a m p ; 3 2 ; g & a m p ; 2 3 3 ; o g r a p h i q u e s & a m p ; 3 2 ; & a m p ; 4 5 ; & a m p ; 3 2 ; V i l l a g e < / d 1 p 1 : C u b e E l e m e n t N a m e > < d 1 p 1 : D i m e n s i o n N a m e > C a t e g o r i e s < / d 1 p 1 : D i m e n s i o n N a m e > < d 1 p 1 : I d > c 2 9 5 < / d 1 p 1 : I d > < d 1 p 1 : V e r s i o n s > < d 2 : i n t > 1 < / d 2 : i n t > < d 2 : i n t > 2 < / d 2 : i n t > < / d 1 p 1 : V e r s i o n s > < / d 1 p 1 : C u b e E l e m e n t I d > < d 1 p 1 : C u b e E l e m e n t I d > < d 1 p 1 : C u b e E l e m e n t L a b e l > N o m b r e   d ' h a b i t a n t s < / d 1 p 1 : C u b e E l e m e n t L a b e l > < d 1 p 1 : C u b e E l e m e n t N a m e > N o m b r e & a m p ; 3 2 ; d & a m p ; 3 9 ; h a b i t a n t s < / d 1 p 1 : C u b e E l e m e n t N a m e > < d 1 p 1 : D i m e n s i o n N a m e > C a t e g o r i e s < / d 1 p 1 : D i m e n s i o n N a m e > < d 1 p 1 : I d > c 2 9 6 < / d 1 p 1 : I d > < d 1 p 1 : V e r s i o n s > < d 2 : i n t > 1 < / d 2 : i n t > < d 2 : i n t > 2 < / d 2 : i n t > < / d 1 p 1 : V e r s i o n s > < / d 1 p 1 : C u b e E l e m e n t I d > < d 1 p 1 : C u b e E l e m e n t I d > < d 1 p 1 : C u b e E l e m e n t L a b e l > S T   m o i n s   d e   2   0 0 0   h a b i t a n t s < / d 1 p 1 : C u b e E l e m e n t L a b e l > < d 1 p 1 : C u b e E l e m e n t N a m e > N o m b r e & a m p ; 3 2 ; d & a m p ; 3 9 ; h a b i t a n t s & a m p ; 3 2 ; & a m p ; 4 5 ; & a m p ; 3 2 ; N o m b r e & a m p ; 3 2 ; d & a m p ; 3 9 ; h a b i t a n t s & a m p ; 3 2 ; & a m p ; 4 5 ; & a m p ; 3 2 ; S T & a m p ; 3 2 ; m o i n s & a m p ; 3 2 ; d e & a m p ; 3 2 ; 2 & a m p ; 3 2 ; 0 0 0 & a m p ; 3 2 ; h a b i t a n t s < / d 1 p 1 : C u b e E l e m e n t N a m e > < d 1 p 1 : D i m e n s i o n N a m e > C a t e g o r i e s < / d 1 p 1 : D i m e n s i o n N a m e > < d 1 p 1 : I d > c 2 9 7 < / d 1 p 1 : I d > < d 1 p 1 : V e r s i o n s > < d 2 : i n t > 1 < / d 2 : i n t > < d 2 : i n t > 2 < / d 2 : i n t > < / d 1 p 1 : V e r s i o n s > < / d 1 p 1 : C u b e E l e m e n t I d > < d 1 p 1 : C u b e E l e m e n t I d > < d 1 p 1 : C u b e E l e m e n t L a b e l > S T   d e   2   0 0 0   �   m o i n s   d e   2 0   0 0 0   h a b i t a n t s < / d 1 p 1 : C u b e E l e m e n t L a b e l > < d 1 p 1 : C u b e E l e m e n t N a m e > N o m b r e & a m p ; 3 2 ; d & a m p ; 3 9 ; h a b i t a n t s & a m p ; 3 2 ; & a m p ; 4 5 ; & a m p ; 3 2 ; N o m b r e & a m p ; 3 2 ; d & a m p ; 3 9 ; h a b i t a n t s & a m p ; 3 2 ; & a m p ; 4 5 ; & a m p ; 3 2 ; S T & a m p ; 3 2 ; d e & a m p ; 3 2 ; 2 & a m p ; 3 2 ; 0 0 0 & a m p ; 3 2 ; & a m p ; 2 2 4 ; & a m p ; 3 2 ; m o i n s & a m p ; 3 2 ; d e & a m p ; 3 2 ; 2 0 & a m p ; 3 2 ; 0 0 0 & a m p ; 3 2 ; h a b i t a n t s < / d 1 p 1 : C u b e E l e m e n t N a m e > < d 1 p 1 : D i m e n s i o n N a m e > C a t e g o r i e s < / d 1 p 1 : D i m e n s i o n N a m e > < d 1 p 1 : I d > c 2 9 8 < / d 1 p 1 : I d > < d 1 p 1 : V e r s i o n s > < d 2 : i n t > 1 < / d 2 : i n t > < d 2 : i n t > 2 < / d 2 : i n t > < / d 1 p 1 : V e r s i o n s > < / d 1 p 1 : C u b e E l e m e n t I d > < d 1 p 1 : C u b e E l e m e n t I d > < d 1 p 1 : C u b e E l e m e n t L a b e l > S T   d e   2 0   0 0 0   �   m o i n s   d e   1 0 0   0 0 0   h a b i t a n t s < / d 1 p 1 : C u b e E l e m e n t L a b e l > < d 1 p 1 : C u b e E l e m e n t N a m e > N o m b r e & a m p ; 3 2 ; d & a m p ; 3 9 ; h a b i t a n t s & a m p ; 3 2 ; & a m p ; 4 5 ; & a m p ; 3 2 ; N o m b r e & a m p ; 3 2 ; d & a m p ; 3 9 ; h a b i t a n t s & a m p ; 3 2 ; & a m p ; 4 5 ; & a m p ; 3 2 ; S T & a m p ; 3 2 ; d e & a m p ; 3 2 ; 2 0 & a m p ; 3 2 ; 0 0 0 & a m p ; 3 2 ; & a m p ; 2 2 4 ; & a m p ; 3 2 ; m o i n s & a m p ; 3 2 ; d e & a m p ; 3 2 ; 1 0 0 & a m p ; 3 2 ; 0 0 0 & a m p ; 3 2 ; h a b i t a n t s < / d 1 p 1 : C u b e E l e m e n t N a m e > < d 1 p 1 : D i m e n s i o n N a m e > C a t e g o r i e s < / d 1 p 1 : D i m e n s i o n N a m e > < d 1 p 1 : I d > c 2 9 9 < / d 1 p 1 : I d > < d 1 p 1 : V e r s i o n s > < d 2 : i n t > 1 < / d 2 : i n t > < d 2 : i n t > 2 < / d 2 : i n t > < / d 1 p 1 : V e r s i o n s > < / d 1 p 1 : C u b e E l e m e n t I d > < d 1 p 1 : C u b e E l e m e n t I d > < d 1 p 1 : C u b e E l e m e n t L a b e l > S T   p l u s   d e   1 0 0   0 0 0   h a b i t a n t s < / d 1 p 1 : C u b e E l e m e n t L a b e l > < d 1 p 1 : C u b e E l e m e n t N a m e > N o m b r e & a m p ; 3 2 ; d & a m p ; 3 9 ; h a b i t a n t s & a m p ; 3 2 ; & a m p ; 4 5 ; & a m p ; 3 2 ; N o m b r e & a m p ; 3 2 ; d & a m p ; 3 9 ; h a b i t a n t s & a m p ; 3 2 ; & a m p ; 4 5 ; & a m p ; 3 2 ; S T & a m p ; 3 2 ; p l u s & a m p ; 3 2 ; d e & a m p ; 3 2 ; 1 0 0 & a m p ; 3 2 ; 0 0 0 & a m p ; 3 2 ; h a b i t a n t s < / d 1 p 1 : C u b e E l e m e n t N a m e > < d 1 p 1 : D i m e n s i o n N a m e > C a t e g o r i e s < / d 1 p 1 : D i m e n s i o n N a m e > < d 1 p 1 : I d > c 3 0 0 < / d 1 p 1 : I d > < d 1 p 1 : V e r s i o n s > < d 2 : i n t > 1 < / d 2 : i n t > < d 2 : i n t > 2 < / d 2 : i n t > < / d 1 p 1 : V e r s i o n s > < / d 1 p 1 : C u b e E l e m e n t I d > < d 1 p 1 : C u b e E l e m e n t I d > < d 1 p 1 : C u b e E l e m e n t L a b e l > S T   a g g l o m � r a t i o n   p a r i s i e n n e < / d 1 p 1 : C u b e E l e m e n t L a b e l > < d 1 p 1 : C u b e E l e m e n t N a m e > N o m b r e & a m p ; 3 2 ; d & a m p ; 3 9 ; h a b i t a n t s & a m p ; 3 2 ; & a m p ; 4 5 ; & a m p ; 3 2 ; N o m b r e & a m p ; 3 2 ; d & a m p ; 3 9 ; h a b i t a n t s & a m p ; 3 2 ; & a m p ; 4 5 ; & a m p ; 3 2 ; S T & a m p ; 3 2 ; a g g l o m & a m p ; 2 3 3 ; r a t i o n & a m p ; 3 2 ; p a r i s i e n n e < / d 1 p 1 : C u b e E l e m e n t N a m e > < d 1 p 1 : D i m e n s i o n N a m e > C a t e g o r i e s < / d 1 p 1 : D i m e n s i o n N a m e > < d 1 p 1 : I d > c 3 0 1 < / d 1 p 1 : I d > < d 1 p 1 : V e r s i o n s > < d 2 : i n t > 1 < / d 2 : i n t > < d 2 : i n t > 2 < / d 2 : i n t > < / d 1 p 1 : V e r s i o n s > < / d 1 p 1 : C u b e E l e m e n t I d > < d 1 p 1 : C u b e E l e m e n t I d > < d 1 p 1 : C u b e E l e m e n t L a b e l > A g e s   d e s   e n f a n t s < / d 1 p 1 : C u b e E l e m e n t L a b e l > < d 1 p 1 : C u b e E l e m e n t N a m e > A g e s & a m p ; 3 2 ; d e s & a m p ; 3 2 ; e n f a n t s < / d 1 p 1 : C u b e E l e m e n t N a m e > < d 1 p 1 : D i m e n s i o n N a m e > C a t e g o r i e s < / d 1 p 1 : D i m e n s i o n N a m e > < d 1 p 1 : I d > c 3 0 2 < / d 1 p 1 : I d > < d 1 p 1 : V e r s i o n s > < d 2 : i n t > 1 < / d 2 : i n t > < d 2 : i n t > 2 < / d 2 : i n t > < / d 1 p 1 : V e r s i o n s > < / d 1 p 1 : C u b e E l e m e n t I d > < d 1 p 1 : C u b e E l e m e n t I d > < d 1 p 1 : C u b e E l e m e n t L a b e l > 6 - 7   a n s < / d 1 p 1 : C u b e E l e m e n t L a b e l > < d 1 p 1 : C u b e E l e m e n t N a m e > A g e s & a m p ; 3 2 ; d e s & a m p ; 3 2 ; e n f a n t s & a m p ; 3 2 ; & a m p ; 4 5 ; & a m p ; 3 2 ; A g e s & a m p ; 3 2 ; d e s & a m p ; 3 2 ; e n f a n t s & a m p ; 3 2 ; & a m p ; 4 5 ; & a m p ; 3 2 ; 6 & a m p ; 4 5 ; 7 & a m p ; 3 2 ; a n s < / d 1 p 1 : C u b e E l e m e n t N a m e > < d 1 p 1 : D i m e n s i o n N a m e > C a t e g o r i e s < / d 1 p 1 : D i m e n s i o n N a m e > < d 1 p 1 : I d > c 3 0 3 < / d 1 p 1 : I d > < d 1 p 1 : V e r s i o n s > < d 2 : i n t > 1 < / d 2 : i n t > < d 2 : i n t > 2 < / d 2 : i n t > < / d 1 p 1 : V e r s i o n s > < / d 1 p 1 : C u b e E l e m e n t I d > < d 1 p 1 : C u b e E l e m e n t I d > < d 1 p 1 : C u b e E l e m e n t L a b e l > 8 - 9   a n s < / d 1 p 1 : C u b e E l e m e n t L a b e l > < d 1 p 1 : C u b e E l e m e n t N a m e > A g e s & a m p ; 3 2 ; d e s & a m p ; 3 2 ; e n f a n t s & a m p ; 3 2 ; & a m p ; 4 5 ; & a m p ; 3 2 ; A g e s & a m p ; 3 2 ; d e s & a m p ; 3 2 ; e n f a n t s & a m p ; 3 2 ; & a m p ; 4 5 ; & a m p ; 3 2 ; 8 & a m p ; 4 5 ; 9 & a m p ; 3 2 ; a n s < / d 1 p 1 : C u b e E l e m e n t N a m e > < d 1 p 1 : D i m e n s i o n N a m e > C a t e g o r i e s < / d 1 p 1 : D i m e n s i o n N a m e > < d 1 p 1 : I d > c 3 0 4 < / d 1 p 1 : I d > < d 1 p 1 : V e r s i o n s > < d 2 : i n t > 1 < / d 2 : i n t > < d 2 : i n t > 2 < / d 2 : i n t > < / d 1 p 1 : V e r s i o n s > < / d 1 p 1 : C u b e E l e m e n t I d > < d 1 p 1 : C u b e E l e m e n t I d > < d 1 p 1 : C u b e E l e m e n t L a b e l > 1 0 - 1 1   a n s < / d 1 p 1 : C u b e E l e m e n t L a b e l > < d 1 p 1 : C u b e E l e m e n t N a m e > A g e s & a m p ; 3 2 ; d e s & a m p ; 3 2 ; e n f a n t s & a m p ; 3 2 ; & a m p ; 4 5 ; & a m p ; 3 2 ; A g e s & a m p ; 3 2 ; d e s & a m p ; 3 2 ; e n f a n t s & a m p ; 3 2 ; & a m p ; 4 5 ; & a m p ; 3 2 ; 1 0 & a m p ; 4 5 ; 1 1 & a m p ; 3 2 ; a n s < / d 1 p 1 : C u b e E l e m e n t N a m e > < d 1 p 1 : D i m e n s i o n N a m e > C a t e g o r i e s < / d 1 p 1 : D i m e n s i o n N a m e > < d 1 p 1 : I d > c 3 0 5 < / d 1 p 1 : I d > < d 1 p 1 : V e r s i o n s > < d 2 : i n t > 1 < / d 2 : i n t > < d 2 : i n t > 2 < / d 2 : i n t > < / d 1 p 1 : V e r s i o n s > < / d 1 p 1 : C u b e E l e m e n t I d > < d 1 p 1 : C u b e E l e m e n t I d > < d 1 p 1 : C u b e E l e m e n t L a b e l > P a r e n t   d ' u n   s e u l   e n f a n t   d e   6 - 8   a n s < / d 1 p 1 : C u b e E l e m e n t L a b e l > < d 1 p 1 : C u b e E l e m e n t N a m e > A g e s & a m p ; 3 2 ; d e s & a m p ; 3 2 ; e n f a n t s & a m p ; 3 2 ; & a m p ; 4 5 ; & a m p ; 3 2 ; A g e s & a m p ; 3 2 ; d e s & a m p ; 3 2 ; e n f a n t s & a m p ; 3 2 ; & a m p ; 4 5 ; & a m p ; 3 2 ; P a r e n t & a m p ; 3 2 ; d & a m p ; 3 9 ; u n & a m p ; 3 2 ; s e u l & a m p ; 3 2 ; e n f a n t & a m p ; 3 2 ; d e & a m p ; 3 2 ; 6 & a m p ; 4 5 ; 8 & a m p ; 3 2 ; a n s < / d 1 p 1 : C u b e E l e m e n t N a m e > < d 1 p 1 : D i m e n s i o n N a m e > C a t e g o r i e s < / d 1 p 1 : D i m e n s i o n N a m e > < d 1 p 1 : I d > c 3 0 6 < / d 1 p 1 : I d > < d 1 p 1 : V e r s i o n s > < d 2 : i n t > 1 < / d 2 : i n t > < d 2 : i n t > 2 < / d 2 : i n t > < / d 1 p 1 : V e r s i o n s > < / d 1 p 1 : C u b e E l e m e n t I d > < d 1 p 1 : C u b e E l e m e n t I d > < d 1 p 1 : C u b e E l e m e n t L a b e l > P a r e n t   d ' u n   s e u l   e n f a n t   d e   9 - 1 1   a n s < / d 1 p 1 : C u b e E l e m e n t L a b e l > < d 1 p 1 : C u b e E l e m e n t N a m e > A g e s & a m p ; 3 2 ; d e s & a m p ; 3 2 ; e n f a n t s & a m p ; 3 2 ; & a m p ; 4 5 ; & a m p ; 3 2 ; A g e s & a m p ; 3 2 ; d e s & a m p ; 3 2 ; e n f a n t s & a m p ; 3 2 ; & a m p ; 4 5 ; & a m p ; 3 2 ; P a r e n t & a m p ; 3 2 ; d & a m p ; 3 9 ; u n & a m p ; 3 2 ; s e u l & a m p ; 3 2 ; e n f a n t & a m p ; 3 2 ; d e & a m p ; 3 2 ; 9 & a m p ; 4 5 ; 1 1 & a m p ; 3 2 ; a n s < / d 1 p 1 : C u b e E l e m e n t N a m e > < d 1 p 1 : D i m e n s i o n N a m e > C a t e g o r i e s < / d 1 p 1 : D i m e n s i o n N a m e > < d 1 p 1 : I d > c 3 0 7 < / d 1 p 1 : I d > < d 1 p 1 : V e r s i o n s > < d 2 : i n t > 1 < / d 2 : i n t > < d 2 : i n t > 2 < / d 2 : i n t > < / d 1 p 1 : V e r s i o n s > < / d 1 p 1 : C u b e E l e m e n t I d > < d 1 p 1 : C u b e E l e m e n t I d > < d 1 p 1 : C u b e E l e m e n t L a b e l > N o m b r e   d ' e n f a n t s   d e   6   �   1 1   a n s   a u   s e i n   d u   f o y e r < / d 1 p 1 : C u b e E l e m e n t L a b e l > < d 1 p 1 : C u b e E l e m e n t N a m e > N o m b r e & a m p ; 3 2 ; d & a m p ; 3 9 ; e n f a n t s & a m p ; 3 2 ; d e & a m p ; 3 2 ; 6 & a m p ; 3 2 ; & a m p ; 2 2 4 ; & a m p ; 3 2 ; 1 1 & a m p ; 3 2 ; a n s & a m p ; 3 2 ; a u & a m p ; 3 2 ; s e i n & a m p ; 3 2 ; d u & a m p ; 3 2 ; f o y e r < / d 1 p 1 : C u b e E l e m e n t N a m e > < d 1 p 1 : D i m e n s i o n N a m e > C a t e g o r i e s < / d 1 p 1 : D i m e n s i o n N a m e > < d 1 p 1 : I d > c 3 0 8 < / d 1 p 1 : I d > < d 1 p 1 : V e r s i o n s > < d 2 : i n t > 1 < / d 2 : i n t > < d 2 : i n t > 2 < / d 2 : i n t > < / d 1 p 1 : V e r s i o n s > < / d 1 p 1 : C u b e E l e m e n t I d > < d 1 p 1 : C u b e E l e m e n t I d > < d 1 p 1 : C u b e E l e m e n t L a b e l > 1   s e u l   e n f a n t < / d 1 p 1 : C u b e E l e m e n t L a b e l > < d 1 p 1 : C u b e E l e m e n t N a m e > N o m b r e & a m p ; 3 2 ; d & a m p ; 3 9 ; e n f a n t s & a m p ; 3 2 ; d e & a m p ; 3 2 ; 6 & a m p ; 3 2 ; & a m p ; 2 2 4 ; & a m p ; 3 2 ; 1 1 & a m p ; 3 2 ; a n s & a m p ; 3 2 ; a u & a m p ; 3 2 ; s e i n & a m p ; 3 2 ; d u & a m p ; 3 2 ; f o y e r & a m p ; 3 2 ; & a m p ; 4 5 ; & a m p ; 3 2 ; N o m b r e & a m p ; 3 2 ; d & a m p ; 3 9 ; e n f a n t s & a m p ; 3 2 ; d e & a m p ; 3 2 ; 6 & a m p ; 3 2 ; & a m p ; 2 2 4 ; & a m p ; 3 2 ; 1 1 & a m p ; 3 2 ; a n s & a m p ; 3 2 ; a u & a m p ; 3 2 ; s e i n & a m p ; 3 2 ; d u & a m p ; 3 2 ; f o y e r & a m p ; 3 2 ; & a m p ; 4 5 ; & a m p ; 3 2 ; 1 & a m p ; 3 2 ; s e u l & a m p ; 3 2 ; e n f a n t < / d 1 p 1 : C u b e E l e m e n t N a m e > < d 1 p 1 : D i m e n s i o n N a m e > C a t e g o r i e s < / d 1 p 1 : D i m e n s i o n N a m e > < d 1 p 1 : I d > c 3 0 9 < / d 1 p 1 : I d > < d 1 p 1 : V e r s i o n s > < d 2 : i n t > 1 < / d 2 : i n t > < d 2 : i n t > 2 < / d 2 : i n t > < / d 1 p 1 : V e r s i o n s > < / d 1 p 1 : C u b e E l e m e n t I d > < d 1 p 1 : C u b e E l e m e n t I d > < d 1 p 1 : C u b e E l e m e n t L a b e l > 2   e n f a n t s   o u   p l u s < / d 1 p 1 : C u b e E l e m e n t L a b e l > < d 1 p 1 : C u b e E l e m e n t N a m e > N o m b r e & a m p ; 3 2 ; d & a m p ; 3 9 ; e n f a n t s & a m p ; 3 2 ; d e & a m p ; 3 2 ; 6 & a m p ; 3 2 ; & a m p ; 2 2 4 ; & a m p ; 3 2 ; 1 1 & a m p ; 3 2 ; a n s & a m p ; 3 2 ; a u & a m p ; 3 2 ; s e i n & a m p ; 3 2 ; d u & a m p ; 3 2 ; f o y e r & a m p ; 3 2 ; & a m p ; 4 5 ; & a m p ; 3 2 ; N o m b r e & a m p ; 3 2 ; d & a m p ; 3 9 ; e n f a n t s & a m p ; 3 2 ; d e & a m p ; 3 2 ; 6 & a m p ; 3 2 ; & a m p ; 2 2 4 ; & a m p ; 3 2 ; 1 1 & a m p ; 3 2 ; a n s & a m p ; 3 2 ; a u & a m p ; 3 2 ; s e i n & a m p ; 3 2 ; d u & a m p ; 3 2 ; f o y e r & a m p ; 3 2 ; & a m p ; 4 5 ; & a m p ; 3 2 ; 2 & a m p ; 3 2 ; e n f a n t s & a m p ; 3 2 ; o u & a m p ; 3 2 ; p l u s < / d 1 p 1 : C u b e E l e m e n t N a m e > < d 1 p 1 : D i m e n s i o n N a m e > C a t e g o r i e s < / d 1 p 1 : D i m e n s i o n N a m e > < d 1 p 1 : I d > c 3 1 0 < / d 1 p 1 : I d > < d 1 p 1 : V e r s i o n s > < d 2 : i n t > 1 < / d 2 : i n t > < d 2 : i n t > 2 < / d 2 : i n t > < / d 1 p 1 : V e r s i o n s > < / d 1 p 1 : C u b e E l e m e n t I d > < d 1 p 1 : C u b e E l e m e n t I d > < d 1 p 1 : C u b e E l e m e n t L a b e l > T r a j e t   � c o l e / d o m i c i l e   d e s   e n f a n t s < / d 1 p 1 : C u b e E l e m e n t L a b e l > < d 1 p 1 : C u b e E l e m e n t N a m e > T r a j e t & a m p ; 3 2 ; & a m p ; 2 3 3 ; c o l e & a m p ; 4 7 ; d o m i c i l e & a m p ; 3 2 ; d e s & a m p ; 3 2 ; e n f a n t s < / d 1 p 1 : C u b e E l e m e n t N a m e > < d 1 p 1 : D i m e n s i o n N a m e > C a t e g o r i e s < / d 1 p 1 : D i m e n s i o n N a m e > < d 1 p 1 : I d > c 3 1 1 < / d 1 p 1 : I d > < d 1 p 1 : V e r s i o n s > < d 2 : i n t > 1 < / d 2 : i n t > < d 2 : i n t > 2 < / d 2 : i n t > < / d 1 p 1 : V e r s i o n s > < / d 1 p 1 : C u b e E l e m e n t I d > < d 1 p 1 : C u b e E l e m e n t I d > < d 1 p 1 : C u b e E l e m e n t L a b e l > S T   A   p i e d s   /   T r o t t i n e t t e   /   V � l o < / d 1 p 1 : C u b e E l e m e n t L a b e l > < d 1 p 1 : C u b e E l e m e n t N a m e > T r a j e t & a m p ; 3 2 ; & a m p ; 2 3 3 ; c o l e & a m p ; 4 7 ; d o m i c i l e & a m p ; 3 2 ; d e s & a m p ; 3 2 ; e n f a n t s & a m p ; 3 2 ; & a m p ; 4 5 ; & a m p ; 3 2 ; T r a j e t & a m p ; 3 2 ; & a m p ; 2 3 3 ; c o l e & a m p ; 4 7 ; d o m i c i l e & a m p ; 3 2 ; d e s & a m p ; 3 2 ; e n f a n t s & a m p ; 3 2 ; & a m p ; 4 5 ; & a m p ; 3 2 ; S T & a m p ; 3 2 ; A & a m p ; 3 2 ; p i e d s & a m p ; 3 2 ; & a m p ; 4 7 ; & a m p ; 3 2 ; T r o t t i n e t t e & a m p ; 3 2 ; & a m p ; 4 7 ; & a m p ; 3 2 ; V & a m p ; 2 3 3 ; l o < / d 1 p 1 : C u b e E l e m e n t N a m e > < d 1 p 1 : D i m e n s i o n N a m e > C a t e g o r i e s < / d 1 p 1 : D i m e n s i o n N a m e > < d 1 p 1 : I d > c 3 1 2 < / d 1 p 1 : I d > < d 1 p 1 : V e r s i o n s > < d 2 : i n t > 1 < / d 2 : i n t > < d 2 : i n t > 2 < / d 2 : i n t > < / d 1 p 1 : V e r s i o n s > < / d 1 p 1 : C u b e E l e m e n t I d > < d 1 p 1 : C u b e E l e m e n t I d > < d 1 p 1 : C u b e E l e m e n t L a b e l > S T   T r a n s p o r t   e n   c o m m u n   /   V o i t u r e < / d 1 p 1 : C u b e E l e m e n t L a b e l > < d 1 p 1 : C u b e E l e m e n t N a m e > T r a j e t & a m p ; 3 2 ; & a m p ; 2 3 3 ; c o l e & a m p ; 4 7 ; d o m i c i l e & a m p ; 3 2 ; d e s & a m p ; 3 2 ; e n f a n t s & a m p ; 3 2 ; & a m p ; 4 5 ; & a m p ; 3 2 ; T r a j e t & a m p ; 3 2 ; & a m p ; 2 3 3 ; c o l e & a m p ; 4 7 ; d o m i c i l e & a m p ; 3 2 ; d e s & a m p ; 3 2 ; e n f a n t s & a m p ; 3 2 ; & a m p ; 4 5 ; & a m p ; 3 2 ; S T & a m p ; 3 2 ; T r a n s p o r t & a m p ; 3 2 ; e n & a m p ; 3 2 ; c o m m u n & a m p ; 3 2 ; & a m p ; 4 7 ; & a m p ; 3 2 ; V o i t u r e < / d 1 p 1 : C u b e E l e m e n t N a m e > < d 1 p 1 : D i m e n s i o n N a m e > C a t e g o r i e s < / d 1 p 1 : D i m e n s i o n N a m e > < d 1 p 1 : I d > c 3 1 3 < / d 1 p 1 : I d > < d 1 p 1 : V e r s i o n s > < d 2 : i n t > 1 < / d 2 : i n t > < d 2 : i n t > 2 < / d 2 : i n t > < / d 1 p 1 : V e r s i o n s > < / d 1 p 1 : C u b e E l e m e n t I d > < d 1 p 1 : C u b e E l e m e n t I d > < d 1 p 1 : C u b e E l e m e n t L a b e l > T r a j e t   h o r s   � c o l e   d e s   e n f a n t s < / d 1 p 1 : C u b e E l e m e n t L a b e l > < d 1 p 1 : C u b e E l e m e n t N a m e > T r a j e t & a m p ; 3 2 ; h o r s & a m p ; 3 2 ; & a m p ; 2 3 3 ; c o l e & a m p ; 3 2 ; d e s & a m p ; 3 2 ; e n f a n t s < / d 1 p 1 : C u b e E l e m e n t N a m e > < d 1 p 1 : D i m e n s i o n N a m e > C a t e g o r i e s < / d 1 p 1 : D i m e n s i o n N a m e > < d 1 p 1 : I d > c 3 1 4 < / d 1 p 1 : I d > < d 1 p 1 : V e r s i o n s > < d 2 : i n t > 1 < / d 2 : i n t > < d 2 : i n t > 2 < / d 2 : i n t > < / d 1 p 1 : V e r s i o n s > < / d 1 p 1 : C u b e E l e m e n t I d > < d 1 p 1 : C u b e E l e m e n t I d > < d 1 p 1 : C u b e E l e m e n t L a b e l > S T   A   p i e d s   /   T r o t t i n e t t e   /   V � l o < / d 1 p 1 : C u b e E l e m e n t L a b e l > < d 1 p 1 : C u b e E l e m e n t N a m e > T r a j e t & a m p ; 3 2 ; h o r s & a m p ; 3 2 ; & a m p ; 2 3 3 ; c o l e & a m p ; 3 2 ; d e s & a m p ; 3 2 ; e n f a n t s & a m p ; 3 2 ; & a m p ; 4 5 ; & a m p ; 3 2 ; T r a j e t & a m p ; 3 2 ; h o r s & a m p ; 3 2 ; & a m p ; 2 3 3 ; c o l e & a m p ; 3 2 ; d e s & a m p ; 3 2 ; e n f a n t s & a m p ; 3 2 ; & a m p ; 4 5 ; & a m p ; 3 2 ; S T & a m p ; 3 2 ; A & a m p ; 3 2 ; p i e d s & a m p ; 3 2 ; & a m p ; 4 7 ; & a m p ; 3 2 ; T r o t t i n e t t e & a m p ; 3 2 ; & a m p ; 4 7 ; & a m p ; 3 2 ; V & a m p ; 2 3 3 ; l o < / d 1 p 1 : C u b e E l e m e n t N a m e > < d 1 p 1 : D i m e n s i o n N a m e > C a t e g o r i e s < / d 1 p 1 : D i m e n s i o n N a m e > < d 1 p 1 : I d > c 3 1 5 < / d 1 p 1 : I d > < d 1 p 1 : V e r s i o n s > < d 2 : i n t > 1 < / d 2 : i n t > < d 2 : i n t > 2 < / d 2 : i n t > < / d 1 p 1 : V e r s i o n s > < / d 1 p 1 : C u b e E l e m e n t I d > < d 1 p 1 : C u b e E l e m e n t I d > < d 1 p 1 : C u b e E l e m e n t L a b e l > S T   T r a n s p o r t   e n   c o m m u n   /   V o i t u r e < / d 1 p 1 : C u b e E l e m e n t L a b e l > < d 1 p 1 : C u b e E l e m e n t N a m e > T r a j e t & a m p ; 3 2 ; h o r s & a m p ; 3 2 ; & a m p ; 2 3 3 ; c o l e & a m p ; 3 2 ; d e s & a m p ; 3 2 ; e n f a n t s & a m p ; 3 2 ; & a m p ; 4 5 ; & a m p ; 3 2 ; T r a j e t & a m p ; 3 2 ; h o r s & a m p ; 3 2 ; & a m p ; 2 3 3 ; c o l e & a m p ; 3 2 ; d e s & a m p ; 3 2 ; e n f a n t s & a m p ; 3 2 ; & a m p ; 4 5 ; & a m p ; 3 2 ; S T & a m p ; 3 2 ; T r a n s p o r t & a m p ; 3 2 ; e n & a m p ; 3 2 ; c o m m u n & a m p ; 3 2 ; & a m p ; 4 7 ; & a m p ; 3 2 ; V o i t u r e < / d 1 p 1 : C u b e E l e m e n t N a m e > < d 1 p 1 : D i m e n s i o n N a m e > C a t e g o r i e s < / d 1 p 1 : D i m e n s i o n N a m e > < d 1 p 1 : I d > c 3 1 6 < / d 1 p 1 : I d > < d 1 p 1 : V e r s i o n s > < d 2 : i n t > 1 < / d 2 : i n t > < d 2 : i n t > 2 < / d 2 : i n t > < / d 1 p 1 : V e r s i o n s > < / d 1 p 1 : C u b e E l e m e n t I d > < d 1 p 1 : C u b e E l e m e n t I d > < d 1 p 1 : C u b e E l e m e n t L a b e l > T r a j e t   e n   s e m a i n e   d e s   p a r e n t s < / d 1 p 1 : C u b e E l e m e n t L a b e l > < d 1 p 1 : C u b e E l e m e n t N a m e > T r a j e t & a m p ; 3 2 ; e n & a m p ; 3 2 ; s e m a i n e & a m p ; 3 2 ; d e s & a m p ; 3 2 ; p a r e n t s < / d 1 p 1 : C u b e E l e m e n t N a m e > < d 1 p 1 : D i m e n s i o n N a m e > C a t e g o r i e s < / d 1 p 1 : D i m e n s i o n N a m e > < d 1 p 1 : I d > c 3 1 7 < / d 1 p 1 : I d > < d 1 p 1 : V e r s i o n s > < d 2 : i n t > 1 < / d 2 : i n t > < d 2 : i n t > 2 < / d 2 : i n t > < / d 1 p 1 : V e r s i o n s > < / d 1 p 1 : C u b e E l e m e n t I d > < d 1 p 1 : C u b e E l e m e n t I d > < d 1 p 1 : C u b e E l e m e n t L a b e l > S T   A   p i e d s   /   V � l o < / d 1 p 1 : C u b e E l e m e n t L a b e l > < d 1 p 1 : C u b e E l e m e n t N a m e > T r a j e t & a m p ; 3 2 ; e n & a m p ; 3 2 ; s e m a i n e & a m p ; 3 2 ; d e s & a m p ; 3 2 ; p a r e n t s & a m p ; 3 2 ; & a m p ; 4 5 ; & a m p ; 3 2 ; T r a j e t & a m p ; 3 2 ; e n & a m p ; 3 2 ; s e m a i n e & a m p ; 3 2 ; d e s & a m p ; 3 2 ; p a r e n t s & a m p ; 3 2 ; & a m p ; 4 5 ; & a m p ; 3 2 ; S T & a m p ; 3 2 ; A & a m p ; 3 2 ; p i e d s & a m p ; 3 2 ; & a m p ; 4 7 ; & a m p ; 3 2 ; V & a m p ; 2 3 3 ; l o < / d 1 p 1 : C u b e E l e m e n t N a m e > < d 1 p 1 : D i m e n s i o n N a m e > C a t e g o r i e s < / d 1 p 1 : D i m e n s i o n N a m e > < d 1 p 1 : I d > c 3 1 8 < / d 1 p 1 : I d > < d 1 p 1 : V e r s i o n s > < d 2 : i n t > 1 < / d 2 : i n t > < d 2 : i n t > 2 < / d 2 : i n t > < / d 1 p 1 : V e r s i o n s > < / d 1 p 1 : C u b e E l e m e n t I d > < d 1 p 1 : C u b e E l e m e n t I d > < d 1 p 1 : C u b e E l e m e n t L a b e l > S T   T r a n s p o r t   e n   c o m m u n   /   V o i t u r e   /   M o t o / S c o o t e r < / d 1 p 1 : C u b e E l e m e n t L a b e l > < d 1 p 1 : C u b e E l e m e n t N a m e > T r a j e t & a m p ; 3 2 ; e n & a m p ; 3 2 ; s e m a i n e & a m p ; 3 2 ; d e s & a m p ; 3 2 ; p a r e n t s & a m p ; 3 2 ; & a m p ; 4 5 ; & a m p ; 3 2 ; T r a j e t & a m p ; 3 2 ; e n & a m p ; 3 2 ; s e m a i n e & a m p ; 3 2 ; d e s & a m p ; 3 2 ; p a r e n t s & a m p ; 3 2 ; & a m p ; 4 5 ; & a m p ; 3 2 ; S T & a m p ; 3 2 ; T r a n s p o r t & a m p ; 3 2 ; e n & a m p ; 3 2 ; c o m m u n & a m p ; 3 2 ; & a m p ; 4 7 ; & a m p ; 3 2 ; V o i t u r e & a m p ; 3 2 ; & a m p ; 4 7 ; & a m p ; 3 2 ; M o t o & a m p ; 4 7 ; S c o o t e r < / d 1 p 1 : C u b e E l e m e n t N a m e > < d 1 p 1 : D i m e n s i o n N a m e > C a t e g o r i e s < / d 1 p 1 : D i m e n s i o n N a m e > < d 1 p 1 : I d > c 3 1 9 < / d 1 p 1 : I d > < d 1 p 1 : V e r s i o n s > < d 2 : i n t > 1 < / d 2 : i n t > < d 2 : i n t > 2 < / d 2 : i n t > < / d 1 p 1 : V e r s i o n s > < / d 1 p 1 : C u b e E l e m e n t I d > < d 1 p 1 : C u b e E l e m e n t I d > < d 1 p 1 : C u b e E l e m e n t L a b e l > S T   V o i t u r e   /   M o t o / S c o o t e r < / d 1 p 1 : C u b e E l e m e n t L a b e l > < d 1 p 1 : C u b e E l e m e n t N a m e > T r a j e t & a m p ; 3 2 ; e n & a m p ; 3 2 ; s e m a i n e & a m p ; 3 2 ; d e s & a m p ; 3 2 ; p a r e n t s & a m p ; 3 2 ; & a m p ; 4 5 ; & a m p ; 3 2 ; T r a j e t & a m p ; 3 2 ; e n & a m p ; 3 2 ; s e m a i n e & a m p ; 3 2 ; d e s & a m p ; 3 2 ; p a r e n t s & a m p ; 3 2 ; & a m p ; 4 5 ; & a m p ; 3 2 ; S T & a m p ; 3 2 ; V o i t u r e & a m p ; 3 2 ; & a m p ; 4 7 ; & a m p ; 3 2 ; M o t o & a m p ; 4 7 ; S c o o t e r < / d 1 p 1 : C u b e E l e m e n t N a m e > < d 1 p 1 : D i m e n s i o n N a m e > C a t e g o r i e s < / d 1 p 1 : D i m e n s i o n N a m e > < d 1 p 1 : I d > c 3 2 0 < / d 1 p 1 : I d > < d 1 p 1 : V e r s i o n s > < d 2 : i n t > 1 < / d 2 : i n t > < d 2 : i n t > 2 < / d 2 : i n t > < / d 1 p 1 : V e r s i o n s > < / d 1 p 1 : C u b e E l e m e n t I d > < d 1 p 1 : C u b e E l e m e n t I d > < d 1 p 1 : C u b e E l e m e n t L a b e l > T r a j e t   e n   w e e k - e n d   d e s   p a r e n t s < / d 1 p 1 : C u b e E l e m e n t L a b e l > < d 1 p 1 : C u b e E l e m e n t N a m e > T r a j e t & a m p ; 3 2 ; e n & a m p ; 3 2 ; w e e k & a m p ; 4 5 ; e n d & a m p ; 3 2 ; d e s & a m p ; 3 2 ; p a r e n t s < / d 1 p 1 : C u b e E l e m e n t N a m e > < d 1 p 1 : D i m e n s i o n N a m e > C a t e g o r i e s < / d 1 p 1 : D i m e n s i o n N a m e > < d 1 p 1 : I d > c 3 2 1 < / d 1 p 1 : I d > < d 1 p 1 : V e r s i o n s > < d 2 : i n t > 1 < / d 2 : i n t > < d 2 : i n t > 2 < / d 2 : i n t > < / d 1 p 1 : V e r s i o n s > < / d 1 p 1 : C u b e E l e m e n t I d > < d 1 p 1 : C u b e E l e m e n t I d > < d 1 p 1 : C u b e E l e m e n t L a b e l > S T   A   p i e d s   /   V � l o < / d 1 p 1 : C u b e E l e m e n t L a b e l > < d 1 p 1 : C u b e E l e m e n t N a m e > T r a j e t & a m p ; 3 2 ; e n & a m p ; 3 2 ; w e e k & a m p ; 4 5 ; e n d & a m p ; 3 2 ; d e s & a m p ; 3 2 ; p a r e n t s & a m p ; 3 2 ; & a m p ; 4 5 ; & a m p ; 3 2 ; T r a j e t & a m p ; 3 2 ; e n & a m p ; 3 2 ; w e e k & a m p ; 4 5 ; e n d & a m p ; 3 2 ; d e s & a m p ; 3 2 ; p a r e n t s & a m p ; 3 2 ; & a m p ; 4 5 ; & a m p ; 3 2 ; S T & a m p ; 3 2 ; A & a m p ; 3 2 ; p i e d s & a m p ; 3 2 ; & a m p ; 4 7 ; & a m p ; 3 2 ; V & a m p ; 2 3 3 ; l o < / d 1 p 1 : C u b e E l e m e n t N a m e > < d 1 p 1 : D i m e n s i o n N a m e > C a t e g o r i e s < / d 1 p 1 : D i m e n s i o n N a m e > < d 1 p 1 : I d > c 3 2 2 < / d 1 p 1 : I d > < d 1 p 1 : V e r s i o n s > < d 2 : i n t > 1 < / d 2 : i n t > < d 2 : i n t > 2 < / d 2 : i n t > < / d 1 p 1 : V e r s i o n s > < / d 1 p 1 : C u b e E l e m e n t I d > < d 1 p 1 : C u b e E l e m e n t I d > < d 1 p 1 : C u b e E l e m e n t L a b e l > S T   T r a n s p o r t   e n   c o m m u n   /   V o i t u r e   /   M o t o / S c o o t e r < / d 1 p 1 : C u b e E l e m e n t L a b e l > < d 1 p 1 : C u b e E l e m e n t N a m e > T r a j e t & a m p ; 3 2 ; e n & a m p ; 3 2 ; w e e k & a m p ; 4 5 ; e n d & a m p ; 3 2 ; d e s & a m p ; 3 2 ; p a r e n t s & a m p ; 3 2 ; & a m p ; 4 5 ; & a m p ; 3 2 ; T r a j e t & a m p ; 3 2 ; e n & a m p ; 3 2 ; w e e k & a m p ; 4 5 ; e n d & a m p ; 3 2 ; d e s & a m p ; 3 2 ; p a r e n t s & a m p ; 3 2 ; & a m p ; 4 5 ; & a m p ; 3 2 ; S T & a m p ; 3 2 ; T r a n s p o r t & a m p ; 3 2 ; e n & a m p ; 3 2 ; c o m m u n & a m p ; 3 2 ; & a m p ; 4 7 ; & a m p ; 3 2 ; V o i t u r e & a m p ; 3 2 ; & a m p ; 4 7 ; & a m p ; 3 2 ; M o t o & a m p ; 4 7 ; S c o o t e r < / d 1 p 1 : C u b e E l e m e n t N a m e > < d 1 p 1 : D i m e n s i o n N a m e > C a t e g o r i e s < / d 1 p 1 : D i m e n s i o n N a m e > < d 1 p 1 : I d > c 3 2 3 < / d 1 p 1 : I d > < d 1 p 1 : V e r s i o n s > < d 2 : i n t > 1 < / d 2 : i n t > < d 2 : i n t > 2 < / d 2 : i n t > < / d 1 p 1 : V e r s i o n s > < / d 1 p 1 : C u b e E l e m e n t I d > < d 1 p 1 : C u b e E l e m e n t I d > < d 1 p 1 : C u b e E l e m e n t L a b e l > S T   V o i t u r e   /   M o t o / S c o o t e r < / d 1 p 1 : C u b e E l e m e n t L a b e l > < d 1 p 1 : C u b e E l e m e n t N a m e > T r a j e t & a m p ; 3 2 ; e n & a m p ; 3 2 ; w e e k & a m p ; 4 5 ; e n d & a m p ; 3 2 ; d e s & a m p ; 3 2 ; p a r e n t s & a m p ; 3 2 ; & a m p ; 4 5 ; & a m p ; 3 2 ; T r a j e t & a m p ; 3 2 ; e n & a m p ; 3 2 ; w e e k & a m p ; 4 5 ; e n d & a m p ; 3 2 ; d e s & a m p ; 3 2 ; p a r e n t s & a m p ; 3 2 ; & a m p ; 4 5 ; & a m p ; 3 2 ; S T & a m p ; 3 2 ; V o i t u r e & a m p ; 3 2 ; & a m p ; 4 7 ; & a m p ; 3 2 ; M o t o & a m p ; 4 7 ; S c o o t e r < / d 1 p 1 : C u b e E l e m e n t N a m e > < d 1 p 1 : D i m e n s i o n N a m e > C a t e g o r i e s < / d 1 p 1 : D i m e n s i o n N a m e > < d 1 p 1 : I d > c 3 2 4 < / d 1 p 1 : I d > < d 1 p 1 : V e r s i o n s > < d 2 : i n t > 1 < / d 2 : i n t > < d 2 : i n t > 2 < / d 2 : i n t > < / d 1 p 1 : V e r s i o n s > < / d 1 p 1 : C u b e E l e m e n t I d > < d 1 p 1 : C u b e E l e m e n t I d > < d 1 p 1 : C u b e E l e m e n t L a b e l > A v i s   s u r   l e s   p r a t i q u e s   s p o r t i v e s   d e s   e n f a n t s < / d 1 p 1 : C u b e E l e m e n t L a b e l > < d 1 p 1 : C u b e E l e m e n t N a m e > A v i s & a m p ; 3 2 ; s u r & a m p ; 3 2 ; l e s & a m p ; 3 2 ; p r a t i q u e s & a m p ; 3 2 ; s p o r t i v e s & a m p ; 3 2 ; d e s & a m p ; 3 2 ; e n f a n t s < / d 1 p 1 : C u b e E l e m e n t N a m e > < d 1 p 1 : D i m e n s i o n N a m e > C a t e g o r i e s < / d 1 p 1 : D i m e n s i o n N a m e > < d 1 p 1 : I d > c 3 2 5 < / d 1 p 1 : I d > < d 1 p 1 : V e r s i o n s > < d 2 : i n t > 1 < / d 2 : i n t > < d 2 : i n t > 2 < / d 2 : i n t > < / d 1 p 1 : V e r s i o n s > < / d 1 p 1 : C u b e E l e m e n t I d > < d 1 p 1 : C u b e E l e m e n t I d > < d 1 p 1 : C u b e E l e m e n t L a b e l > t r o p < / d 1 p 1 : C u b e E l e m e n t L a b e l > < d 1 p 1 : C u b e E l e m e n t N a m e > A v i s & a m p ; 3 2 ; s u r & a m p ; 3 2 ; l e s & a m p ; 3 2 ; p r a t i q u e s & a m p ; 3 2 ; s p o r t i v e s & a m p ; 3 2 ; d e s & a m p ; 3 2 ; e n f a n t s & a m p ; 3 2 ; & a m p ; 4 5 ; & a m p ; 3 2 ; A v i s & a m p ; 3 2 ; s u r & a m p ; 3 2 ; l e s & a m p ; 3 2 ; p r a t i q u e s & a m p ; 3 2 ; s p o r t i v e s & a m p ; 3 2 ; d e s & a m p ; 3 2 ; e n f a n t s & a m p ; 3 2 ; & a m p ; 4 5 ; & a m p ; 3 2 ; t r o p < / d 1 p 1 : C u b e E l e m e n t N a m e > < d 1 p 1 : D i m e n s i o n N a m e > C a t e g o r i e s < / d 1 p 1 : D i m e n s i o n N a m e > < d 1 p 1 : I d > c 3 2 6 < / d 1 p 1 : I d > < d 1 p 1 : V e r s i o n s > < d 2 : i n t > 1 < / d 2 : i n t > < d 2 : i n t > 2 < / d 2 : i n t > < / d 1 p 1 : V e r s i o n s > < / d 1 p 1 : C u b e E l e m e n t I d > < d 1 p 1 : C u b e E l e m e n t I d > < d 1 p 1 : C u b e E l e m e n t L a b e l > s u f f i s a m m e n t < / d 1 p 1 : C u b e E l e m e n t L a b e l > < d 1 p 1 : C u b e E l e m e n t N a m e > A v i s & a m p ; 3 2 ; s u r & a m p ; 3 2 ; l e s & a m p ; 3 2 ; p r a t i q u e s & a m p ; 3 2 ; s p o r t i v e s & a m p ; 3 2 ; d e s & a m p ; 3 2 ; e n f a n t s & a m p ; 3 2 ; & a m p ; 4 5 ; & a m p ; 3 2 ; A v i s & a m p ; 3 2 ; s u r & a m p ; 3 2 ; l e s & a m p ; 3 2 ; p r a t i q u e s & a m p ; 3 2 ; s p o r t i v e s & a m p ; 3 2 ; d e s & a m p ; 3 2 ; e n f a n t s & a m p ; 3 2 ; & a m p ; 4 5 ; & a m p ; 3 2 ; s u f f i s a m m e n t < / d 1 p 1 : C u b e E l e m e n t N a m e > < d 1 p 1 : D i m e n s i o n N a m e > C a t e g o r i e s < / d 1 p 1 : D i m e n s i o n N a m e > < d 1 p 1 : I d > c 3 2 7 < / d 1 p 1 : I d > < d 1 p 1 : V e r s i o n s > < d 2 : i n t > 1 < / d 2 : i n t > < d 2 : i n t > 2 < / d 2 : i n t > < / d 1 p 1 : V e r s i o n s > < / d 1 p 1 : C u b e E l e m e n t I d > < d 1 p 1 : C u b e E l e m e n t I d > < d 1 p 1 : C u b e E l e m e n t L a b e l > p a s   a s s e z < / d 1 p 1 : C u b e E l e m e n t L a b e l > < d 1 p 1 : C u b e E l e m e n t N a m e > A v i s & a m p ; 3 2 ; s u r & a m p ; 3 2 ; l e s & a m p ; 3 2 ; p r a t i q u e s & a m p ; 3 2 ; s p o r t i v e s & a m p ; 3 2 ; d e s & a m p ; 3 2 ; e n f a n t s & a m p ; 3 2 ; & a m p ; 4 5 ; & a m p ; 3 2 ; A v i s & a m p ; 3 2 ; s u r & a m p ; 3 2 ; l e s & a m p ; 3 2 ; p r a t i q u e s & a m p ; 3 2 ; s p o r t i v e s & a m p ; 3 2 ; d e s & a m p ; 3 2 ; e n f a n t s & a m p ; 3 2 ; & a m p ; 4 5 ; & a m p ; 3 2 ; p a s & a m p ; 3 2 ; a s s e z < / d 1 p 1 : C u b e E l e m e n t N a m e > < d 1 p 1 : D i m e n s i o n N a m e > C a t e g o r i e s < / d 1 p 1 : D i m e n s i o n N a m e > < d 1 p 1 : I d > c 3 2 8 < / d 1 p 1 : I d > < d 1 p 1 : V e r s i o n s > < d 2 : i n t > 1 < / d 2 : i n t > < d 2 : i n t > 2 < / d 2 : i n t > < / d 1 p 1 : V e r s i o n s > < / d 1 p 1 : C u b e E l e m e n t I d > < d 1 p 1 : C u b e E l e m e n t I d > < d 1 p 1 : C u b e E l e m e n t L a b e l > P r a t i q u e   s p o r t i v e   o u   a c t i v i t �   p h y s i q u e   h o r s   � c o l e < / d 1 p 1 : C u b e E l e m e n t L a b e l > < d 1 p 1 : C u b e E l e m e n t N a m e > P r a t i q u e & a m p ; 3 2 ; s p o r t i v e & a m p ; 3 2 ; o u & a m p ; 3 2 ; a c t i v i t & a m p ; 2 3 3 ; & a m p ; 3 2 ; p h y s i q u e & a m p ; 3 2 ; h o r s & a m p ; 3 2 ; & a m p ; 2 3 3 ; c o l e < / d 1 p 1 : C u b e E l e m e n t N a m e > < d 1 p 1 : D i m e n s i o n N a m e > C a t e g o r i e s < / d 1 p 1 : D i m e n s i o n N a m e > < d 1 p 1 : I d > c 3 2 9 < / d 1 p 1 : I d > < d 1 p 1 : V e r s i o n s > < d 2 : i n t > 1 < / d 2 : i n t > < d 2 : i n t > 2 < / d 2 : i n t > < / d 1 p 1 : V e r s i o n s > < / d 1 p 1 : C u b e E l e m e n t I d > < d 1 p 1 : C u b e E l e m e n t I d > < d 1 p 1 : C u b e E l e m e n t L a b e l > O u i < / d 1 p 1 : C u b e E l e m e n t L a b e l > < d 1 p 1 : C u b e E l e m e n t N a m e > P r a t i q u e & a m p ; 3 2 ; s p o r t i v e & a m p ; 3 2 ; o u & a m p ; 3 2 ; a c t i v i t & a m p ; 2 3 3 ; & a m p ; 3 2 ; p h y s i q u e & a m p ; 3 2 ; h o r s & a m p ; 3 2 ; & a m p ; 2 3 3 ; c o l e & a m p ; 3 2 ; & a m p ; 4 5 ; & a m p ; 3 2 ; P r a t i q u e & a m p ; 3 2 ; s p o r t i v e & a m p ; 3 2 ; o u & a m p ; 3 2 ; a c t i v i t & a m p ; 2 3 3 ; & a m p ; 3 2 ; p h y s i q u e & a m p ; 3 2 ; h o r s & a m p ; 3 2 ; & a m p ; 2 3 3 ; c o l e & a m p ; 3 2 ; & a m p ; 4 5 ; & a m p ; 3 2 ; O u i < / d 1 p 1 : C u b e E l e m e n t N a m e > < d 1 p 1 : D i m e n s i o n N a m e > C a t e g o r i e s < / d 1 p 1 : D i m e n s i o n N a m e > < d 1 p 1 : I d > c 3 3 0 < / d 1 p 1 : I d > < d 1 p 1 : V e r s i o n s > < d 2 : i n t > 1 < / d 2 : i n t > < d 2 : i n t > 2 < / d 2 : i n t > < / d 1 p 1 : V e r s i o n s > < / d 1 p 1 : C u b e E l e m e n t I d > < d 1 p 1 : C u b e E l e m e n t I d > < d 1 p 1 : C u b e E l e m e n t L a b e l > N o n < / d 1 p 1 : C u b e E l e m e n t L a b e l > < d 1 p 1 : C u b e E l e m e n t N a m e > P r a t i q u e & a m p ; 3 2 ; s p o r t i v e & a m p ; 3 2 ; o u & a m p ; 3 2 ; a c t i v i t & a m p ; 2 3 3 ; & a m p ; 3 2 ; p h y s i q u e & a m p ; 3 2 ; h o r s & a m p ; 3 2 ; & a m p ; 2 3 3 ; c o l e & a m p ; 3 2 ; & a m p ; 4 5 ; & a m p ; 3 2 ; P r a t i q u e & a m p ; 3 2 ; s p o r t i v e & a m p ; 3 2 ; o u & a m p ; 3 2 ; a c t i v i t & a m p ; 2 3 3 ; & a m p ; 3 2 ; p h y s i q u e & a m p ; 3 2 ; h o r s & a m p ; 3 2 ; & a m p ; 2 3 3 ; c o l e & a m p ; 3 2 ; & a m p ; 4 5 ; & a m p ; 3 2 ; N o n < / d 1 p 1 : C u b e E l e m e n t N a m e > < d 1 p 1 : D i m e n s i o n N a m e > C a t e g o r i e s < / d 1 p 1 : D i m e n s i o n N a m e > < d 1 p 1 : I d > c 3 3 1 < / d 1 p 1 : I d > < d 1 p 1 : V e r s i o n s > < d 2 : i n t > 1 < / d 2 : i n t > < d 2 : i n t > 2 < / d 2 : i n t > < / d 1 p 1 : V e r s i o n s > < / d 1 p 1 : C u b e E l e m e n t I d > < d 1 p 1 : C u b e E l e m e n t I d > < d 1 p 1 : C u b e E l e m e n t L a b e l > V o l o n t �   p a r e n t s /   e n f a n t s   d e   p r a t i q u e r   d u   s p o r t < / d 1 p 1 : C u b e E l e m e n t L a b e l > < d 1 p 1 : C u b e E l e m e n t N a m e > V o l o n t & a m p ; 2 3 3 ; & a m p ; 3 2 ; p a r e n t s & a m p ; 4 7 ; & a m p ; 3 2 ; e n f a n t s & a m p ; 3 2 ; d e & a m p ; 3 2 ; p r a t i q u e r & a m p ; 3 2 ; d u & a m p ; 3 2 ; s p o r t < / d 1 p 1 : C u b e E l e m e n t N a m e > < d 1 p 1 : D i m e n s i o n N a m e > C a t e g o r i e s < / d 1 p 1 : D i m e n s i o n N a m e > < d 1 p 1 : I d > c 3 3 2 < / d 1 p 1 : I d > < d 1 p 1 : V e r s i o n s > < d 2 : i n t > 1 < / d 2 : i n t > < d 2 : i n t > 2 < / d 2 : i n t > < / d 1 p 1 : V e r s i o n s > < / d 1 p 1 : C u b e E l e m e n t I d > < d 1 p 1 : C u b e E l e m e n t I d > < d 1 p 1 : C u b e E l e m e n t L a b e l > U n   s o u h a i t   d e s   e n f a n t s < / d 1 p 1 : C u b e E l e m e n t L a b e l > < d 1 p 1 : C u b e E l e m e n t N a m e > V o l o n t & a m p ; 2 3 3 ; & a m p ; 3 2 ; p a r e n t s & a m p ; 4 7 ; & a m p ; 3 2 ; e n f a n t s & a m p ; 3 2 ; d e & a m p ; 3 2 ; p r a t i q u e r & a m p ; 3 2 ; d u & a m p ; 3 2 ; s p o r t & a m p ; 3 2 ; & a m p ; 4 5 ; & a m p ; 3 2 ; V o l o n t & a m p ; 2 3 3 ; & a m p ; 3 2 ; p a r e n t s & a m p ; 4 7 ; & a m p ; 3 2 ; e n f a n t s & a m p ; 3 2 ; d e & a m p ; 3 2 ; p r a t i q u e r & a m p ; 3 2 ; d u & a m p ; 3 2 ; s p o r t & a m p ; 3 2 ; & a m p ; 4 5 ; & a m p ; 3 2 ; U n & a m p ; 3 2 ; s o u h a i t & a m p ; 3 2 ; d e s & a m p ; 3 2 ; e n f a n t s < / d 1 p 1 : C u b e E l e m e n t N a m e > < d 1 p 1 : D i m e n s i o n N a m e > C a t e g o r i e s < / d 1 p 1 : D i m e n s i o n N a m e > < d 1 p 1 : I d > c 3 3 3 < / d 1 p 1 : I d > < d 1 p 1 : V e r s i o n s > < d 2 : i n t > 1 < / d 2 : i n t > < d 2 : i n t > 2 < / d 2 : i n t > < / d 1 p 1 : V e r s i o n s > < / d 1 p 1 : C u b e E l e m e n t I d > < d 1 p 1 : C u b e E l e m e n t I d > < d 1 p 1 : C u b e E l e m e n t L a b e l > U n e   v o l o n t �   d e s   p a r e n t s < / d 1 p 1 : C u b e E l e m e n t L a b e l > < d 1 p 1 : C u b e E l e m e n t N a m e > V o l o n t & a m p ; 2 3 3 ; & a m p ; 3 2 ; p a r e n t s & a m p ; 4 7 ; & a m p ; 3 2 ; e n f a n t s & a m p ; 3 2 ; d e & a m p ; 3 2 ; p r a t i q u e r & a m p ; 3 2 ; d u & a m p ; 3 2 ; s p o r t & a m p ; 3 2 ; & a m p ; 4 5 ; & a m p ; 3 2 ; V o l o n t & a m p ; 2 3 3 ; & a m p ; 3 2 ; p a r e n t s & a m p ; 4 7 ; & a m p ; 3 2 ; e n f a n t s & a m p ; 3 2 ; d e & a m p ; 3 2 ; p r a t i q u e r & a m p ; 3 2 ; d u & a m p ; 3 2 ; s p o r t & a m p ; 3 2 ; & a m p ; 4 5 ; & a m p ; 3 2 ; U n e & a m p ; 3 2 ; v o l o n t & a m p ; 2 3 3 ; & a m p ; 3 2 ; d e s & a m p ; 3 2 ; p a r e n t s < / d 1 p 1 : C u b e E l e m e n t N a m e > < d 1 p 1 : D i m e n s i o n N a m e > C a t e g o r i e s < / d 1 p 1 : D i m e n s i o n N a m e > < d 1 p 1 : I d > c 3 3 4 < / d 1 p 1 : I d > < d 1 p 1 : V e r s i o n s > < d 2 : i n t > 1 < / d 2 : i n t > < d 2 : i n t > 2 < / d 2 : i n t > < / d 1 p 1 : V e r s i o n s > < / d 1 p 1 : C u b e E l e m e n t I d > < d 1 p 1 : C u b e E l e m e n t I d > < d 1 p 1 : C u b e E l e m e n t L a b e l > U n   c h o i x   c o m m u n   e n f a n t s   /   p a r e n t s < / d 1 p 1 : C u b e E l e m e n t L a b e l > < d 1 p 1 : C u b e E l e m e n t N a m e > V o l o n t & a m p ; 2 3 3 ; & a m p ; 3 2 ; p a r e n t s & a m p ; 4 7 ; & a m p ; 3 2 ; e n f a n t s & a m p ; 3 2 ; d e & a m p ; 3 2 ; p r a t i q u e r & a m p ; 3 2 ; d u & a m p ; 3 2 ; s p o r t & a m p ; 3 2 ; & a m p ; 4 5 ; & a m p ; 3 2 ; V o l o n t & a m p ; 2 3 3 ; & a m p ; 3 2 ; p a r e n t s & a m p ; 4 7 ; & a m p ; 3 2 ; e n f a n t s & a m p ; 3 2 ; d e & a m p ; 3 2 ; p r a t i q u e r & a m p ; 3 2 ; d u & a m p ; 3 2 ; s p o r t & a m p ; 3 2 ; & a m p ; 4 5 ; & a m p ; 3 2 ; U n & a m p ; 3 2 ; c h o i x & a m p ; 3 2 ; c o m m u n & a m p ; 3 2 ; e n f a n t s & a m p ; 3 2 ; & a m p ; 4 7 ; & a m p ; 3 2 ; p a r e n t s < / d 1 p 1 : C u b e E l e m e n t N a m e > < d 1 p 1 : D i m e n s i o n N a m e > C a t e g o r i e s < / d 1 p 1 : D i m e n s i o n N a m e > < d 1 p 1 : I d > c 3 3 5 < / d 1 p 1 : I d > < d 1 p 1 : V e r s i o n s > < d 2 : i n t > 1 < / d 2 : i n t > < d 2 : i n t > 2 < / d 2 : i n t > < / d 1 p 1 : V e r s i o n s > < / d 1 p 1 : C u b e E l e m e n t I d > < d 1 p 1 : C u b e E l e m e n t I d > < d 1 p 1 : C u b e E l e m e n t L a b e l > P r � s e n c e s   d e s   p a r e n t s   p e n d a n t   l e s   a c t i v i t � s   s p o r t i v e s < / d 1 p 1 : C u b e E l e m e n t L a b e l > < d 1 p 1 : C u b e E l e m e n t N a m e > P r & a m p ; 2 3 3 ; s e n c e s & a m p ; 3 2 ; d e s & a m p ; 3 2 ; p a r e n t s & a m p ; 3 2 ; p e n d a n t & a m p ; 3 2 ; l e s & a m p ; 3 2 ; a c t i v i t & a m p ; 2 3 3 ; s & a m p ; 3 2 ; s p o r t i v e s < / d 1 p 1 : C u b e E l e m e n t N a m e > < d 1 p 1 : D i m e n s i o n N a m e > C a t e g o r i e s < / d 1 p 1 : D i m e n s i o n N a m e > < d 1 p 1 : I d > c 3 3 6 < / d 1 p 1 : I d > < d 1 p 1 : V e r s i o n s > < d 2 : i n t > 1 < / d 2 : i n t > < d 2 : i n t > 2 < / d 2 : i n t > < / d 1 p 1 : V e r s i o n s > < / d 1 p 1 : C u b e E l e m e n t I d > < d 1 p 1 : C u b e E l e m e n t I d > < d 1 p 1 : C u b e E l e m e n t L a b e l > S T   O u i < / d 1 p 1 : C u b e E l e m e n t L a b e l > < d 1 p 1 : C u b e E l e m e n t N a m e > P r & a m p ; 2 3 3 ; s e n c e s & a m p ; 3 2 ; d e s & a m p ; 3 2 ; p a r e n t s & a m p ; 3 2 ; p e n d a n t & a m p ; 3 2 ; l e s & a m p ; 3 2 ; a c t i v i t & a m p ; 2 3 3 ; s & a m p ; 3 2 ; s p o r t i v e s & a m p ; 3 2 ; & a m p ; 4 5 ; & a m p ; 3 2 ; P r & a m p ; 2 3 3 ; s e n c e s & a m p ; 3 2 ; d e s & a m p ; 3 2 ; p a r e n t s & a m p ; 3 2 ; p e n d a n t & a m p ; 3 2 ; l e s & a m p ; 3 2 ; a c t i v i t & a m p ; 2 3 3 ; s & a m p ; 3 2 ; s p o r t i v e s & a m p ; 3 2 ; & a m p ; 4 5 ; & a m p ; 3 2 ; S T & a m p ; 3 2 ; O u i < / d 1 p 1 : C u b e E l e m e n t N a m e > < d 1 p 1 : D i m e n s i o n N a m e > C a t e g o r i e s < / d 1 p 1 : D i m e n s i o n N a m e > < d 1 p 1 : I d > c 3 3 7 < / d 1 p 1 : I d > < d 1 p 1 : V e r s i o n s > < d 2 : i n t > 1 < / d 2 : i n t > < d 2 : i n t > 2 < / d 2 : i n t > < / d 1 p 1 : V e r s i o n s > < / d 1 p 1 : C u b e E l e m e n t I d > < d 1 p 1 : C u b e E l e m e n t I d > < d 1 p 1 : C u b e E l e m e n t L a b e l > . . . �   c h a q u e   f o i s < / d 1 p 1 : C u b e E l e m e n t L a b e l > < d 1 p 1 : C u b e E l e m e n t N a m e > P r & a m p ; 2 3 3 ; s e n c e s & a m p ; 3 2 ; d e s & a m p ; 3 2 ; p a r e n t s & a m p ; 3 2 ; p e n d a n t & a m p ; 3 2 ; l e s & a m p ; 3 2 ; a c t i v i t & a m p ; 2 3 3 ; s & a m p ; 3 2 ; s p o r t i v e s & a m p ; 3 2 ; & a m p ; 4 5 ; & a m p ; 3 2 ; P r & a m p ; 2 3 3 ; s e n c e s & a m p ; 3 2 ; d e s & a m p ; 3 2 ; p a r e n t s & a m p ; 3 2 ; p e n d a n t & a m p ; 3 2 ; l e s & a m p ; 3 2 ; a c t i v i t & a m p ; 2 3 3 ; s & a m p ; 3 2 ; s p o r t i v e s & a m p ; 3 2 ; & a m p ; 4 5 ; & a m p ; 3 2 ; & a m p ; 4 6 ; & a m p ; 4 6 ; & a m p ; 4 6 ; & a m p ; 2 2 4 ; & a m p ; 3 2 ; c h a q u e & a m p ; 3 2 ; f o i s < / d 1 p 1 : C u b e E l e m e n t N a m e > < d 1 p 1 : D i m e n s i o n N a m e > C a t e g o r i e s < / d 1 p 1 : D i m e n s i o n N a m e > < d 1 p 1 : I d > c 3 3 8 < / d 1 p 1 : I d > < d 1 p 1 : V e r s i o n s > < d 2 : i n t > 1 < / d 2 : i n t > < d 2 : i n t > 2 < / d 2 : i n t > < / d 1 p 1 : V e r s i o n s > < / d 1 p 1 : C u b e E l e m e n t I d > < d 1 p 1 : C u b e E l e m e n t I d > < d 1 p 1 : C u b e E l e m e n t L a b e l > . . . r � g u l i � r e m e n t < / d 1 p 1 : C u b e E l e m e n t L a b e l > < d 1 p 1 : C u b e E l e m e n t N a m e > P r & a m p ; 2 3 3 ; s e n c e s & a m p ; 3 2 ; d e s & a m p ; 3 2 ; p a r e n t s & a m p ; 3 2 ; p e n d a n t & a m p ; 3 2 ; l e s & a m p ; 3 2 ; a c t i v i t & a m p ; 2 3 3 ; s & a m p ; 3 2 ; s p o r t i v e s & a m p ; 3 2 ; & a m p ; 4 5 ; & a m p ; 3 2 ; P r & a m p ; 2 3 3 ; s e n c e s & a m p ; 3 2 ; d e s & a m p ; 3 2 ; p a r e n t s & a m p ; 3 2 ; p e n d a n t & a m p ; 3 2 ; l e s & a m p ; 3 2 ; a c t i v i t & a m p ; 2 3 3 ; s & a m p ; 3 2 ; s p o r t i v e s & a m p ; 3 2 ; & a m p ; 4 5 ; & a m p ; 3 2 ; & a m p ; 4 6 ; & a m p ; 4 6 ; & a m p ; 4 6 ; r & a m p ; 2 3 3 ; g u l i & a m p ; 2 3 2 ; r e m e n t < / d 1 p 1 : C u b e E l e m e n t N a m e > < d 1 p 1 : D i m e n s i o n N a m e > C a t e g o r i e s < / d 1 p 1 : D i m e n s i o n N a m e > < d 1 p 1 : I d > c 3 3 9 < / d 1 p 1 : I d > < d 1 p 1 : V e r s i o n s > < d 2 : i n t > 1 < / d 2 : i n t > < d 2 : i n t > 2 < / d 2 : i n t > < / d 1 p 1 : V e r s i o n s > < / d 1 p 1 : C u b e E l e m e n t I d > < d 1 p 1 : C u b e E l e m e n t I d > < d 1 p 1 : C u b e E l e m e n t L a b e l > . . . d e   t e m p s   e n   t e m p s < / d 1 p 1 : C u b e E l e m e n t L a b e l > < d 1 p 1 : C u b e E l e m e n t N a m e > P r & a m p ; 2 3 3 ; s e n c e s & a m p ; 3 2 ; d e s & a m p ; 3 2 ; p a r e n t s & a m p ; 3 2 ; p e n d a n t & a m p ; 3 2 ; l e s & a m p ; 3 2 ; a c t i v i t & a m p ; 2 3 3 ; s & a m p ; 3 2 ; s p o r t i v e s & a m p ; 3 2 ; & a m p ; 4 5 ; & a m p ; 3 2 ; P r & a m p ; 2 3 3 ; s e n c e s & a m p ; 3 2 ; d e s & a m p ; 3 2 ; p a r e n t s & a m p ; 3 2 ; p e n d a n t & a m p ; 3 2 ; l e s & a m p ; 3 2 ; a c t i v i t & a m p ; 2 3 3 ; s & a m p ; 3 2 ; s p o r t i v e s & a m p ; 3 2 ; & a m p ; 4 5 ; & a m p ; 3 2 ; & a m p ; 4 6 ; & a m p ; 4 6 ; & a m p ; 4 6 ; d e & a m p ; 3 2 ; t e m p s & a m p ; 3 2 ; e n & a m p ; 3 2 ; t e m p s < / d 1 p 1 : C u b e E l e m e n t N a m e > < d 1 p 1 : D i m e n s i o n N a m e > C a t e g o r i e s < / d 1 p 1 : D i m e n s i o n N a m e > < d 1 p 1 : I d > c 3 4 0 < / d 1 p 1 : I d > < d 1 p 1 : V e r s i o n s > < d 2 : i n t > 1 < / d 2 : i n t > < d 2 : i n t > 2 < / d 2 : i n t > < / d 1 p 1 : V e r s i o n s > < / d 1 p 1 : C u b e E l e m e n t I d > < d 1 p 1 : C u b e E l e m e n t I d > < d 1 p 1 : C u b e E l e m e n t L a b e l > N o n   J a m a i s < / d 1 p 1 : C u b e E l e m e n t L a b e l > < d 1 p 1 : C u b e E l e m e n t N a m e > P r & a m p ; 2 3 3 ; s e n c e s & a m p ; 3 2 ; d e s & a m p ; 3 2 ; p a r e n t s & a m p ; 3 2 ; p e n d a n t & a m p ; 3 2 ; l e s & a m p ; 3 2 ; a c t i v i t & a m p ; 2 3 3 ; s & a m p ; 3 2 ; s p o r t i v e s & a m p ; 3 2 ; & a m p ; 4 5 ; & a m p ; 3 2 ; P r & a m p ; 2 3 3 ; s e n c e s & a m p ; 3 2 ; d e s & a m p ; 3 2 ; p a r e n t s & a m p ; 3 2 ; p e n d a n t & a m p ; 3 2 ; l e s & a m p ; 3 2 ; a c t i v i t & a m p ; 2 3 3 ; s & a m p ; 3 2 ; s p o r t i v e s & a m p ; 3 2 ; & a m p ; 4 5 ; & a m p ; 3 2 ; N o n & a m p ; 3 2 ; J a m a i s < / d 1 p 1 : C u b e E l e m e n t N a m e > < d 1 p 1 : D i m e n s i o n N a m e > C a t e g o r i e s < / d 1 p 1 : D i m e n s i o n N a m e > < d 1 p 1 : I d > c 3 4 1 < / d 1 p 1 : I d > < d 1 p 1 : V e r s i o n s > < d 2 : i n t > 1 < / d 2 : i n t > < d 2 : i n t > 2 < / d 2 : i n t > < / d 1 p 1 : V e r s i o n s > < / d 1 p 1 : C u b e E l e m e n t I d > < d 1 p 1 : C u b e E l e m e n t I d > < d 1 p 1 : C u b e E l e m e n t L a b e l > A c t i v i t � s   s p o r t i v e s   o r g a n i s � e s   p a r   p a r e n t s < / d 1 p 1 : C u b e E l e m e n t L a b e l > < d 1 p 1 : C u b e E l e m e n t N a m e > A c t i v i t & a m p ; 2 3 3 ; s & a m p ; 3 2 ; s p o r t i v e s & a m p ; 3 2 ; o r g a n i s & a m p ; 2 3 3 ; e s & a m p ; 3 2 ; p a r & a m p ; 3 2 ; p a r e n t s < / d 1 p 1 : C u b e E l e m e n t N a m e > < d 1 p 1 : D i m e n s i o n N a m e > C a t e g o r i e s < / d 1 p 1 : D i m e n s i o n N a m e > < d 1 p 1 : I d > c 3 4 2 < / d 1 p 1 : I d > < d 1 p 1 : V e r s i o n s > < d 2 : i n t > 1 < / d 2 : i n t > < d 2 : i n t > 2 < / d 2 : i n t > < / d 1 p 1 : V e r s i o n s > < / d 1 p 1 : C u b e E l e m e n t I d > < d 1 p 1 : C u b e E l e m e n t I d > < d 1 p 1 : C u b e E l e m e n t L a b e l > S T   O u i < / d 1 p 1 : C u b e E l e m e n t L a b e l > < d 1 p 1 : C u b e E l e m e n t N a m e > A c t i v i t & a m p ; 2 3 3 ; s & a m p ; 3 2 ; s p o r t i v e s & a m p ; 3 2 ; o r g a n i s & a m p ; 2 3 3 ; e s & a m p ; 3 2 ; p a r & a m p ; 3 2 ; p a r e n t s & a m p ; 3 2 ; & a m p ; 4 5 ; & a m p ; 3 2 ; A c t i v i t & a m p ; 2 3 3 ; s & a m p ; 3 2 ; s p o r t i v e s & a m p ; 3 2 ; o r g a n i s & a m p ; 2 3 3 ; e s & a m p ; 3 2 ; p a r & a m p ; 3 2 ; p a r e n t s & a m p ; 3 2 ; & a m p ; 4 5 ; & a m p ; 3 2 ; S T & a m p ; 3 2 ; O u i < / d 1 p 1 : C u b e E l e m e n t N a m e > < d 1 p 1 : D i m e n s i o n N a m e > C a t e g o r i e s < / d 1 p 1 : D i m e n s i o n N a m e > < d 1 p 1 : I d > c 3 4 3 < / d 1 p 1 : I d > < d 1 p 1 : V e r s i o n s > < d 2 : i n t > 1 < / d 2 : i n t > < d 2 : i n t > 2 < / d 2 : i n t > < / d 1 p 1 : V e r s i o n s > < / d 1 p 1 : C u b e E l e m e n t I d > < d 1 p 1 : C u b e E l e m e n t I d > < d 1 p 1 : C u b e E l e m e n t L a b e l > N o n ,   j a m a i s < / d 1 p 1 : C u b e E l e m e n t L a b e l > < d 1 p 1 : C u b e E l e m e n t N a m e > A c t i v i t & a m p ; 2 3 3 ; s & a m p ; 3 2 ; s p o r t i v e s & a m p ; 3 2 ; o r g a n i s & a m p ; 2 3 3 ; e s & a m p ; 3 2 ; p a r & a m p ; 3 2 ; p a r e n t s & a m p ; 3 2 ; & a m p ; 4 5 ; & a m p ; 3 2 ; A c t i v i t & a m p ; 2 3 3 ; s & a m p ; 3 2 ; s p o r t i v e s & a m p ; 3 2 ; o r g a n i s & a m p ; 2 3 3 ; e s & a m p ; 3 2 ; p a r & a m p ; 3 2 ; p a r e n t s & a m p ; 3 2 ; & a m p ; 4 5 ; & a m p ; 3 2 ; N o n & a m p ; 4 4 ; & a m p ; 3 2 ; j a m a i s < / d 1 p 1 : C u b e E l e m e n t N a m e > < d 1 p 1 : D i m e n s i o n N a m e > C a t e g o r i e s < / d 1 p 1 : D i m e n s i o n N a m e > < d 1 p 1 : I d > c 3 4 4 < / d 1 p 1 : I d > < d 1 p 1 : V e r s i o n s > < d 2 : i n t > 1 < / d 2 : i n t > < d 2 : i n t > 2 < / d 2 : i n t > < / d 1 p 1 : V e r s i o n s > < / d 1 p 1 : C u b e E l e m e n t I d > < d 1 p 1 : C u b e E l e m e n t I d > < d 1 p 1 : C u b e E l e m e n t L a b e l > S T   A u   m o i n s   u n e   f o i s   p a r   m o i s < / d 1 p 1 : C u b e E l e m e n t L a b e l > < d 1 p 1 : C u b e E l e m e n t N a m e > A c t i v i t & a m p ; 2 3 3 ; s & a m p ; 3 2 ; s p o r t i v e s & a m p ; 3 2 ; o r g a n i s & a m p ; 2 3 3 ; e s & a m p ; 3 2 ; p a r & a m p ; 3 2 ; p a r e n t s & a m p ; 3 2 ; & a m p ; 4 5 ; & a m p ; 3 2 ; A c t i v i t & a m p ; 2 3 3 ; s & a m p ; 3 2 ; s p o r t i v e s & a m p ; 3 2 ; o r g a n i s & a m p ; 2 3 3 ; e s & a m p ; 3 2 ; p a r & a m p ; 3 2 ; p a r e n t s & a m p ; 3 2 ; & a m p ; 4 5 ; & a m p ; 3 2 ; S T & a m p ; 3 2 ; A u & a m p ; 3 2 ; m o i n s & a m p ; 3 2 ; u n e & a m p ; 3 2 ; f o i s & a m p ; 3 2 ; p a r & a m p ; 3 2 ; m o i s < / d 1 p 1 : C u b e E l e m e n t N a m e > < d 1 p 1 : D i m e n s i o n N a m e > C a t e g o r i e s < / d 1 p 1 : D i m e n s i o n N a m e > < d 1 p 1 : I d > c 3 4 5 < / d 1 p 1 : I d > < d 1 p 1 : V e r s i o n s > < d 2 : i n t > 1 < / d 2 : i n t > < d 2 : i n t > 2 < / d 2 : i n t > < / d 1 p 1 : V e r s i o n s > < / d 1 p 1 : C u b e E l e m e n t I d > < d 1 p 1 : C u b e E l e m e n t I d > < d 1 p 1 : C u b e E l e m e n t L a b e l > S T   M o i n s   d ' u n e   f o i s   p a r   m o i s < / d 1 p 1 : C u b e E l e m e n t L a b e l > < d 1 p 1 : C u b e E l e m e n t N a m e > A c t i v i t & a m p ; 2 3 3 ; s & a m p ; 3 2 ; s p o r t i v e s & a m p ; 3 2 ; o r g a n i s & a m p ; 2 3 3 ; e s & a m p ; 3 2 ; p a r & a m p ; 3 2 ; p a r e n t s & a m p ; 3 2 ; & a m p ; 4 5 ; & a m p ; 3 2 ; A c t i v i t & a m p ; 2 3 3 ; s & a m p ; 3 2 ; s p o r t i v e s & a m p ; 3 2 ; o r g a n i s & a m p ; 2 3 3 ; e s & a m p ; 3 2 ; p a r & a m p ; 3 2 ; p a r e n t s & a m p ; 3 2 ; & a m p ; 4 5 ; & a m p ; 3 2 ; S T & a m p ; 3 2 ; M o i n s & a m p ; 3 2 ; d & a m p ; 3 9 ; u n e & a m p ; 3 2 ; f o i s & a m p ; 3 2 ; p a r & a m p ; 3 2 ; m o i s < / d 1 p 1 : C u b e E l e m e n t N a m e > < d 1 p 1 : D i m e n s i o n N a m e > C a t e g o r i e s < / d 1 p 1 : D i m e n s i o n N a m e > < d 1 p 1 : I d > c 3 4 6 < / d 1 p 1 : I d > < d 1 p 1 : V e r s i o n s > < d 2 : i n t > 1 < / d 2 : i n t > < d 2 : i n t > 2 < / d 2 : i n t > < / d 1 p 1 : V e r s i o n s > < / d 1 p 1 : C u b e E l e m e n t I d > < d 1 p 1 : C u b e E l e m e n t I d > < d 1 p 1 : C u b e E l e m e n t L a b e l > P r a t i q u e   d ' u n   s p o r t   p a r   l e   p a r e n t < / d 1 p 1 : C u b e E l e m e n t L a b e l > < d 1 p 1 : C u b e E l e m e n t N a m e > P r a t i q u e & a m p ; 3 2 ; d & a m p ; 3 9 ; u n & a m p ; 3 2 ; s p o r t & a m p ; 3 2 ; p a r & a m p ; 3 2 ; l e & a m p ; 3 2 ; p a r e n t < / d 1 p 1 : C u b e E l e m e n t N a m e > < d 1 p 1 : D i m e n s i o n N a m e > C a t e g o r i e s < / d 1 p 1 : D i m e n s i o n N a m e > < d 1 p 1 : I d > c 3 4 7 < / d 1 p 1 : I d > < d 1 p 1 : V e r s i o n s > < d 2 : i n t > 1 < / d 2 : i n t > < d 2 : i n t > 2 < / d 2 : i n t > < / d 1 p 1 : V e r s i o n s > < / d 1 p 1 : C u b e E l e m e n t I d > < d 1 p 1 : C u b e E l e m e n t I d > < d 1 p 1 : C u b e E l e m e n t L a b e l > S T   O u i < / d 1 p 1 : C u b e E l e m e n t L a b e l > < d 1 p 1 : C u b e E l e m e n t N a m e > P r a t i q u e & a m p ; 3 2 ; d & a m p ; 3 9 ; u n & a m p ; 3 2 ; s p o r t & a m p ; 3 2 ; p a r & a m p ; 3 2 ; l e & a m p ; 3 2 ; p a r e n t & a m p ; 3 2 ; & a m p ; 4 5 ; & a m p ; 3 2 ; P r a t i q u e & a m p ; 3 2 ; d & a m p ; 3 9 ; u n & a m p ; 3 2 ; s p o r t & a m p ; 3 2 ; p a r & a m p ; 3 2 ; l e & a m p ; 3 2 ; p a r e n t & a m p ; 3 2 ; & a m p ; 4 5 ; & a m p ; 3 2 ; S T & a m p ; 3 2 ; O u i < / d 1 p 1 : C u b e E l e m e n t N a m e > < d 1 p 1 : D i m e n s i o n N a m e > C a t e g o r i e s < / d 1 p 1 : D i m e n s i o n N a m e > < d 1 p 1 : I d > c 3 4 8 < / d 1 p 1 : I d > < d 1 p 1 : V e r s i o n s > < d 2 : i n t > 1 < / d 2 : i n t > < d 2 : i n t > 2 < / d 2 : i n t > < / d 1 p 1 : V e r s i o n s > < / d 1 p 1 : C u b e E l e m e n t I d > < d 1 p 1 : C u b e E l e m e n t I d > < d 1 p 1 : C u b e E l e m e n t L a b e l > O u i ,   r � g u l i � r e m e n t < / d 1 p 1 : C u b e E l e m e n t L a b e l > < d 1 p 1 : C u b e E l e m e n t N a m e > P r a t i q u e & a m p ; 3 2 ; d & a m p ; 3 9 ; u n & a m p ; 3 2 ; s p o r t & a m p ; 3 2 ; p a r & a m p ; 3 2 ; l e & a m p ; 3 2 ; p a r e n t & a m p ; 3 2 ; & a m p ; 4 5 ; & a m p ; 3 2 ; P r a t i q u e & a m p ; 3 2 ; d & a m p ; 3 9 ; u n & a m p ; 3 2 ; s p o r t & a m p ; 3 2 ; p a r & a m p ; 3 2 ; l e & a m p ; 3 2 ; p a r e n t & a m p ; 3 2 ; & a m p ; 4 5 ; & a m p ; 3 2 ; O u i & a m p ; 4 4 ; & a m p ; 3 2 ; r & a m p ; 2 3 3 ; g u l i & a m p ; 2 3 2 ; r e m e n t < / d 1 p 1 : C u b e E l e m e n t N a m e > < d 1 p 1 : D i m e n s i o n N a m e > C a t e g o r i e s < / d 1 p 1 : D i m e n s i o n N a m e > < d 1 p 1 : I d > c 3 4 9 < / d 1 p 1 : I d > < d 1 p 1 : V e r s i o n s > < d 2 : i n t > 1 < / d 2 : i n t > < d 2 : i n t > 2 < / d 2 : i n t > < / d 1 p 1 : V e r s i o n s > < / d 1 p 1 : C u b e E l e m e n t I d > < d 1 p 1 : C u b e E l e m e n t I d > < d 1 p 1 : C u b e E l e m e n t L a b e l > O u i ,   o c c a s i o n n a l e m e n t < / d 1 p 1 : C u b e E l e m e n t L a b e l > < d 1 p 1 : C u b e E l e m e n t N a m e > P r a t i q u e & a m p ; 3 2 ; d & a m p ; 3 9 ; u n & a m p ; 3 2 ; s p o r t & a m p ; 3 2 ; p a r & a m p ; 3 2 ; l e & a m p ; 3 2 ; p a r e n t & a m p ; 3 2 ; & a m p ; 4 5 ; & a m p ; 3 2 ; P r a t i q u e & a m p ; 3 2 ; d & a m p ; 3 9 ; u n & a m p ; 3 2 ; s p o r t & a m p ; 3 2 ; p a r & a m p ; 3 2 ; l e & a m p ; 3 2 ; p a r e n t & a m p ; 3 2 ; & a m p ; 4 5 ; & a m p ; 3 2 ; O u i & a m p ; 4 4 ; & a m p ; 3 2 ; o c c a s i o n n a l e m e n t < / d 1 p 1 : C u b e E l e m e n t N a m e > < d 1 p 1 : D i m e n s i o n N a m e > C a t e g o r i e s < / d 1 p 1 : D i m e n s i o n N a m e > < d 1 p 1 : I d > c 3 5 0 < / d 1 p 1 : I d > < d 1 p 1 : V e r s i o n s > < d 2 : i n t > 1 < / d 2 : i n t > < d 2 : i n t > 2 < / d 2 : i n t > < / d 1 p 1 : V e r s i o n s > < / d 1 p 1 : C u b e E l e m e n t I d > < d 1 p 1 : C u b e E l e m e n t I d > < d 1 p 1 : C u b e E l e m e n t L a b e l > N o n ,   j a m a i s < / d 1 p 1 : C u b e E l e m e n t L a b e l > < d 1 p 1 : C u b e E l e m e n t N a m e > P r a t i q u e & a m p ; 3 2 ; d & a m p ; 3 9 ; u n & a m p ; 3 2 ; s p o r t & a m p ; 3 2 ; p a r & a m p ; 3 2 ; l e & a m p ; 3 2 ; p a r e n t & a m p ; 3 2 ; & a m p ; 4 5 ; & a m p ; 3 2 ; P r a t i q u e & a m p ; 3 2 ; d & a m p ; 3 9 ; u n & a m p ; 3 2 ; s p o r t & a m p ; 3 2 ; p a r & a m p ; 3 2 ; l e & a m p ; 3 2 ; p a r e n t & a m p ; 3 2 ; & a m p ; 4 5 ; & a m p ; 3 2 ; N o n & a m p ; 4 4 ; & a m p ; 3 2 ; j a m a i s < / d 1 p 1 : C u b e E l e m e n t N a m e > < d 1 p 1 : D i m e n s i o n N a m e > C a t e g o r i e s < / d 1 p 1 : D i m e n s i o n N a m e > < d 1 p 1 : I d > c 3 5 1 < / d 1 p 1 : I d > < d 1 p 1 : V e r s i o n s > < d 2 : i n t > 1 < / d 2 : i n t > < d 2 : i n t > 2 < / d 2 : i n t > < / d 1 p 1 : V e r s i o n s > < / d 1 p 1 : C u b e E l e m e n t I d > < d 1 p 1 : C u b e E l e m e n t I d > < d 1 p 1 : C u b e E l e m e n t L a b e l > I m p o r t a n c e   d e s   a c t i v i t � s   p h y s i q u e s   p e n d a n t   l e s   v a c a n c e s < / d 1 p 1 : C u b e E l e m e n t L a b e l > < d 1 p 1 : C u b e E l e m e n t N a m e > I m p o r t a n c e & a m p ; 3 2 ; d e s & a m p ; 3 2 ; a c t i v i t & a m p ; 2 3 3 ; s & a m p ; 3 2 ; p h y s i q u e s & a m p ; 3 2 ; p e n d a n t & a m p ; 3 2 ; l e s & a m p ; 3 2 ; v a c a n c e s < / d 1 p 1 : C u b e E l e m e n t N a m e > < d 1 p 1 : D i m e n s i o n N a m e > C a t e g o r i e s < / d 1 p 1 : D i m e n s i o n N a m e > < d 1 p 1 : I d > c 3 5 2 < / d 1 p 1 : I d > < d 1 p 1 : V e r s i o n s > < d 2 : i n t > 1 < / d 2 : i n t > < d 2 : i n t > 2 < / d 2 : i n t > < / d 1 p 1 : V e r s i o n s > < / d 1 p 1 : C u b e E l e m e n t I d > < d 1 p 1 : C u b e E l e m e n t I d > < d 1 p 1 : C u b e E l e m e n t L a b e l > T r � s   i m p o r t a n t < / d 1 p 1 : C u b e E l e m e n t L a b e l > < d 1 p 1 : C u b e E l e m e n t N a m e > I m p o r t a n c e & a m p ; 3 2 ; d e s & a m p ; 3 2 ; a c t i v i t & a m p ; 2 3 3 ; s & a m p ; 3 2 ; p h y s i q u e s & a m p ; 3 2 ; p e n d a n t & a m p ; 3 2 ; l e s & a m p ; 3 2 ; v a c a n c e s & a m p ; 3 2 ; & a m p ; 4 5 ; & a m p ; 3 2 ; I m p o r t a n c e & a m p ; 3 2 ; d e s & a m p ; 3 2 ; a c t i v i t & a m p ; 2 3 3 ; s & a m p ; 3 2 ; p h y s i q u e s & a m p ; 3 2 ; p e n d a n t & a m p ; 3 2 ; l e s & a m p ; 3 2 ; v a c a n c e s & a m p ; 3 2 ; & a m p ; 4 5 ; & a m p ; 3 2 ; T r & a m p ; 2 3 2 ; s & a m p ; 3 2 ; i m p o r t a n t < / d 1 p 1 : C u b e E l e m e n t N a m e > < d 1 p 1 : D i m e n s i o n N a m e > C a t e g o r i e s < / d 1 p 1 : D i m e n s i o n N a m e > < d 1 p 1 : I d > c 3 5 3 < / d 1 p 1 : I d > < d 1 p 1 : V e r s i o n s > < d 2 : i n t > 1 < / d 2 : i n t > < d 2 : i n t > 2 < / d 2 : i n t > < / d 1 p 1 : V e r s i o n s > < / d 1 p 1 : C u b e E l e m e n t I d > < d 1 p 1 : C u b e E l e m e n t I d > < d 1 p 1 : C u b e E l e m e n t L a b e l > S T   I m p o r t a n t < / d 1 p 1 : C u b e E l e m e n t L a b e l > < d 1 p 1 : C u b e E l e m e n t N a m e > I m p o r t a n c e & a m p ; 3 2 ; d e s & a m p ; 3 2 ; a c t i v i t & a m p ; 2 3 3 ; s & a m p ; 3 2 ; p h y s i q u e s & a m p ; 3 2 ; p e n d a n t & a m p ; 3 2 ; l e s & a m p ; 3 2 ; v a c a n c e s & a m p ; 3 2 ; & a m p ; 4 5 ; & a m p ; 3 2 ; I m p o r t a n c e & a m p ; 3 2 ; d e s & a m p ; 3 2 ; a c t i v i t & a m p ; 2 3 3 ; s & a m p ; 3 2 ; p h y s i q u e s & a m p ; 3 2 ; p e n d a n t & a m p ; 3 2 ; l e s & a m p ; 3 2 ; v a c a n c e s & a m p ; 3 2 ; & a m p ; 4 5 ; & a m p ; 3 2 ; S T & a m p ; 3 2 ; I m p o r t a n t < / d 1 p 1 : C u b e E l e m e n t N a m e > < d 1 p 1 : D i m e n s i o n N a m e > C a t e g o r i e s < / d 1 p 1 : D i m e n s i o n N a m e > < d 1 p 1 : I d > c 3 5 4 < / d 1 p 1 : I d > < d 1 p 1 : V e r s i o n s > < d 2 : i n t > 1 < / d 2 : i n t > < d 2 : i n t > 2 < / d 2 : i n t > < / d 1 p 1 : V e r s i o n s > < / d 1 p 1 : C u b e E l e m e n t I d > < d 1 p 1 : C u b e E l e m e n t I d > < d 1 p 1 : C u b e E l e m e n t L a b e l > S T   P a s   i m p o r t a n t < / d 1 p 1 : C u b e E l e m e n t L a b e l > < d 1 p 1 : C u b e E l e m e n t N a m e > I m p o r t a n c e & a m p ; 3 2 ; d e s & a m p ; 3 2 ; a c t i v i t & a m p ; 2 3 3 ; s & a m p ; 3 2 ; p h y s i q u e s & a m p ; 3 2 ; p e n d a n t & a m p ; 3 2 ; l e s & a m p ; 3 2 ; v a c a n c e s & a m p ; 3 2 ; & a m p ; 4 5 ; & a m p ; 3 2 ; I m p o r t a n c e & a m p ; 3 2 ; d e s & a m p ; 3 2 ; a c t i v i t & a m p ; 2 3 3 ; s & a m p ; 3 2 ; p h y s i q u e s & a m p ; 3 2 ; p e n d a n t & a m p ; 3 2 ; l e s & a m p ; 3 2 ; v a c a n c e s & a m p ; 3 2 ; & a m p ; 4 5 ; & a m p ; 3 2 ; S T & a m p ; 3 2 ; P a s & a m p ; 3 2 ; i m p o r t a n t < / d 1 p 1 : C u b e E l e m e n t N a m e > < d 1 p 1 : D i m e n s i o n N a m e > C a t e g o r i e s < / d 1 p 1 : D i m e n s i o n N a m e > < d 1 p 1 : I d > c 3 5 5 < / d 1 p 1 : I d > < d 1 p 1 : V e r s i o n s > < d 2 : i n t > 1 < / d 2 : i n t > < d 2 : i n t > 2 < / d 2 : i n t > < / d 1 p 1 : V e r s i o n s > < / d 1 p 1 : C u b e E l e m e n t I d > < d 1 p 1 : C u b e E l e m e n t I d > < d 1 p 1 : C u b e E l e m e n t L a b e l > P a r t i c i p a t i o n   d e s   e n f a n t s   a u x   t � c h e s   m � n a g � r e s < / d 1 p 1 : C u b e E l e m e n t L a b e l > < d 1 p 1 : C u b e E l e m e n t N a m e > P a r t i c i p a t i o n & a m p ; 3 2 ; d e s & a m p ; 3 2 ; e n f a n t s & a m p ; 3 2 ; a u x & a m p ; 3 2 ; t & a m p ; 2 2 6 ; c h e s & a m p ; 3 2 ; m & a m p ; 2 3 3 ; n a g & a m p ; 2 3 2 ; r e s < / d 1 p 1 : C u b e E l e m e n t N a m e > < d 1 p 1 : D i m e n s i o n N a m e > C a t e g o r i e s < / d 1 p 1 : D i m e n s i o n N a m e > < d 1 p 1 : I d > c 3 5 6 < / d 1 p 1 : I d > < d 1 p 1 : V e r s i o n s > < d 2 : i n t > 1 < / d 2 : i n t > < d 2 : i n t > 2 < / d 2 : i n t > < / d 1 p 1 : V e r s i o n s > < / d 1 p 1 : C u b e E l e m e n t I d > < d 1 p 1 : C u b e E l e m e n t I d > < d 1 p 1 : C u b e E l e m e n t L a b e l > S T   O u i < / d 1 p 1 : C u b e E l e m e n t L a b e l > < d 1 p 1 : C u b e E l e m e n t N a m e > P a r t i c i p a t i o n & a m p ; 3 2 ; d e s & a m p ; 3 2 ; e n f a n t s & a m p ; 3 2 ; a u x & a m p ; 3 2 ; t & a m p ; 2 2 6 ; c h e s & a m p ; 3 2 ; m & a m p ; 2 3 3 ; n a g & a m p ; 2 3 2 ; r e s & a m p ; 3 2 ; & a m p ; 4 5 ; & a m p ; 3 2 ; P a r t i c i p a t i o n & a m p ; 3 2 ; d e s & a m p ; 3 2 ; e n f a n t s & a m p ; 3 2 ; a u x & a m p ; 3 2 ; t & a m p ; 2 2 6 ; c h e s & a m p ; 3 2 ; m & a m p ; 2 3 3 ; n a g & a m p ; 2 3 2 ; r e s & a m p ; 3 2 ; & a m p ; 4 5 ; & a m p ; 3 2 ; S T & a m p ; 3 2 ; O u i < / d 1 p 1 : C u b e E l e m e n t N a m e > < d 1 p 1 : D i m e n s i o n N a m e > C a t e g o r i e s < / d 1 p 1 : D i m e n s i o n N a m e > < d 1 p 1 : I d > c 3 5 7 < / d 1 p 1 : I d > < d 1 p 1 : V e r s i o n s > < d 2 : i n t > 1 < / d 2 : i n t > < d 2 : i n t > 2 < / d 2 : i n t > < / d 1 p 1 : V e r s i o n s > < / d 1 p 1 : C u b e E l e m e n t I d > < d 1 p 1 : C u b e E l e m e n t I d > < d 1 p 1 : C u b e E l e m e n t L a b e l > O u i ,   r � g u l i � r e m e n t < / d 1 p 1 : C u b e E l e m e n t L a b e l > < d 1 p 1 : C u b e E l e m e n t N a m e > P a r t i c i p a t i o n & a m p ; 3 2 ; d e s & a m p ; 3 2 ; e n f a n t s & a m p ; 3 2 ; a u x & a m p ; 3 2 ; t & a m p ; 2 2 6 ; c h e s & a m p ; 3 2 ; m & a m p ; 2 3 3 ; n a g & a m p ; 2 3 2 ; r e s & a m p ; 3 2 ; & a m p ; 4 5 ; & a m p ; 3 2 ; P a r t i c i p a t i o n & a m p ; 3 2 ; d e s & a m p ; 3 2 ; e n f a n t s & a m p ; 3 2 ; a u x & a m p ; 3 2 ; t & a m p ; 2 2 6 ; c h e s & a m p ; 3 2 ; m & a m p ; 2 3 3 ; n a g & a m p ; 2 3 2 ; r e s & a m p ; 3 2 ; & a m p ; 4 5 ; & a m p ; 3 2 ; O u i & a m p ; 4 4 ; & a m p ; 3 2 ; r & a m p ; 2 3 3 ; g u l i & a m p ; 2 3 2 ; r e m e n t < / d 1 p 1 : C u b e E l e m e n t N a m e > < d 1 p 1 : D i m e n s i o n N a m e > C a t e g o r i e s < / d 1 p 1 : D i m e n s i o n N a m e > < d 1 p 1 : I d > c 3 5 8 < / d 1 p 1 : I d > < d 1 p 1 : V e r s i o n s > < d 2 : i n t > 1 < / d 2 : i n t > < d 2 : i n t > 2 < / d 2 : i n t > < / d 1 p 1 : V e r s i o n s > < / d 1 p 1 : C u b e E l e m e n t I d > < d 1 p 1 : C u b e E l e m e n t I d > < d 1 p 1 : C u b e E l e m e n t L a b e l > O u i ,   o c c a s i o n n a l e m e n t < / d 1 p 1 : C u b e E l e m e n t L a b e l > < d 1 p 1 : C u b e E l e m e n t N a m e > P a r t i c i p a t i o n & a m p ; 3 2 ; d e s & a m p ; 3 2 ; e n f a n t s & a m p ; 3 2 ; a u x & a m p ; 3 2 ; t & a m p ; 2 2 6 ; c h e s & a m p ; 3 2 ; m & a m p ; 2 3 3 ; n a g & a m p ; 2 3 2 ; r e s & a m p ; 3 2 ; & a m p ; 4 5 ; & a m p ; 3 2 ; P a r t i c i p a t i o n & a m p ; 3 2 ; d e s & a m p ; 3 2 ; e n f a n t s & a m p ; 3 2 ; a u x & a m p ; 3 2 ; t & a m p ; 2 2 6 ; c h e s & a m p ; 3 2 ; m & a m p ; 2 3 3 ; n a g & a m p ; 2 3 2 ; r e s & a m p ; 3 2 ; & a m p ; 4 5 ; & a m p ; 3 2 ; O u i & a m p ; 4 4 ; & a m p ; 3 2 ; o c c a s i o n n a l e m e n t < / d 1 p 1 : C u b e E l e m e n t N a m e > < d 1 p 1 : D i m e n s i o n N a m e > C a t e g o r i e s < / d 1 p 1 : D i m e n s i o n N a m e > < d 1 p 1 : I d > c 3 5 9 < / d 1 p 1 : I d > < d 1 p 1 : V e r s i o n s > < d 2 : i n t > 1 < / d 2 : i n t > < d 2 : i n t > 2 < / d 2 : i n t > < / d 1 p 1 : V e r s i o n s > < / d 1 p 1 : C u b e E l e m e n t I d > < d 1 p 1 : C u b e E l e m e n t I d > < d 1 p 1 : C u b e E l e m e n t L a b e l > N o n ,   j a m a i s < / d 1 p 1 : C u b e E l e m e n t L a b e l > < d 1 p 1 : C u b e E l e m e n t N a m e > P a r t i c i p a t i o n & a m p ; 3 2 ; d e s & a m p ; 3 2 ; e n f a n t s & a m p ; 3 2 ; a u x & a m p ; 3 2 ; t & a m p ; 2 2 6 ; c h e s & a m p ; 3 2 ; m & a m p ; 2 3 3 ; n a g & a m p ; 2 3 2 ; r e s & a m p ; 3 2 ; & a m p ; 4 5 ; & a m p ; 3 2 ; P a r t i c i p a t i o n & a m p ; 3 2 ; d e s & a m p ; 3 2 ; e n f a n t s & a m p ; 3 2 ; a u x & a m p ; 3 2 ; t & a m p ; 2 2 6 ; c h e s & a m p ; 3 2 ; m & a m p ; 2 3 3 ; n a g & a m p ; 2 3 2 ; r e s & a m p ; 3 2 ; & a m p ; 4 5 ; & a m p ; 3 2 ; N o n & a m p ; 4 4 ; & a m p ; 3 2 ; j a m a i s < / d 1 p 1 : C u b e E l e m e n t N a m e > < d 1 p 1 : D i m e n s i o n N a m e > C a t e g o r i e s < / d 1 p 1 : D i m e n s i o n N a m e > < d 1 p 1 : I d > c 3 6 0 < / d 1 p 1 : I d > < d 1 p 1 : V e r s i o n s > < d 2 : i n t > 1 < / d 2 : i n t > < d 2 : i n t > 2 < / d 2 : i n t > < / d 1 p 1 : V e r s i o n s > < / d 1 p 1 : C u b e E l e m e n t I d > < d 1 p 1 : C u b e E l e m e n t I d > < d 1 p 1 : C u b e E l e m e n t L a b e l > T O T A L < / d 1 p 1 : C u b e E l e m e n t L a b e l > < d 1 p 1 : C u b e E l e m e n t N a m e > T O T A L < / d 1 p 1 : C u b e E l e m e n t N a m e > < d 1 p 1 : D i m e n s i o n N a m e > B r e a k s < / d 1 p 1 : D i m e n s i o n N a m e > < d 1 p 1 : I d > b 1 < / d 1 p 1 : I d > < d 1 p 1 : V e r s i o n s > < d 2 : i n t > 1 < / d 2 : i n t > < d 2 : i n t > 2 < / d 2 : i n t > < d 2 : i n t > 3 < / d 2 : i n t > < d 2 : i n t > 4 < / d 2 : i n t > < d 2 : i n t > 5 < / d 2 : i n t > < d 2 : i n t > 6 < / d 2 : i n t > < / d 1 p 1 : V e r s i o n s > < / d 1 p 1 : C u b e E l e m e n t I d > < d 1 p 1 : C u b e E l e m e n t I d > < d 1 p 1 : C u b e E l e m e n t L a b e l > T O T A L < / d 1 p 1 : C u b e E l e m e n t L a b e l > < d 1 p 1 : C u b e E l e m e n t N a m e > T O T A L _ 1 < / d 1 p 1 : C u b e E l e m e n t N a m e > < d 1 p 1 : D i m e n s i o n N a m e > B r e a k s < / d 1 p 1 : D i m e n s i o n N a m e > < d 1 p 1 : I d > b 2 < / d 1 p 1 : I d > < d 1 p 1 : V e r s i o n s > < d 2 : i n t > 1 < / d 2 : i n t > < d 2 : i n t > 2 < / d 2 : i n t > < d 2 : i n t > 3 < / d 2 : i n t > < d 2 : i n t > 4 < / d 2 : i n t > < / d 1 p 1 : V e r s i o n s > < / d 1 p 1 : C u b e E l e m e n t I d > < d 1 p 1 : C u b e E l e m e n t I d > < d 1 p 1 : C u b e E l e m e n t L a b e l > S e x e < / d 1 p 1 : C u b e E l e m e n t L a b e l > < d 1 p 1 : C u b e E l e m e n t N a m e > S e x e < / d 1 p 1 : C u b e E l e m e n t N a m e > < d 1 p 1 : D i m e n s i o n N a m e > B r e a k s < / d 1 p 1 : D i m e n s i o n N a m e > < d 1 p 1 : I d > b 3 < / d 1 p 1 : I d > < d 1 p 1 : V e r s i o n s > < d 2 : i n t > 1 < / d 2 : i n t > < d 2 : i n t > 2 < / d 2 : i n t > < d 2 : i n t > 3 < / d 2 : i n t > < d 2 : i n t > 4 < / d 2 : i n t > < d 2 : i n t > 5 < / d 2 : i n t > < d 2 : i n t > 6 < / d 2 : i n t > < / d 1 p 1 : V e r s i o n s > < / d 1 p 1 : C u b e E l e m e n t I d > < d 1 p 1 : C u b e E l e m e n t I d > < d 1 p 1 : C u b e E l e m e n t L a b e l > S e x e   -   H o m m e < / d 1 p 1 : C u b e E l e m e n t L a b e l > < d 1 p 1 : C u b e E l e m e n t N a m e > H o m m e < / d 1 p 1 : C u b e E l e m e n t N a m e > < d 1 p 1 : D i m e n s i o n N a m e > B r e a k s < / d 1 p 1 : D i m e n s i o n N a m e > < d 1 p 1 : I d > b 4 < / d 1 p 1 : I d > < d 1 p 1 : V e r s i o n s > < d 2 : i n t > 1 < / d 2 : i n t > < d 2 : i n t > 2 < / d 2 : i n t > < d 2 : i n t > 3 < / d 2 : i n t > < / d 1 p 1 : V e r s i o n s > < / d 1 p 1 : C u b e E l e m e n t I d > < d 1 p 1 : C u b e E l e m e n t I d > < d 1 p 1 : C u b e E l e m e n t L a b e l > S e x e   -   F e m m e < / d 1 p 1 : C u b e E l e m e n t L a b e l > < d 1 p 1 : C u b e E l e m e n t N a m e > F e m m e < / d 1 p 1 : C u b e E l e m e n t N a m e > < d 1 p 1 : D i m e n s i o n N a m e > B r e a k s < / d 1 p 1 : D i m e n s i o n N a m e > < d 1 p 1 : I d > b 5 < / d 1 p 1 : I d > < d 1 p 1 : V e r s i o n s > < d 2 : i n t > 1 < / d 2 : i n t > < d 2 : i n t > 2 < / d 2 : i n t > < d 2 : i n t > 3 < / d 2 : i n t > < / d 1 p 1 : V e r s i o n s > < / d 1 p 1 : C u b e E l e m e n t I d > < d 1 p 1 : C u b e E l e m e n t I d > < d 1 p 1 : C u b e E l e m e n t L a b e l > A g e < / d 1 p 1 : C u b e E l e m e n t L a b e l > < d 1 p 1 : C u b e E l e m e n t N a m e > A g e < / d 1 p 1 : C u b e E l e m e n t N a m e > < d 1 p 1 : D i m e n s i o n N a m e > B r e a k s < / d 1 p 1 : D i m e n s i o n N a m e > < d 1 p 1 : I d > b 6 < / d 1 p 1 : I d > < d 1 p 1 : V e r s i o n s > < d 2 : i n t > 1 < / d 2 : i n t > < d 2 : i n t > 2 < / d 2 : i n t > < d 2 : i n t > 3 < / d 2 : i n t > < d 2 : i n t > 4 < / d 2 : i n t > < d 2 : i n t > 5 < / d 2 : i n t > < d 2 : i n t > 6 < / d 2 : i n t > < / d 1 p 1 : V e r s i o n s > < / d 1 p 1 : C u b e E l e m e n t I d > < d 1 p 1 : C u b e E l e m e n t I d > < d 1 p 1 : C u b e E l e m e n t L a b e l > A g e   -   2 5 - 3 4   a n s < / d 1 p 1 : C u b e E l e m e n t L a b e l > < d 1 p 1 : C u b e E l e m e n t N a m e > _ 2 5 & a m p ; 4 5 ; 3 4 & a m p ; 3 2 ; a n s < / d 1 p 1 : C u b e E l e m e n t N a m e > < d 1 p 1 : D i m e n s i o n N a m e > B r e a k s < / d 1 p 1 : D i m e n s i o n N a m e > < d 1 p 1 : I d > b 7 < / d 1 p 1 : I d > < d 1 p 1 : V e r s i o n s > < d 2 : i n t > 1 < / d 2 : i n t > < d 2 : i n t > 2 < / d 2 : i n t > < d 2 : i n t > 3 < / d 2 : i n t > < d 2 : i n t > 4 < / d 2 : i n t > < d 2 : i n t > 5 < / d 2 : i n t > < d 2 : i n t > 6 < / d 2 : i n t > < / d 1 p 1 : V e r s i o n s > < / d 1 p 1 : C u b e E l e m e n t I d > < d 1 p 1 : C u b e E l e m e n t I d > < d 1 p 1 : C u b e E l e m e n t L a b e l > A g e   -   3 5 - 4 4   a n s < / d 1 p 1 : C u b e E l e m e n t L a b e l > < d 1 p 1 : C u b e E l e m e n t N a m e > _ 3 5 & a m p ; 4 5 ; 4 4 & a m p ; 3 2 ; a n s < / d 1 p 1 : C u b e E l e m e n t N a m e > < d 1 p 1 : D i m e n s i o n N a m e > B r e a k s < / d 1 p 1 : D i m e n s i o n N a m e > < d 1 p 1 : I d > b 8 < / d 1 p 1 : I d > < d 1 p 1 : V e r s i o n s > < d 2 : i n t > 1 < / d 2 : i n t > < d 2 : i n t > 2 < / d 2 : i n t > < / d 1 p 1 : V e r s i o n s > < / d 1 p 1 : C u b e E l e m e n t I d > < d 1 p 1 : C u b e E l e m e n t I d > < d 1 p 1 : C u b e E l e m e n t L a b e l > A g e   -   4 5   a n s   e t   p l u s < / d 1 p 1 : C u b e E l e m e n t L a b e l > < d 1 p 1 : C u b e E l e m e n t N a m e > _ 4 5 & a m p ; 3 2 ; a n s & a m p ; 3 2 ; e t & a m p ; 3 2 ; p l u s < / d 1 p 1 : C u b e E l e m e n t N a m e > < d 1 p 1 : D i m e n s i o n N a m e > B r e a k s < / d 1 p 1 : D i m e n s i o n N a m e > < d 1 p 1 : I d > b 9 < / d 1 p 1 : I d > < d 1 p 1 : V e r s i o n s > < d 2 : i n t > 1 < / d 2 : i n t > < d 2 : i n t > 2 < / d 2 : i n t > < / d 1 p 1 : V e r s i o n s > < / d 1 p 1 : C u b e E l e m e n t I d > < d 1 p 1 : C u b e E l e m e n t I d > < d 1 p 1 : C u b e E l e m e n t L a b e l > A g e   -   3 5 - 3 9   a n s < / d 1 p 1 : C u b e E l e m e n t L a b e l > < d 1 p 1 : C u b e E l e m e n t N a m e > _ 3 5 & a m p ; 4 5 ; 3 9 & a m p ; 3 2 ; a n s < / d 1 p 1 : C u b e E l e m e n t N a m e > < d 1 p 1 : D i m e n s i o n N a m e > B r e a k s < / d 1 p 1 : D i m e n s i o n N a m e > < d 1 p 1 : I d > b 1 0 < / d 1 p 1 : I d > < d 1 p 1 : V e r s i o n s > < d 2 : i n t > 1 < / d 2 : i n t > < d 2 : i n t > 2 < / d 2 : i n t > < / d 1 p 1 : V e r s i o n s > < / d 1 p 1 : C u b e E l e m e n t I d > < d 1 p 1 : C u b e E l e m e n t I d > < d 1 p 1 : C u b e E l e m e n t L a b e l > A g e   -   4 0 - 4 4   a n s < / d 1 p 1 : C u b e E l e m e n t L a b e l > < d 1 p 1 : C u b e E l e m e n t N a m e > _ 4 0 & a m p ; 4 5 ; 4 4 & a m p ; 3 2 ; a n s < / d 1 p 1 : C u b e E l e m e n t N a m e > < d 1 p 1 : D i m e n s i o n N a m e > B r e a k s < / d 1 p 1 : D i m e n s i o n N a m e > < d 1 p 1 : I d > b 1 1 < / d 1 p 1 : I d > < d 1 p 1 : V e r s i o n s > < d 2 : i n t > 1 < / d 2 : i n t > < d 2 : i n t > 2 < / d 2 : i n t > < / d 1 p 1 : V e r s i o n s > < / d 1 p 1 : C u b e E l e m e n t I d > < d 1 p 1 : C u b e E l e m e n t I d > < d 1 p 1 : C u b e E l e m e n t L a b e l > R � g i o n s < / d 1 p 1 : C u b e E l e m e n t L a b e l > < d 1 p 1 : C u b e E l e m e n t N a m e > R & a m p ; 2 3 3 ; g i o n s < / d 1 p 1 : C u b e E l e m e n t N a m e > < d 1 p 1 : D i m e n s i o n N a m e > B r e a k s < / d 1 p 1 : D i m e n s i o n N a m e > < d 1 p 1 : I d > b 1 2 < / d 1 p 1 : I d > < d 1 p 1 : V e r s i o n s > < d 2 : i n t > 1 < / d 2 : i n t > < d 2 : i n t > 2 < / d 2 : i n t > < d 2 : i n t > 3 < / d 2 : i n t > < / d 1 p 1 : V e r s i o n s > < / d 1 p 1 : C u b e E l e m e n t I d > < d 1 p 1 : C u b e E l e m e n t I d > < d 1 p 1 : C u b e E l e m e n t L a b e l > R � g i o n s   -   I D F < / d 1 p 1 : C u b e E l e m e n t L a b e l > < d 1 p 1 : C u b e E l e m e n t N a m e > I D F < / d 1 p 1 : C u b e E l e m e n t N a m e > < d 1 p 1 : D i m e n s i o n N a m e > B r e a k s < / d 1 p 1 : D i m e n s i o n N a m e > < d 1 p 1 : I d > b 1 3 < / d 1 p 1 : I d > < d 1 p 1 : V e r s i o n s > < d 2 : i n t > 1 < / d 2 : i n t > < d 2 : i n t > 2 < / d 2 : i n t > < d 2 : i n t > 3 < / d 2 : i n t > < / d 1 p 1 : V e r s i o n s > < / d 1 p 1 : C u b e E l e m e n t I d > < d 1 p 1 : C u b e E l e m e n t I d > < d 1 p 1 : C u b e E l e m e n t L a b e l > R � g i o n s   -   S T   P r o v i n c e < / d 1 p 1 : C u b e E l e m e n t L a b e l > < d 1 p 1 : C u b e E l e m e n t N a m e > S T & a m p ; 3 2 ; P r o v i n c e < / d 1 p 1 : C u b e E l e m e n t N a m e > < d 1 p 1 : D i m e n s i o n N a m e > B r e a k s < / d 1 p 1 : D i m e n s i o n N a m e > < d 1 p 1 : I d > b 1 4 < / d 1 p 1 : I d > < d 1 p 1 : V e r s i o n s > < d 2 : i n t > 1 < / d 2 : i n t > < d 2 : i n t > 2 < / d 2 : i n t > < d 2 : i n t > 3 < / d 2 : i n t > < / d 1 p 1 : V e r s i o n s > < / d 1 p 1 : C u b e E l e m e n t I d > < d 1 p 1 : C u b e E l e m e n t I d > < d 1 p 1 : C u b e E l e m e n t L a b e l > R � g i o n s   -   N o r d   O u e s t < / d 1 p 1 : C u b e E l e m e n t L a b e l > < d 1 p 1 : C u b e E l e m e n t N a m e > N o r d & a m p ; 3 2 ; O u e s t < / d 1 p 1 : C u b e E l e m e n t N a m e > < d 1 p 1 : D i m e n s i o n N a m e > B r e a k s < / d 1 p 1 : D i m e n s i o n N a m e > < d 1 p 1 : I d > b 1 5 < / d 1 p 1 : I d > < d 1 p 1 : V e r s i o n s > < d 2 : i n t > 1 < / d 2 : i n t > < d 2 : i n t > 2 < / d 2 : i n t > < d 2 : i n t > 3 < / d 2 : i n t > < d 2 : i n t > 4 < / d 2 : i n t > < / d 1 p 1 : V e r s i o n s > < / d 1 p 1 : C u b e E l e m e n t I d > < d 1 p 1 : C u b e E l e m e n t I d > < d 1 p 1 : C u b e E l e m e n t L a b e l > R � g i o n s   -   N o r d   E s t < / d 1 p 1 : C u b e E l e m e n t L a b e l > < d 1 p 1 : C u b e E l e m e n t N a m e > N o r d & a m p ; 3 2 ; E s t < / d 1 p 1 : C u b e E l e m e n t N a m e > < d 1 p 1 : D i m e n s i o n N a m e > B r e a k s < / d 1 p 1 : D i m e n s i o n N a m e > < d 1 p 1 : I d > b 1 6 < / d 1 p 1 : I d > < d 1 p 1 : V e r s i o n s > < d 2 : i n t > 1 < / d 2 : i n t > < d 2 : i n t > 2 < / d 2 : i n t > < d 2 : i n t > 3 < / d 2 : i n t > < d 2 : i n t > 4 < / d 2 : i n t > < / d 1 p 1 : V e r s i o n s > < / d 1 p 1 : C u b e E l e m e n t I d > < d 1 p 1 : C u b e E l e m e n t I d > < d 1 p 1 : C u b e E l e m e n t L a b e l > R � g i o n s   -   S u d   O u e s t < / d 1 p 1 : C u b e E l e m e n t L a b e l > < d 1 p 1 : C u b e E l e m e n t N a m e > S u d & a m p ; 3 2 ; O u e s t < / d 1 p 1 : C u b e E l e m e n t N a m e > < d 1 p 1 : D i m e n s i o n N a m e > B r e a k s < / d 1 p 1 : D i m e n s i o n N a m e > < d 1 p 1 : I d > b 1 7 < / d 1 p 1 : I d > < d 1 p 1 : V e r s i o n s > < d 2 : i n t > 1 < / d 2 : i n t > < d 2 : i n t > 2 < / d 2 : i n t > < d 2 : i n t > 3 < / d 2 : i n t > < d 2 : i n t > 4 < / d 2 : i n t > < / d 1 p 1 : V e r s i o n s > < / d 1 p 1 : C u b e E l e m e n t I d > < d 1 p 1 : C u b e E l e m e n t I d > < d 1 p 1 : C u b e E l e m e n t L a b e l > R � g i o n s   -   S u d   E s t < / d 1 p 1 : C u b e E l e m e n t L a b e l > < d 1 p 1 : C u b e E l e m e n t N a m e > S u d & a m p ; 3 2 ; E s t < / d 1 p 1 : C u b e E l e m e n t N a m e > < d 1 p 1 : D i m e n s i o n N a m e > B r e a k s < / d 1 p 1 : D i m e n s i o n N a m e > < d 1 p 1 : I d > b 1 8 < / d 1 p 1 : I d > < d 1 p 1 : V e r s i o n s > < d 2 : i n t > 1 < / d 2 : i n t > < d 2 : i n t > 2 < / d 2 : i n t > < d 2 : i n t > 3 < / d 2 : i n t > < d 2 : i n t > 4 < / d 2 : i n t > < / d 1 p 1 : V e r s i o n s > < / d 1 p 1 : C u b e E l e m e n t I d > < d 1 p 1 : C u b e E l e m e n t I d > < d 1 p 1 : C u b e E l e m e n t L a b e l > C S P   d u   r � p o n d a n t < / d 1 p 1 : C u b e E l e m e n t L a b e l > < d 1 p 1 : C u b e E l e m e n t N a m e > C S P & a m p ; 3 2 ; d u & a m p ; 3 2 ; r & a m p ; 2 3 3 ; p o n d a n t < / d 1 p 1 : C u b e E l e m e n t N a m e > < d 1 p 1 : D i m e n s i o n N a m e > B r e a k s < / d 1 p 1 : D i m e n s i o n N a m e > < d 1 p 1 : I d > b 1 9 < / d 1 p 1 : I d > < d 1 p 1 : V e r s i o n s > < d 2 : i n t > 1 < / d 2 : i n t > < d 2 : i n t > 2 < / d 2 : i n t > < / d 1 p 1 : V e r s i o n s > < / d 1 p 1 : C u b e E l e m e n t I d > < d 1 p 1 : C u b e E l e m e n t I d > < d 1 p 1 : C u b e E l e m e n t L a b e l > C S P   d u   r � p o n d a n t   -   S T   C S P   + < / d 1 p 1 : C u b e E l e m e n t L a b e l > < d 1 p 1 : C u b e E l e m e n t N a m e > S T & a m p ; 3 2 ; C S P & a m p ; 3 2 ; & a m p ; 4 3 ; < / d 1 p 1 : C u b e E l e m e n t N a m e > < d 1 p 1 : D i m e n s i o n N a m e > B r e a k s < / d 1 p 1 : D i m e n s i o n N a m e > < d 1 p 1 : I d > b 2 0 < / d 1 p 1 : I d > < d 1 p 1 : V e r s i o n s > < d 2 : i n t > 1 < / d 2 : i n t > < d 2 : i n t > 2 < / d 2 : i n t > < / d 1 p 1 : V e r s i o n s > < / d 1 p 1 : C u b e E l e m e n t I d > < d 1 p 1 : C u b e E l e m e n t I d > < d 1 p 1 : C u b e E l e m e n t L a b e l > C S P   d u   r � p o n d a n t   -   C S P A < / d 1 p 1 : C u b e E l e m e n t L a b e l > < d 1 p 1 : C u b e E l e m e n t N a m e > C S P A < / d 1 p 1 : C u b e E l e m e n t N a m e > < d 1 p 1 : D i m e n s i o n N a m e > B r e a k s < / d 1 p 1 : D i m e n s i o n N a m e > < d 1 p 1 : I d > b 2 1 < / d 1 p 1 : I d > < d 1 p 1 : V e r s i o n s > < d 2 : i n t > 1 < / d 2 : i n t > < d 2 : i n t > 2 < / d 2 : i n t > < d 2 : i n t > 5 < / d 2 : i n t > < d 2 : i n t > 6 < / d 2 : i n t > < / d 1 p 1 : V e r s i o n s > < / d 1 p 1 : C u b e E l e m e n t I d > < d 1 p 1 : C u b e E l e m e n t I d > < d 1 p 1 : C u b e E l e m e n t L a b e l > C S P   d u   r � p o n d a n t   -   C S P B < / d 1 p 1 : C u b e E l e m e n t L a b e l > < d 1 p 1 : C u b e E l e m e n t N a m e > C S P B < / d 1 p 1 : C u b e E l e m e n t N a m e > < d 1 p 1 : D i m e n s i o n N a m e > B r e a k s < / d 1 p 1 : D i m e n s i o n N a m e > < d 1 p 1 : I d > b 2 2 < / d 1 p 1 : I d > < d 1 p 1 : V e r s i o n s > < d 2 : i n t > 1 < / d 2 : i n t > < d 2 : i n t > 2 < / d 2 : i n t > < d 2 : i n t > 5 < / d 2 : i n t > < d 2 : i n t > 6 < / d 2 : i n t > < / d 1 p 1 : V e r s i o n s > < / d 1 p 1 : C u b e E l e m e n t I d > < d 1 p 1 : C u b e E l e m e n t I d > < d 1 p 1 : C u b e E l e m e n t L a b e l > C S P   d u   r � p o n d a n t   -   C S P C < / d 1 p 1 : C u b e E l e m e n t L a b e l > < d 1 p 1 : C u b e E l e m e n t N a m e > C S P C < / d 1 p 1 : C u b e E l e m e n t N a m e > < d 1 p 1 : D i m e n s i o n N a m e > B r e a k s < / d 1 p 1 : D i m e n s i o n N a m e > < d 1 p 1 : I d > b 2 3 < / d 1 p 1 : I d > < d 1 p 1 : V e r s i o n s > < d 2 : i n t > 1 < / d 2 : i n t > < d 2 : i n t > 2 < / d 2 : i n t > < d 2 : i n t > 5 < / d 2 : i n t > < d 2 : i n t > 6 < / d 2 : i n t > < / d 1 p 1 : V e r s i o n s > < / d 1 p 1 : C u b e E l e m e n t I d > < d 1 p 1 : C u b e E l e m e n t I d > < d 1 p 1 : C u b e E l e m e n t L a b e l > C S P   d u   r � p o n d a n t   -   I n a c t i f s < / d 1 p 1 : C u b e E l e m e n t L a b e l > < d 1 p 1 : C u b e E l e m e n t N a m e > I n a c t i f s < / d 1 p 1 : C u b e E l e m e n t N a m e > < d 1 p 1 : D i m e n s i o n N a m e > B r e a k s < / d 1 p 1 : D i m e n s i o n N a m e > < d 1 p 1 : I d > b 2 4 < / d 1 p 1 : I d > < d 1 p 1 : V e r s i o n s > < d 2 : i n t > 1 < / d 2 : i n t > < d 2 : i n t > 2 < / d 2 : i n t > < d 2 : i n t > 3 < / d 2 : i n t > < d 2 : i n t > 4 < / d 2 : i n t > < d 2 : i n t > 5 < / d 2 : i n t > < d 2 : i n t > 6 < / d 2 : i n t > < / d 1 p 1 : V e r s i o n s > < / d 1 p 1 : C u b e E l e m e n t I d > < d 1 p 1 : C u b e E l e m e n t I d > < d 1 p 1 : C u b e E l e m e n t L a b e l > F o r m a t s   g � o g r a p h i q u e s < / d 1 p 1 : C u b e E l e m e n t L a b e l > < d 1 p 1 : C u b e E l e m e n t N a m e > F o r m a t s & a m p ; 3 2 ; g & a m p ; 2 3 3 ; o g r a p h i q u e s < / d 1 p 1 : C u b e E l e m e n t N a m e > < d 1 p 1 : D i m e n s i o n N a m e > B r e a k s < / d 1 p 1 : D i m e n s i o n N a m e > < d 1 p 1 : I d > b 2 5 < / d 1 p 1 : I d > < d 1 p 1 : V e r s i o n s > < d 2 : i n t > 1 < / d 2 : i n t > < d 2 : i n t > 2 < / d 2 : i n t > < / d 1 p 1 : V e r s i o n s > < / d 1 p 1 : C u b e E l e m e n t I d > < d 1 p 1 : C u b e E l e m e n t I d > < d 1 p 1 : C u b e E l e m e n t L a b e l > F o r m a t s   g � o g r a p h i q u e s   -   H y p e r   c e n t r e < / d 1 p 1 : C u b e E l e m e n t L a b e l > < d 1 p 1 : C u b e E l e m e n t N a m e > H y p e r & a m p ; 3 2 ; c e n t r e < / d 1 p 1 : C u b e E l e m e n t N a m e > < d 1 p 1 : D i m e n s i o n N a m e > B r e a k s < / d 1 p 1 : D i m e n s i o n N a m e > < d 1 p 1 : I d > b 2 6 < / d 1 p 1 : I d > < d 1 p 1 : V e r s i o n s > < d 2 : i n t > 1 < / d 2 : i n t > < d 2 : i n t > 2 < / d 2 : i n t > < / d 1 p 1 : V e r s i o n s > < / d 1 p 1 : C u b e E l e m e n t I d > < d 1 p 1 : C u b e E l e m e n t I d > < d 1 p 1 : C u b e E l e m e n t L a b e l > F o r m a t s   g � o g r a p h i q u e s   -   U r b a i n < / d 1 p 1 : C u b e E l e m e n t L a b e l > < d 1 p 1 : C u b e E l e m e n t N a m e > U r b a i n < / d 1 p 1 : C u b e E l e m e n t N a m e > < d 1 p 1 : D i m e n s i o n N a m e > B r e a k s < / d 1 p 1 : D i m e n s i o n N a m e > < d 1 p 1 : I d > b 2 7 < / d 1 p 1 : I d > < d 1 p 1 : V e r s i o n s > < d 2 : i n t > 1 < / d 2 : i n t > < d 2 : i n t > 2 < / d 2 : i n t > < / d 1 p 1 : V e r s i o n s > < / d 1 p 1 : C u b e E l e m e n t I d > < d 1 p 1 : C u b e E l e m e n t I d > < d 1 p 1 : C u b e E l e m e n t L a b e l > F o r m a t s   g � o g r a p h i q u e s   -   S u b u r b a i n < / d 1 p 1 : C u b e E l e m e n t L a b e l > < d 1 p 1 : C u b e E l e m e n t N a m e > S u b u r b a i n < / d 1 p 1 : C u b e E l e m e n t N a m e > < d 1 p 1 : D i m e n s i o n N a m e > B r e a k s < / d 1 p 1 : D i m e n s i o n N a m e > < d 1 p 1 : I d > b 2 8 < / d 1 p 1 : I d > < d 1 p 1 : V e r s i o n s > < d 2 : i n t > 1 < / d 2 : i n t > < d 2 : i n t > 2 < / d 2 : i n t > < / d 1 p 1 : V e r s i o n s > < / d 1 p 1 : C u b e E l e m e n t I d > < d 1 p 1 : C u b e E l e m e n t I d > < d 1 p 1 : C u b e E l e m e n t L a b e l > F o r m a t s   g � o g r a p h i q u e s   -   V i l l e   �   l a   C a m p a g n e < / d 1 p 1 : C u b e E l e m e n t L a b e l > < d 1 p 1 : C u b e E l e m e n t N a m e > V i l l e & a m p ; 3 2 ; & a m p ; 2 2 4 ; & a m p ; 3 2 ; l a & a m p ; 3 2 ; C a m p a g n e < / d 1 p 1 : C u b e E l e m e n t N a m e > < d 1 p 1 : D i m e n s i o n N a m e > B r e a k s < / d 1 p 1 : D i m e n s i o n N a m e > < d 1 p 1 : I d > b 2 9 < / d 1 p 1 : I d > < d 1 p 1 : V e r s i o n s > < d 2 : i n t > 1 < / d 2 : i n t > < d 2 : i n t > 2 < / d 2 : i n t > < / d 1 p 1 : V e r s i o n s > < / d 1 p 1 : C u b e E l e m e n t I d > < d 1 p 1 : C u b e E l e m e n t I d > < d 1 p 1 : C u b e E l e m e n t L a b e l > F o r m a t s   g � o g r a p h i q u e s   -   S T   V i l l a g e < / d 1 p 1 : C u b e E l e m e n t L a b e l > < d 1 p 1 : C u b e E l e m e n t N a m e > S T & a m p ; 3 2 ; V i l l a g e < / d 1 p 1 : C u b e E l e m e n t N a m e > < d 1 p 1 : D i m e n s i o n N a m e > B r e a k s < / d 1 p 1 : D i m e n s i o n N a m e > < d 1 p 1 : I d > b 3 0 < / d 1 p 1 : I d > < d 1 p 1 : V e r s i o n s > < d 2 : i n t > 1 < / d 2 : i n t > < d 2 : i n t > 2 < / d 2 : i n t > < / d 1 p 1 : V e r s i o n s > < / d 1 p 1 : C u b e E l e m e n t I d > < d 1 p 1 : C u b e E l e m e n t I d > < d 1 p 1 : C u b e E l e m e n t L a b e l > F o r m a t s   g � o g r a p h i q u e s   -   V i l l a g e   P � l e   R u r a l < / d 1 p 1 : C u b e E l e m e n t L a b e l > < d 1 p 1 : C u b e E l e m e n t N a m e > V i l l a g e & a m p ; 3 2 ; P & a m p ; 2 4 4 ; l e & a m p ; 3 2 ; R u r a l < / d 1 p 1 : C u b e E l e m e n t N a m e > < d 1 p 1 : D i m e n s i o n N a m e > B r e a k s < / d 1 p 1 : D i m e n s i o n N a m e > < d 1 p 1 : I d > b 3 1 < / d 1 p 1 : I d > < d 1 p 1 : V e r s i o n s > < d 2 : i n t > 1 < / d 2 : i n t > < d 2 : i n t > 2 < / d 2 : i n t > < / d 1 p 1 : V e r s i o n s > < / d 1 p 1 : C u b e E l e m e n t I d > < d 1 p 1 : C u b e E l e m e n t I d > < d 1 p 1 : C u b e E l e m e n t L a b e l > F o r m a t s   g � o g r a p h i q u e s   -   V i l l a g e < / d 1 p 1 : C u b e E l e m e n t L a b e l > < d 1 p 1 : C u b e E l e m e n t N a m e > V i l l a g e < / d 1 p 1 : C u b e E l e m e n t N a m e > < d 1 p 1 : D i m e n s i o n N a m e > B r e a k s < / d 1 p 1 : D i m e n s i o n N a m e > < d 1 p 1 : I d > b 3 2 < / d 1 p 1 : I d > < d 1 p 1 : V e r s i o n s > < d 2 : i n t > 1 < / d 2 : i n t > < d 2 : i n t > 2 < / d 2 : i n t > < / d 1 p 1 : V e r s i o n s > < / d 1 p 1 : C u b e E l e m e n t I d > < d 1 p 1 : C u b e E l e m e n t I d > < d 1 p 1 : C u b e E l e m e n t L a b e l > N o m b r e   d ' h a b i t a n t s < / d 1 p 1 : C u b e E l e m e n t L a b e l > < d 1 p 1 : C u b e E l e m e n t N a m e > N o m b r e & a m p ; 3 2 ; d & a m p ; 3 9 ; h a b i t a n t s < / d 1 p 1 : C u b e E l e m e n t N a m e > < d 1 p 1 : D i m e n s i o n N a m e > B r e a k s < / d 1 p 1 : D i m e n s i o n N a m e > < d 1 p 1 : I d > b 3 3 < / d 1 p 1 : I d > < d 1 p 1 : V e r s i o n s > < d 2 : i n t > 1 < / d 2 : i n t > < d 2 : i n t > 2 < / d 2 : i n t > < / d 1 p 1 : V e r s i o n s > < / d 1 p 1 : C u b e E l e m e n t I d > < d 1 p 1 : C u b e E l e m e n t I d > < d 1 p 1 : C u b e E l e m e n t L a b e l > N o m b r e   d ' h a b i t a n t s   -   S T   m o i n s   d e   2   0 0 0   h a b i t a n t s < / d 1 p 1 : C u b e E l e m e n t L a b e l > < d 1 p 1 : C u b e E l e m e n t N a m e > S T & a m p ; 3 2 ; m o i n s & a m p ; 3 2 ; d e & a m p ; 3 2 ; 2 & a m p ; 3 2 ; 0 0 0 & a m p ; 3 2 ; h a b i t a n t s < / d 1 p 1 : C u b e E l e m e n t N a m e > < d 1 p 1 : D i m e n s i o n N a m e > B r e a k s < / d 1 p 1 : D i m e n s i o n N a m e > < d 1 p 1 : I d > b 3 4 < / d 1 p 1 : I d > < d 1 p 1 : V e r s i o n s > < d 2 : i n t > 1 < / d 2 : i n t > < d 2 : i n t > 2 < / d 2 : i n t > < / d 1 p 1 : V e r s i o n s > < / d 1 p 1 : C u b e E l e m e n t I d > < d 1 p 1 : C u b e E l e m e n t I d > < d 1 p 1 : C u b e E l e m e n t L a b e l > N o m b r e   d ' h a b i t a n t s   -   S T   d e   2   0 0 0   �   m o i n s   d e   2 0   0 0 0   h a b i t a n t s < / d 1 p 1 : C u b e E l e m e n t L a b e l > < d 1 p 1 : C u b e E l e m e n t N a m e > S T & a m p ; 3 2 ; d e & a m p ; 3 2 ; 2 & a m p ; 3 2 ; 0 0 0 & a m p ; 3 2 ; & a m p ; 2 2 4 ; & a m p ; 3 2 ; m o i n s & a m p ; 3 2 ; d e & a m p ; 3 2 ; 2 0 & a m p ; 3 2 ; 0 0 0 & a m p ; 3 2 ; h a b i t a n t s < / d 1 p 1 : C u b e E l e m e n t N a m e > < d 1 p 1 : D i m e n s i o n N a m e > B r e a k s < / d 1 p 1 : D i m e n s i o n N a m e > < d 1 p 1 : I d > b 3 5 < / d 1 p 1 : I d > < d 1 p 1 : V e r s i o n s > < d 2 : i n t > 1 < / d 2 : i n t > < d 2 : i n t > 2 < / d 2 : i n t > < / d 1 p 1 : V e r s i o n s > < / d 1 p 1 : C u b e E l e m e n t I d > < d 1 p 1 : C u b e E l e m e n t I d > < d 1 p 1 : C u b e E l e m e n t L a b e l > N o m b r e   d ' h a b i t a n t s   -   S T   d e   2 0   0 0 0   �   m o i n s   d e   1 0 0   0 0 0   h a b i t a n t s < / d 1 p 1 : C u b e E l e m e n t L a b e l > < d 1 p 1 : C u b e E l e m e n t N a m e > S T & a m p ; 3 2 ; d e & a m p ; 3 2 ; 2 0 & a m p ; 3 2 ; 0 0 0 & a m p ; 3 2 ; & a m p ; 2 2 4 ; & a m p ; 3 2 ; m o i n s & a m p ; 3 2 ; d e & a m p ; 3 2 ; 1 0 0 & a m p ; 3 2 ; 0 0 0 & a m p ; 3 2 ; h a b i t a n t s < / d 1 p 1 : C u b e E l e m e n t N a m e > < d 1 p 1 : D i m e n s i o n N a m e > B r e a k s < / d 1 p 1 : D i m e n s i o n N a m e > < d 1 p 1 : I d > b 3 6 < / d 1 p 1 : I d > < d 1 p 1 : V e r s i o n s > < d 2 : i n t > 1 < / d 2 : i n t > < d 2 : i n t > 2 < / d 2 : i n t > < / d 1 p 1 : V e r s i o n s > < / d 1 p 1 : C u b e E l e m e n t I d > < d 1 p 1 : C u b e E l e m e n t I d > < d 1 p 1 : C u b e E l e m e n t L a b e l > N o m b r e   d ' h a b i t a n t s   -   S T   p l u s   d e   1 0 0   0 0 0   h a b i t a n t s < / d 1 p 1 : C u b e E l e m e n t L a b e l > < d 1 p 1 : C u b e E l e m e n t N a m e > S T & a m p ; 3 2 ; p l u s & a m p ; 3 2 ; d e & a m p ; 3 2 ; 1 0 0 & a m p ; 3 2 ; 0 0 0 & a m p ; 3 2 ; h a b i t a n t s < / d 1 p 1 : C u b e E l e m e n t N a m e > < d 1 p 1 : D i m e n s i o n N a m e > B r e a k s < / d 1 p 1 : D i m e n s i o n N a m e > < d 1 p 1 : I d > b 3 7 < / d 1 p 1 : I d > < d 1 p 1 : V e r s i o n s > < d 2 : i n t > 1 < / d 2 : i n t > < d 2 : i n t > 2 < / d 2 : i n t > < / d 1 p 1 : V e r s i o n s > < / d 1 p 1 : C u b e E l e m e n t I d > < d 1 p 1 : C u b e E l e m e n t I d > < d 1 p 1 : C u b e E l e m e n t L a b e l > N o m b r e   d ' h a b i t a n t s   -   S T   a g g l o m � r a t i o n   p a r i s i e n n e < / d 1 p 1 : C u b e E l e m e n t L a b e l > < d 1 p 1 : C u b e E l e m e n t N a m e > S T & a m p ; 3 2 ; a g g l o m & a m p ; 2 3 3 ; r a t i o n & a m p ; 3 2 ; p a r i s i e n n e < / d 1 p 1 : C u b e E l e m e n t N a m e > < d 1 p 1 : D i m e n s i o n N a m e > B r e a k s < / d 1 p 1 : D i m e n s i o n N a m e > < d 1 p 1 : I d > b 3 8 < / d 1 p 1 : I d > < d 1 p 1 : V e r s i o n s > < d 2 : i n t > 1 < / d 2 : i n t > < d 2 : i n t > 2 < / d 2 : i n t > < / d 1 p 1 : V e r s i o n s > < / d 1 p 1 : C u b e E l e m e n t I d > < d 1 p 1 : C u b e E l e m e n t I d > < d 1 p 1 : C u b e E l e m e n t L a b e l > A g e s   d e s   e n f a n t s < / d 1 p 1 : C u b e E l e m e n t L a b e l > < d 1 p 1 : C u b e E l e m e n t N a m e > A g e s & a m p ; 3 2 ; d e s & a m p ; 3 2 ; e n f a n t s < / d 1 p 1 : C u b e E l e m e n t N a m e > < d 1 p 1 : D i m e n s i o n N a m e > B r e a k s < / d 1 p 1 : D i m e n s i o n N a m e > < d 1 p 1 : I d > b 3 9 < / d 1 p 1 : I d > < d 1 p 1 : V e r s i o n s > < d 2 : i n t > 1 < / d 2 : i n t > < d 2 : i n t > 2 < / d 2 : i n t > < / d 1 p 1 : V e r s i o n s > < / d 1 p 1 : C u b e E l e m e n t I d > < d 1 p 1 : C u b e E l e m e n t I d > < d 1 p 1 : C u b e E l e m e n t L a b e l > A g e s   d e s   e n f a n t s   -   6 - 7   a n s < / d 1 p 1 : C u b e E l e m e n t L a b e l > < d 1 p 1 : C u b e E l e m e n t N a m e > _ 6 & a m p ; 4 5 ; 7 & a m p ; 3 2 ; a n s < / d 1 p 1 : C u b e E l e m e n t N a m e > < d 1 p 1 : D i m e n s i o n N a m e > B r e a k s < / d 1 p 1 : D i m e n s i o n N a m e > < d 1 p 1 : I d > b 4 0 < / d 1 p 1 : I d > < d 1 p 1 : V e r s i o n s > < d 2 : i n t > 1 < / d 2 : i n t > < d 2 : i n t > 2 < / d 2 : i n t > < / d 1 p 1 : V e r s i o n s > < / d 1 p 1 : C u b e E l e m e n t I d > < d 1 p 1 : C u b e E l e m e n t I d > < d 1 p 1 : C u b e E l e m e n t L a b e l > A g e s   d e s   e n f a n t s   -   8 - 9   a n s < / d 1 p 1 : C u b e E l e m e n t L a b e l > < d 1 p 1 : C u b e E l e m e n t N a m e > _ 8 & a m p ; 4 5 ; 9 & a m p ; 3 2 ; a n s < / d 1 p 1 : C u b e E l e m e n t N a m e > < d 1 p 1 : D i m e n s i o n N a m e > B r e a k s < / d 1 p 1 : D i m e n s i o n N a m e > < d 1 p 1 : I d > b 4 1 < / d 1 p 1 : I d > < d 1 p 1 : V e r s i o n s > < d 2 : i n t > 1 < / d 2 : i n t > < d 2 : i n t > 2 < / d 2 : i n t > < / d 1 p 1 : V e r s i o n s > < / d 1 p 1 : C u b e E l e m e n t I d > < d 1 p 1 : C u b e E l e m e n t I d > < d 1 p 1 : C u b e E l e m e n t L a b e l > A g e s   d e s   e n f a n t s   -   1 0 - 1 1   a n s < / d 1 p 1 : C u b e E l e m e n t L a b e l > < d 1 p 1 : C u b e E l e m e n t N a m e > _ 1 0 & a m p ; 4 5 ; 1 1 & a m p ; 3 2 ; a n s < / d 1 p 1 : C u b e E l e m e n t N a m e > < d 1 p 1 : D i m e n s i o n N a m e > B r e a k s < / d 1 p 1 : D i m e n s i o n N a m e > < d 1 p 1 : I d > b 4 2 < / d 1 p 1 : I d > < d 1 p 1 : V e r s i o n s > < d 2 : i n t > 1 < / d 2 : i n t > < d 2 : i n t > 2 < / d 2 : i n t > < / d 1 p 1 : V e r s i o n s > < / d 1 p 1 : C u b e E l e m e n t I d > < d 1 p 1 : C u b e E l e m e n t I d > < d 1 p 1 : C u b e E l e m e n t L a b e l > A g e s   d e s   e n f a n t s   -   P a r e n t   d ' u n   s e u l   e n f a n t   d e   6 - 8   a n s < / d 1 p 1 : C u b e E l e m e n t L a b e l > < d 1 p 1 : C u b e E l e m e n t N a m e > P a r e n t & a m p ; 3 2 ; d & a m p ; 3 9 ; u n & a m p ; 3 2 ; s e u l & a m p ; 3 2 ; e n f a n t & a m p ; 3 2 ; d e & a m p ; 3 2 ; 6 & a m p ; 4 5 ; 8 & a m p ; 3 2 ; a n s < / d 1 p 1 : C u b e E l e m e n t N a m e > < d 1 p 1 : D i m e n s i o n N a m e > B r e a k s < / d 1 p 1 : D i m e n s i o n N a m e > < d 1 p 1 : I d > b 4 3 < / d 1 p 1 : I d > < d 1 p 1 : V e r s i o n s > < d 2 : i n t > 1 < / d 2 : i n t > < d 2 : i n t > 2 < / d 2 : i n t > < / d 1 p 1 : V e r s i o n s > < / d 1 p 1 : C u b e E l e m e n t I d > < d 1 p 1 : C u b e E l e m e n t I d > < d 1 p 1 : C u b e E l e m e n t L a b e l > A g e s   d e s   e n f a n t s   -   P a r e n t   d ' u n   s e u l   e n f a n t   d e   9 - 1 1   a n s < / d 1 p 1 : C u b e E l e m e n t L a b e l > < d 1 p 1 : C u b e E l e m e n t N a m e > P a r e n t & a m p ; 3 2 ; d & a m p ; 3 9 ; u n & a m p ; 3 2 ; s e u l & a m p ; 3 2 ; e n f a n t & a m p ; 3 2 ; d e & a m p ; 3 2 ; 9 & a m p ; 4 5 ; 1 1 & a m p ; 3 2 ; a n s < / d 1 p 1 : C u b e E l e m e n t N a m e > < d 1 p 1 : D i m e n s i o n N a m e > B r e a k s < / d 1 p 1 : D i m e n s i o n N a m e > < d 1 p 1 : I d > b 4 4 < / d 1 p 1 : I d > < d 1 p 1 : V e r s i o n s > < d 2 : i n t > 1 < / d 2 : i n t > < d 2 : i n t > 2 < / d 2 : i n t > < / d 1 p 1 : V e r s i o n s > < / d 1 p 1 : C u b e E l e m e n t I d > < d 1 p 1 : C u b e E l e m e n t I d > < d 1 p 1 : C u b e E l e m e n t L a b e l > N o m b r e   d ' e n f a n t s   d e   6   �   1 1   a n s   a u   s e i n   d u   f o y e r < / d 1 p 1 : C u b e E l e m e n t L a b e l > < d 1 p 1 : C u b e E l e m e n t N a m e > N o m b r e & a m p ; 3 2 ; d & a m p ; 3 9 ; e n f a n t s & a m p ; 3 2 ; d e & a m p ; 3 2 ; 6 & a m p ; 3 2 ; & a m p ; 2 2 4 ; & a m p ; 3 2 ; 1 1 & a m p ; 3 2 ; a n s & a m p ; 3 2 ; a u & a m p ; 3 2 ; s e i n & a m p ; 3 2 ; d u & a m p ; 3 2 ; f o y e r < / d 1 p 1 : C u b e E l e m e n t N a m e > < d 1 p 1 : D i m e n s i o n N a m e > B r e a k s < / d 1 p 1 : D i m e n s i o n N a m e > < d 1 p 1 : I d > b 4 5 < / d 1 p 1 : I d > < d 1 p 1 : V e r s i o n s > < d 2 : i n t > 1 < / d 2 : i n t > < d 2 : i n t > 2 < / d 2 : i n t > < / d 1 p 1 : V e r s i o n s > < / d 1 p 1 : C u b e E l e m e n t I d > < d 1 p 1 : C u b e E l e m e n t I d > < d 1 p 1 : C u b e E l e m e n t L a b e l > N o m b r e   d ' e n f a n t s   d e   6   �   1 1   a n s   a u   s e i n   d u   f o y e r   -   1   s e u l   e n f a n t < / d 1 p 1 : C u b e E l e m e n t L a b e l > < d 1 p 1 : C u b e E l e m e n t N a m e > _ 1 & a m p ; 3 2 ; s e u l & a m p ; 3 2 ; e n f a n t < / d 1 p 1 : C u b e E l e m e n t N a m e > < d 1 p 1 : D i m e n s i o n N a m e > B r e a k s < / d 1 p 1 : D i m e n s i o n N a m e > < d 1 p 1 : I d > b 4 6 < / d 1 p 1 : I d > < d 1 p 1 : V e r s i o n s > < d 2 : i n t > 1 < / d 2 : i n t > < d 2 : i n t > 2 < / d 2 : i n t > < / d 1 p 1 : V e r s i o n s > < / d 1 p 1 : C u b e E l e m e n t I d > < d 1 p 1 : C u b e E l e m e n t I d > < d 1 p 1 : C u b e E l e m e n t L a b e l > N o m b r e   d ' e n f a n t s   d e   6   �   1 1   a n s   a u   s e i n   d u   f o y e r   -   2   e n f a n t s   o u   p l u s < / d 1 p 1 : C u b e E l e m e n t L a b e l > < d 1 p 1 : C u b e E l e m e n t N a m e > _ 2 & a m p ; 3 2 ; e n f a n t s & a m p ; 3 2 ; o u & a m p ; 3 2 ; p l u s < / d 1 p 1 : C u b e E l e m e n t N a m e > < d 1 p 1 : D i m e n s i o n N a m e > B r e a k s < / d 1 p 1 : D i m e n s i o n N a m e > < d 1 p 1 : I d > b 4 7 < / d 1 p 1 : I d > < d 1 p 1 : V e r s i o n s > < d 2 : i n t > 1 < / d 2 : i n t > < d 2 : i n t > 2 < / d 2 : i n t > < / d 1 p 1 : V e r s i o n s > < / d 1 p 1 : C u b e E l e m e n t I d > < d 1 p 1 : C u b e E l e m e n t I d > < d 1 p 1 : C u b e E l e m e n t L a b e l > < / d 1 p 1 : C u b e E l e m e n t L a b e l > < d 1 p 1 : C u b e E l e m e n t N a m e > F 2 _ 1 < / d 1 p 1 : C u b e E l e m e n t N a m e > < d 1 p 1 : D i m e n s i o n N a m e > B r e a k s < / d 1 p 1 : D i m e n s i o n N a m e > < d 1 p 1 : I d > b 4 8 < / d 1 p 1 : I d > < d 1 p 1 : V e r s i o n s > < d 2 : i n t > 1 < / d 2 : i n t > < d 2 : i n t > 2 < / d 2 : i n t > < / d 1 p 1 : V e r s i o n s > < / d 1 p 1 : C u b e E l e m e n t I d > < d 1 p 1 : C u b e E l e m e n t I d > < d 1 p 1 : C u b e E l e m e n t L a b e l > T r a j e t   � c o l e / d o m i c i l e   d e s   e n f a n t s < / d 1 p 1 : C u b e E l e m e n t L a b e l > < d 1 p 1 : C u b e E l e m e n t N a m e > T r a j e t & a m p ; 3 2 ; & a m p ; 2 3 3 ; c o l e & a m p ; 4 7 ; d o m i c i l e & a m p ; 3 2 ; d e s & a m p ; 3 2 ; e n f a n t s < / d 1 p 1 : C u b e E l e m e n t N a m e > < d 1 p 1 : D i m e n s i o n N a m e > B r e a k s < / d 1 p 1 : D i m e n s i o n N a m e > < d 1 p 1 : I d > b 4 9 < / d 1 p 1 : I d > < d 1 p 1 : V e r s i o n s > < d 2 : i n t > 1 < / d 2 : i n t > < d 2 : i n t > 2 < / d 2 : i n t > < / d 1 p 1 : V e r s i o n s > < / d 1 p 1 : C u b e E l e m e n t I d > < d 1 p 1 : C u b e E l e m e n t I d > < d 1 p 1 : C u b e E l e m e n t L a b e l > T r a j e t   � c o l e / d o m i c i l e   d e s   e n f a n t s   -   S T   A   p i e d s   /   T r o t t i n e t t e   /   V � l o < / d 1 p 1 : C u b e E l e m e n t L a b e l > < d 1 p 1 : C u b e E l e m e n t N a m e > S T & a m p ; 3 2 ; A & a m p ; 3 2 ; p i e d s & a m p ; 3 2 ; & a m p ; 4 7 ; & a m p ; 3 2 ; T r o t t i n e t t e & a m p ; 3 2 ; & a m p ; 4 7 ; & a m p ; 3 2 ; V & a m p ; 2 3 3 ; l o < / d 1 p 1 : C u b e E l e m e n t N a m e > < d 1 p 1 : D i m e n s i o n N a m e > B r e a k s < / d 1 p 1 : D i m e n s i o n N a m e > < d 1 p 1 : I d > b 5 0 < / d 1 p 1 : I d > < d 1 p 1 : V e r s i o n s > < d 2 : i n t > 1 < / d 2 : i n t > < d 2 : i n t > 2 < / d 2 : i n t > < / d 1 p 1 : V e r s i o n s > < / d 1 p 1 : C u b e E l e m e n t I d > < d 1 p 1 : C u b e E l e m e n t I d > < d 1 p 1 : C u b e E l e m e n t L a b e l > T r a j e t   � c o l e / d o m i c i l e   d e s   e n f a n t s   -   S T   T r a n s p o r t   e n   c o m m u n   /   V o i t u r e < / d 1 p 1 : C u b e E l e m e n t L a b e l > < d 1 p 1 : C u b e E l e m e n t N a m e > S T & a m p ; 3 2 ; T r a n s p o r t & a m p ; 3 2 ; e n & a m p ; 3 2 ; c o m m u n & a m p ; 3 2 ; & a m p ; 4 7 ; & a m p ; 3 2 ; V o i t u r e < / d 1 p 1 : C u b e E l e m e n t N a m e > < d 1 p 1 : D i m e n s i o n N a m e > B r e a k s < / d 1 p 1 : D i m e n s i o n N a m e > < d 1 p 1 : I d > b 5 1 < / d 1 p 1 : I d > < d 1 p 1 : V e r s i o n s > < d 2 : i n t > 1 < / d 2 : i n t > < d 2 : i n t > 2 < / d 2 : i n t > < / d 1 p 1 : V e r s i o n s > < / d 1 p 1 : C u b e E l e m e n t I d > < d 1 p 1 : C u b e E l e m e n t I d > < d 1 p 1 : C u b e E l e m e n t L a b e l > T r a j e t   h o r s   � c o l e   d e s   e n f a n t s < / d 1 p 1 : C u b e E l e m e n t L a b e l > < d 1 p 1 : C u b e E l e m e n t N a m e > T r a j e t & a m p ; 3 2 ; h o r s & a m p ; 3 2 ; & a m p ; 2 3 3 ; c o l e & a m p ; 3 2 ; d e s & a m p ; 3 2 ; e n f a n t s < / d 1 p 1 : C u b e E l e m e n t N a m e > < d 1 p 1 : D i m e n s i o n N a m e > B r e a k s < / d 1 p 1 : D i m e n s i o n N a m e > < d 1 p 1 : I d > b 5 2 < / d 1 p 1 : I d > < d 1 p 1 : V e r s i o n s > < d 2 : i n t > 1 < / d 2 : i n t > < d 2 : i n t > 2 < / d 2 : i n t > < / d 1 p 1 : V e r s i o n s > < / d 1 p 1 : C u b e E l e m e n t I d > < d 1 p 1 : C u b e E l e m e n t I d > < d 1 p 1 : C u b e E l e m e n t L a b e l > T r a j e t   e n   s e m a i n e   d e s   p a r e n t s < / d 1 p 1 : C u b e E l e m e n t L a b e l > < d 1 p 1 : C u b e E l e m e n t N a m e > T r a j e t & a m p ; 3 2 ; e n & a m p ; 3 2 ; s e m a i n e & a m p ; 3 2 ; d e s & a m p ; 3 2 ; p a r e n t s < / d 1 p 1 : C u b e E l e m e n t N a m e > < d 1 p 1 : D i m e n s i o n N a m e > B r e a k s < / d 1 p 1 : D i m e n s i o n N a m e > < d 1 p 1 : I d > b 5 3 < / d 1 p 1 : I d > < d 1 p 1 : V e r s i o n s > < d 2 : i n t > 1 < / d 2 : i n t > < d 2 : i n t > 2 < / d 2 : i n t > < / d 1 p 1 : V e r s i o n s > < / d 1 p 1 : C u b e E l e m e n t I d > < d 1 p 1 : C u b e E l e m e n t I d > < d 1 p 1 : C u b e E l e m e n t L a b e l > T r a j e t   e n   s e m a i n e   d e s   p a r e n t s   -   S T   A   p i e d s   /   V � l o < / d 1 p 1 : C u b e E l e m e n t L a b e l > < d 1 p 1 : C u b e E l e m e n t N a m e > S T & a m p ; 3 2 ; A & a m p ; 3 2 ; p i e d s & a m p ; 3 2 ; & a m p ; 4 7 ; & a m p ; 3 2 ; V & a m p ; 2 3 3 ; l o < / d 1 p 1 : C u b e E l e m e n t N a m e > < d 1 p 1 : D i m e n s i o n N a m e > B r e a k s < / d 1 p 1 : D i m e n s i o n N a m e > < d 1 p 1 : I d > b 5 4 < / d 1 p 1 : I d > < d 1 p 1 : V e r s i o n s > < d 2 : i n t > 1 < / d 2 : i n t > < d 2 : i n t > 2 < / d 2 : i n t > < / d 1 p 1 : V e r s i o n s > < / d 1 p 1 : C u b e E l e m e n t I d > < d 1 p 1 : C u b e E l e m e n t I d > < d 1 p 1 : C u b e E l e m e n t L a b e l > T r a j e t   e n   s e m a i n e   d e s   p a r e n t s   -   S T   T r a n s p o r t   e n   c o m m u n   /   V o i t u r e   /   M o t o / S c o o t e r < / d 1 p 1 : C u b e E l e m e n t L a b e l > < d 1 p 1 : C u b e E l e m e n t N a m e > S T & a m p ; 3 2 ; T r a n s p o r t & a m p ; 3 2 ; e n & a m p ; 3 2 ; c o m m u n & a m p ; 3 2 ; & a m p ; 4 7 ; & a m p ; 3 2 ; V o i t u r e & a m p ; 3 2 ; & a m p ; 4 7 ; & a m p ; 3 2 ; M o t o & a m p ; 4 7 ; S c o o t e r < / d 1 p 1 : C u b e E l e m e n t N a m e > < d 1 p 1 : D i m e n s i o n N a m e > B r e a k s < / d 1 p 1 : D i m e n s i o n N a m e > < d 1 p 1 : I d > b 5 5 < / d 1 p 1 : I d > < d 1 p 1 : V e r s i o n s > < d 2 : i n t > 1 < / d 2 : i n t > < d 2 : i n t > 2 < / d 2 : i n t > < / d 1 p 1 : V e r s i o n s > < / d 1 p 1 : C u b e E l e m e n t I d > < d 1 p 1 : C u b e E l e m e n t I d > < d 1 p 1 : C u b e E l e m e n t L a b e l > T r a j e t   e n   s e m a i n e   d e s   p a r e n t s   -   S T   V o i t u r e   /   M o t o / S c o o t e r < / d 1 p 1 : C u b e E l e m e n t L a b e l > < d 1 p 1 : C u b e E l e m e n t N a m e > S T & a m p ; 3 2 ; V o i t u r e & a m p ; 3 2 ; & a m p ; 4 7 ; & a m p ; 3 2 ; M o t o & a m p ; 4 7 ; S c o o t e r < / d 1 p 1 : C u b e E l e m e n t N a m e > < d 1 p 1 : D i m e n s i o n N a m e > B r e a k s < / d 1 p 1 : D i m e n s i o n N a m e > < d 1 p 1 : I d > b 5 6 < / d 1 p 1 : I d > < d 1 p 1 : V e r s i o n s > < d 2 : i n t > 1 < / d 2 : i n t > < d 2 : i n t > 2 < / d 2 : i n t > < / d 1 p 1 : V e r s i o n s > < / d 1 p 1 : C u b e E l e m e n t I d > < d 1 p 1 : C u b e E l e m e n t I d > < d 1 p 1 : C u b e E l e m e n t L a b e l > T r a j e t   e n   w e e k - e n d   d e s   p a r e n t s < / d 1 p 1 : C u b e E l e m e n t L a b e l > < d 1 p 1 : C u b e E l e m e n t N a m e > T r a j e t & a m p ; 3 2 ; e n & a m p ; 3 2 ; w e e k & a m p ; 4 5 ; e n d & a m p ; 3 2 ; d e s & a m p ; 3 2 ; p a r e n t s < / d 1 p 1 : C u b e E l e m e n t N a m e > < d 1 p 1 : D i m e n s i o n N a m e > B r e a k s < / d 1 p 1 : D i m e n s i o n N a m e > < d 1 p 1 : I d > b 5 7 < / d 1 p 1 : I d > < d 1 p 1 : V e r s i o n s > < d 2 : i n t > 1 < / d 2 : i n t > < d 2 : i n t > 2 < / d 2 : i n t > < / d 1 p 1 : V e r s i o n s > < / d 1 p 1 : C u b e E l e m e n t I d > < d 1 p 1 : C u b e E l e m e n t I d > < d 1 p 1 : C u b e E l e m e n t L a b e l > A v i s   s u r   l e s   p r a t i q u e s   s p o r t i v e s   d e s   e n f a n t s < / d 1 p 1 : C u b e E l e m e n t L a b e l > < d 1 p 1 : C u b e E l e m e n t N a m e > A v i s & a m p ; 3 2 ; s u r & a m p ; 3 2 ; l e s & a m p ; 3 2 ; p r a t i q u e s & a m p ; 3 2 ; s p o r t i v e s & a m p ; 3 2 ; d e s & a m p ; 3 2 ; e n f a n t s < / d 1 p 1 : C u b e E l e m e n t N a m e > < d 1 p 1 : D i m e n s i o n N a m e > B r e a k s < / d 1 p 1 : D i m e n s i o n N a m e > < d 1 p 1 : I d > b 5 8 < / d 1 p 1 : I d > < d 1 p 1 : V e r s i o n s > < d 2 : i n t > 1 < / d 2 : i n t > < d 2 : i n t > 2 < / d 2 : i n t > < / d 1 p 1 : V e r s i o n s > < / d 1 p 1 : C u b e E l e m e n t I d > < d 1 p 1 : C u b e E l e m e n t I d > < d 1 p 1 : C u b e E l e m e n t L a b e l > A v i s   s u r   l e s   p r a t i q u e s   s p o r t i v e s   d e s   e n f a n t s   -   t r o p < / d 1 p 1 : C u b e E l e m e n t L a b e l > < d 1 p 1 : C u b e E l e m e n t N a m e > t r o p < / d 1 p 1 : C u b e E l e m e n t N a m e > < d 1 p 1 : D i m e n s i o n N a m e > B r e a k s < / d 1 p 1 : D i m e n s i o n N a m e > < d 1 p 1 : I d > b 5 9 < / d 1 p 1 : I d > < d 1 p 1 : V e r s i o n s > < d 2 : i n t > 1 < / d 2 : i n t > < d 2 : i n t > 2 < / d 2 : i n t > < / d 1 p 1 : V e r s i o n s > < / d 1 p 1 : C u b e E l e m e n t I d > < d 1 p 1 : C u b e E l e m e n t I d > < d 1 p 1 : C u b e E l e m e n t L a b e l > A v i s   s u r   l e s   p r a t i q u e s   s p o r t i v e s   d e s   e n f a n t s   -   s u f f i s a m m e n t < / d 1 p 1 : C u b e E l e m e n t L a b e l > < d 1 p 1 : C u b e E l e m e n t N a m e > s u f f i s a m m e n t < / d 1 p 1 : C u b e E l e m e n t N a m e > < d 1 p 1 : D i m e n s i o n N a m e > B r e a k s < / d 1 p 1 : D i m e n s i o n N a m e > < d 1 p 1 : I d > b 6 0 < / d 1 p 1 : I d > < d 1 p 1 : V e r s i o n s > < d 2 : i n t > 1 < / d 2 : i n t > < d 2 : i n t > 2 < / d 2 : i n t > < / d 1 p 1 : V e r s i o n s > < / d 1 p 1 : C u b e E l e m e n t I d > < d 1 p 1 : C u b e E l e m e n t I d > < d 1 p 1 : C u b e E l e m e n t L a b e l > A v i s   s u r   l e s   p r a t i q u e s   s p o r t i v e s   d e s   e n f a n t s   -   p a s   a s s e z < / d 1 p 1 : C u b e E l e m e n t L a b e l > < d 1 p 1 : C u b e E l e m e n t N a m e > p a s & a m p ; 3 2 ; a s s e z < / d 1 p 1 : C u b e E l e m e n t N a m e > < d 1 p 1 : D i m e n s i o n N a m e > B r e a k s < / d 1 p 1 : D i m e n s i o n N a m e > < d 1 p 1 : I d > b 6 1 < / d 1 p 1 : I d > < d 1 p 1 : V e r s i o n s > < d 2 : i n t > 1 < / d 2 : i n t > < d 2 : i n t > 2 < / d 2 : i n t > < / d 1 p 1 : V e r s i o n s > < / d 1 p 1 : C u b e E l e m e n t I d > < d 1 p 1 : C u b e E l e m e n t I d > < d 1 p 1 : C u b e E l e m e n t L a b e l > P r a t i q u e   s p o r t i v e   o u   a c t i v i t �   p h y s i q u e   h o r s   � c o l e < / d 1 p 1 : C u b e E l e m e n t L a b e l > < d 1 p 1 : C u b e E l e m e n t N a m e > P r a t i q u e & a m p ; 3 2 ; s p o r t i v e & a m p ; 3 2 ; o u & a m p ; 3 2 ; a c t i v i t & a m p ; 2 3 3 ; & a m p ; 3 2 ; p h y s i q u e & a m p ; 3 2 ; h o r s & a m p ; 3 2 ; & a m p ; 2 3 3 ; c o l e < / d 1 p 1 : C u b e E l e m e n t N a m e > < d 1 p 1 : D i m e n s i o n N a m e > B r e a k s < / d 1 p 1 : D i m e n s i o n N a m e > < d 1 p 1 : I d > b 6 2 < / d 1 p 1 : I d > < d 1 p 1 : V e r s i o n s > < d 2 : i n t > 1 < / d 2 : i n t > < d 2 : i n t > 2 < / d 2 : i n t > < / d 1 p 1 : V e r s i o n s > < / d 1 p 1 : C u b e E l e m e n t I d > < d 1 p 1 : C u b e E l e m e n t I d > < d 1 p 1 : C u b e E l e m e n t L a b e l > P r a t i q u e   s p o r t i v e   o u   a c t i v i t �   p h y s i q u e   h o r s   � c o l e   -   O u i < / d 1 p 1 : C u b e E l e m e n t L a b e l > < d 1 p 1 : C u b e E l e m e n t N a m e > O u i < / d 1 p 1 : C u b e E l e m e n t N a m e > < d 1 p 1 : D i m e n s i o n N a m e > B r e a k s < / d 1 p 1 : D i m e n s i o n N a m e > < d 1 p 1 : I d > b 6 3 < / d 1 p 1 : I d > < d 1 p 1 : V e r s i o n s > < d 2 : i n t > 1 < / d 2 : i n t > < d 2 : i n t > 2 < / d 2 : i n t > < d 2 : i n t > 4 < / d 2 : i n t > < / d 1 p 1 : V e r s i o n s > < / d 1 p 1 : C u b e E l e m e n t I d > < d 1 p 1 : C u b e E l e m e n t I d > < d 1 p 1 : C u b e E l e m e n t L a b e l > P r a t i q u e   s p o r t i v e   o u   a c t i v i t �   p h y s i q u e   h o r s   � c o l e   -   N o n < / d 1 p 1 : C u b e E l e m e n t L a b e l > < d 1 p 1 : C u b e E l e m e n t N a m e > N o n < / d 1 p 1 : C u b e E l e m e n t N a m e > < d 1 p 1 : D i m e n s i o n N a m e > B r e a k s < / d 1 p 1 : D i m e n s i o n N a m e > < d 1 p 1 : I d > b 6 4 < / d 1 p 1 : I d > < d 1 p 1 : V e r s i o n s > < d 2 : i n t > 1 < / d 2 : i n t > < d 2 : i n t > 2 < / d 2 : i n t > < d 2 : i n t > 4 < / d 2 : i n t > < / d 1 p 1 : V e r s i o n s > < / d 1 p 1 : C u b e E l e m e n t I d > < d 1 p 1 : C u b e E l e m e n t I d > < d 1 p 1 : C u b e E l e m e n t L a b e l > V o l o n t �   p a r e n t s /   e n f a n t s   d e   p r a t i q u e r   d u   s p o r t < / d 1 p 1 : C u b e E l e m e n t L a b e l > < d 1 p 1 : C u b e E l e m e n t N a m e > V o l o n t & a m p ; 2 3 3 ; & a m p ; 3 2 ; p a r e n t s & a m p ; 4 7 ; & a m p ; 3 2 ; e n f a n t s & a m p ; 3 2 ; d e & a m p ; 3 2 ; p r a t i q u e r & a m p ; 3 2 ; d u & a m p ; 3 2 ; s p o r t < / d 1 p 1 : C u b e E l e m e n t N a m e > < d 1 p 1 : D i m e n s i o n N a m e > B r e a k s < / d 1 p 1 : D i m e n s i o n N a m e > < d 1 p 1 : I d > b 6 5 < / d 1 p 1 : I d > < d 1 p 1 : V e r s i o n s > < d 2 : i n t > 1 < / d 2 : i n t > < d 2 : i n t > 2 < / d 2 : i n t > < / d 1 p 1 : V e r s i o n s > < / d 1 p 1 : C u b e E l e m e n t I d > < d 1 p 1 : C u b e E l e m e n t I d > < d 1 p 1 : C u b e E l e m e n t L a b e l > V o l o n t �   p a r e n t s /   e n f a n t s   d e   p r a t i q u e r   d u   s p o r t   -   U n   s o u h a i t   d e s   e n f a n t s < / d 1 p 1 : C u b e E l e m e n t L a b e l > < d 1 p 1 : C u b e E l e m e n t N a m e > U n & a m p ; 3 2 ; s o u h a i t & a m p ; 3 2 ; d e s & a m p ; 3 2 ; e n f a n t s < / d 1 p 1 : C u b e E l e m e n t N a m e > < d 1 p 1 : D i m e n s i o n N a m e > B r e a k s < / d 1 p 1 : D i m e n s i o n N a m e > < d 1 p 1 : I d > b 6 6 < / d 1 p 1 : I d > < d 1 p 1 : V e r s i o n s > < d 2 : i n t > 1 < / d 2 : i n t > < d 2 : i n t > 2 < / d 2 : i n t > < / d 1 p 1 : V e r s i o n s > < / d 1 p 1 : C u b e E l e m e n t I d > < d 1 p 1 : C u b e E l e m e n t I d > < d 1 p 1 : C u b e E l e m e n t L a b e l > V o l o n t �   p a r e n t s /   e n f a n t s   d e   p r a t i q u e r   d u   s p o r t   -   U n e   v o l o n t �   d e s   p a r e n t s < / d 1 p 1 : C u b e E l e m e n t L a b e l > < d 1 p 1 : C u b e E l e m e n t N a m e > U n e & a m p ; 3 2 ; v o l o n t & a m p ; 2 3 3 ; & a m p ; 3 2 ; d e s & a m p ; 3 2 ; p a r e n t s < / d 1 p 1 : C u b e E l e m e n t N a m e > < d 1 p 1 : D i m e n s i o n N a m e > B r e a k s < / d 1 p 1 : D i m e n s i o n N a m e > < d 1 p 1 : I d > b 6 7 < / d 1 p 1 : I d > < d 1 p 1 : V e r s i o n s > < d 2 : i n t > 1 < / d 2 : i n t > < d 2 : i n t > 2 < / d 2 : i n t > < / d 1 p 1 : V e r s i o n s > < / d 1 p 1 : C u b e E l e m e n t I d > < d 1 p 1 : C u b e E l e m e n t I d > < d 1 p 1 : C u b e E l e m e n t L a b e l > V o l o n t �   p a r e n t s /   e n f a n t s   d e   p r a t i q u e r   d u   s p o r t   -   U n   c h o i x   c o m m u n   e n f a n t s   /   p a r e n t s < / d 1 p 1 : C u b e E l e m e n t L a b e l > < d 1 p 1 : C u b e E l e m e n t N a m e > U n & a m p ; 3 2 ; c h o i x & a m p ; 3 2 ; c o m m u n & a m p ; 3 2 ; e n f a n t s & a m p ; 3 2 ; & a m p ; 4 7 ; & a m p ; 3 2 ; p a r e n t s < / d 1 p 1 : C u b e E l e m e n t N a m e > < d 1 p 1 : D i m e n s i o n N a m e > B r e a k s < / d 1 p 1 : D i m e n s i o n N a m e > < d 1 p 1 : I d > b 6 8 < / d 1 p 1 : I d > < d 1 p 1 : V e r s i o n s > < d 2 : i n t > 1 < / d 2 : i n t > < d 2 : i n t > 2 < / d 2 : i n t > < / d 1 p 1 : V e r s i o n s > < / d 1 p 1 : C u b e E l e m e n t I d > < d 1 p 1 : C u b e E l e m e n t I d > < d 1 p 1 : C u b e E l e m e n t L a b e l > P r � s e n c e s   d e s   p a r e n t s   p e n d a n t   l e s   a c t i v i t � s   s p o r t i v e s < / d 1 p 1 : C u b e E l e m e n t L a b e l > < d 1 p 1 : C u b e E l e m e n t N a m e > P r & a m p ; 2 3 3 ; s e n c e s & a m p ; 3 2 ; d e s & a m p ; 3 2 ; p a r e n t s & a m p ; 3 2 ; p e n d a n t & a m p ; 3 2 ; l e s & a m p ; 3 2 ; a c t i v i t & a m p ; 2 3 3 ; s & a m p ; 3 2 ; s p o r t i v e s < / d 1 p 1 : C u b e E l e m e n t N a m e > < d 1 p 1 : D i m e n s i o n N a m e > B r e a k s < / d 1 p 1 : D i m e n s i o n N a m e > < d 1 p 1 : I d > b 6 9 < / d 1 p 1 : I d > < d 1 p 1 : V e r s i o n s > < d 2 : i n t > 1 < / d 2 : i n t > < d 2 : i n t > 2 < / d 2 : i n t > < / d 1 p 1 : V e r s i o n s > < / d 1 p 1 : C u b e E l e m e n t I d > < d 1 p 1 : C u b e E l e m e n t I d > < d 1 p 1 : C u b e E l e m e n t L a b e l > P r � s e n c e s   d e s   p a r e n t s   p e n d a n t   l e s   a c t i v i t � s   s p o r t i v e s   -   S T   O u i < / d 1 p 1 : C u b e E l e m e n t L a b e l > < d 1 p 1 : C u b e E l e m e n t N a m e > S T & a m p ; 3 2 ; O u i < / d 1 p 1 : C u b e E l e m e n t N a m e > < d 1 p 1 : D i m e n s i o n N a m e > B r e a k s < / d 1 p 1 : D i m e n s i o n N a m e > < d 1 p 1 : I d > b 7 0 < / d 1 p 1 : I d > < d 1 p 1 : V e r s i o n s > < d 2 : i n t > 1 < / d 2 : i n t > < d 2 : i n t > 2 < / d 2 : i n t > < d 2 : i n t > 3 < / d 2 : i n t > < d 2 : i n t > 4 < / d 2 : i n t > < / d 1 p 1 : V e r s i o n s > < / d 1 p 1 : C u b e E l e m e n t I d > < d 1 p 1 : C u b e E l e m e n t I d > < d 1 p 1 : C u b e E l e m e n t L a b e l > P r � s e n c e s   d e s   p a r e n t s   p e n d a n t   l e s   a c t i v i t � s   s p o r t i v e s   -   . . . �   c h a q u e   f o i s < / d 1 p 1 : C u b e E l e m e n t L a b e l > < d 1 p 1 : C u b e E l e m e n t N a m e > _ & a m p ; 4 6 ; & a m p ; 4 6 ; & a m p ; 4 6 ; & a m p ; 2 2 4 ; & a m p ; 3 2 ; c h a q u e & a m p ; 3 2 ; f o i s < / d 1 p 1 : C u b e E l e m e n t N a m e > < d 1 p 1 : D i m e n s i o n N a m e > B r e a k s < / d 1 p 1 : D i m e n s i o n N a m e > < d 1 p 1 : I d > b 7 1 < / d 1 p 1 : I d > < d 1 p 1 : V e r s i o n s > < d 2 : i n t > 1 < / d 2 : i n t > < d 2 : i n t > 2 < / d 2 : i n t > < / d 1 p 1 : V e r s i o n s > < / d 1 p 1 : C u b e E l e m e n t I d > < d 1 p 1 : C u b e E l e m e n t I d > < d 1 p 1 : C u b e E l e m e n t L a b e l > P r � s e n c e s   d e s   p a r e n t s   p e n d a n t   l e s   a c t i v i t � s   s p o r t i v e s   -   . . . r � g u l i � r e m e n t < / d 1 p 1 : C u b e E l e m e n t L a b e l > < d 1 p 1 : C u b e E l e m e n t N a m e > _ & a m p ; 4 6 ; & a m p ; 4 6 ; & a m p ; 4 6 ; r & a m p ; 2 3 3 ; g u l i & a m p ; 2 3 2 ; r e m e n t < / d 1 p 1 : C u b e E l e m e n t N a m e > < d 1 p 1 : D i m e n s i o n N a m e > B r e a k s < / d 1 p 1 : D i m e n s i o n N a m e > < d 1 p 1 : I d > b 7 2 < / d 1 p 1 : I d > < d 1 p 1 : V e r s i o n s > < d 2 : i n t > 1 < / d 2 : i n t > < d 2 : i n t > 2 < / d 2 : i n t > < / d 1 p 1 : V e r s i o n s > < / d 1 p 1 : C u b e E l e m e n t I d > < d 1 p 1 : C u b e E l e m e n t I d > < d 1 p 1 : C u b e E l e m e n t L a b e l > P r � s e n c e s   d e s   p a r e n t s   p e n d a n t   l e s   a c t i v i t � s   s p o r t i v e s   -   . . . d e   t e m p s   e n   t e m p s < / d 1 p 1 : C u b e E l e m e n t L a b e l > < d 1 p 1 : C u b e E l e m e n t N a m e > _ & a m p ; 4 6 ; & a m p ; 4 6 ; & a m p ; 4 6 ; d e & a m p ; 3 2 ; t e m p s & a m p ; 3 2 ; e n & a m p ; 3 2 ; t e m p s < / d 1 p 1 : C u b e E l e m e n t N a m e > < d 1 p 1 : D i m e n s i o n N a m e > B r e a k s < / d 1 p 1 : D i m e n s i o n N a m e > < d 1 p 1 : I d > b 7 3 < / d 1 p 1 : I d > < d 1 p 1 : V e r s i o n s > < d 2 : i n t > 1 < / d 2 : i n t > < d 2 : i n t > 2 < / d 2 : i n t > < / d 1 p 1 : V e r s i o n s > < / d 1 p 1 : C u b e E l e m e n t I d > < d 1 p 1 : C u b e E l e m e n t I d > < d 1 p 1 : C u b e E l e m e n t L a b e l > P r � s e n c e s   d e s   p a r e n t s   p e n d a n t   l e s   a c t i v i t � s   s p o r t i v e s   -   N o n   J a m a i s < / d 1 p 1 : C u b e E l e m e n t L a b e l > < d 1 p 1 : C u b e E l e m e n t N a m e > N o n & a m p ; 3 2 ; J a m a i s < / d 1 p 1 : C u b e E l e m e n t N a m e > < d 1 p 1 : D i m e n s i o n N a m e > B r e a k s < / d 1 p 1 : D i m e n s i o n N a m e > < d 1 p 1 : I d > b 7 4 < / d 1 p 1 : I d > < d 1 p 1 : V e r s i o n s > < d 2 : i n t > 1 < / d 2 : i n t > < d 2 : i n t > 2 < / d 2 : i n t > < / d 1 p 1 : V e r s i o n s > < / d 1 p 1 : C u b e E l e m e n t I d > < d 1 p 1 : C u b e E l e m e n t I d > < d 1 p 1 : C u b e E l e m e n t L a b e l > A c t i v i t � s   s p o r t i v e s   o r g a n i s � e s   p a r   p a r e n t s < / d 1 p 1 : C u b e E l e m e n t L a b e l > < d 1 p 1 : C u b e E l e m e n t N a m e > A c t i v i t & a m p ; 2 3 3 ; s & a m p ; 3 2 ; s p o r t i v e s & a m p ; 3 2 ; o r g a n i s & a m p ; 2 3 3 ; e s & a m p ; 3 2 ; p a r & a m p ; 3 2 ; p a r e n t s < / d 1 p 1 : C u b e E l e m e n t N a m e > < d 1 p 1 : D i m e n s i o n N a m e > B r e a k s < / d 1 p 1 : D i m e n s i o n N a m e > < d 1 p 1 : I d > b 7 5 < / d 1 p 1 : I d > < d 1 p 1 : V e r s i o n s > < d 2 : i n t > 1 < / d 2 : i n t > < d 2 : i n t > 2 < / d 2 : i n t > < / d 1 p 1 : V e r s i o n s > < / d 1 p 1 : C u b e E l e m e n t I d > < d 1 p 1 : C u b e E l e m e n t I d > < d 1 p 1 : C u b e E l e m e n t L a b e l > A c t i v i t � s   s p o r t i v e s   o r g a n i s � e s   p a r   p a r e n t s   -   N o n ,   j a m a i s < / d 1 p 1 : C u b e E l e m e n t L a b e l > < d 1 p 1 : C u b e E l e m e n t N a m e > N o n & a m p ; 4 4 ; & a m p ; 3 2 ; j a m a i s < / d 1 p 1 : C u b e E l e m e n t N a m e > < d 1 p 1 : D i m e n s i o n N a m e > B r e a k s < / d 1 p 1 : D i m e n s i o n N a m e > < d 1 p 1 : I d > b 7 6 < / d 1 p 1 : I d > < d 1 p 1 : V e r s i o n s > < d 2 : i n t > 1 < / d 2 : i n t > < d 2 : i n t > 2 < / d 2 : i n t > < d 2 : i n t > 4 < / d 2 : i n t > < / d 1 p 1 : V e r s i o n s > < / d 1 p 1 : C u b e E l e m e n t I d > < d 1 p 1 : C u b e E l e m e n t I d > < d 1 p 1 : C u b e E l e m e n t L a b e l > A c t i v i t � s   s p o r t i v e s   o r g a n i s � e s   p a r   p a r e n t s   -   S T   A u   m o i n s   u n e   f o i s   p a r   m o i s < / d 1 p 1 : C u b e E l e m e n t L a b e l > < d 1 p 1 : C u b e E l e m e n t N a m e > S T & a m p ; 3 2 ; A u & a m p ; 3 2 ; m o i n s & a m p ; 3 2 ; u n e & a m p ; 3 2 ; f o i s & a m p ; 3 2 ; p a r & a m p ; 3 2 ; m o i s < / d 1 p 1 : C u b e E l e m e n t N a m e > < d 1 p 1 : D i m e n s i o n N a m e > B r e a k s < / d 1 p 1 : D i m e n s i o n N a m e > < d 1 p 1 : I d > b 7 7 < / d 1 p 1 : I d > < d 1 p 1 : V e r s i o n s > < d 2 : i n t > 1 < / d 2 : i n t > < d 2 : i n t > 2 < / d 2 : i n t > < / d 1 p 1 : V e r s i o n s > < / d 1 p 1 : C u b e E l e m e n t I d > < d 1 p 1 : C u b e E l e m e n t I d > < d 1 p 1 : C u b e E l e m e n t L a b e l > A c t i v i t � s   s p o r t i v e s   o r g a n i s � e s   p a r   p a r e n t s   -   S T   M o i n s   d ' u n e   f o i s   p a r   m o i s < / d 1 p 1 : C u b e E l e m e n t L a b e l > < d 1 p 1 : C u b e E l e m e n t N a m e > S T & a m p ; 3 2 ; M o i n s & a m p ; 3 2 ; d & a m p ; 3 9 ; u n e & a m p ; 3 2 ; f o i s & a m p ; 3 2 ; p a r & a m p ; 3 2 ; m o i s < / d 1 p 1 : C u b e E l e m e n t N a m e > < d 1 p 1 : D i m e n s i o n N a m e > B r e a k s < / d 1 p 1 : D i m e n s i o n N a m e > < d 1 p 1 : I d > b 7 8 < / d 1 p 1 : I d > < d 1 p 1 : V e r s i o n s > < d 2 : i n t > 1 < / d 2 : i n t > < d 2 : i n t > 2 < / d 2 : i n t > < / d 1 p 1 : V e r s i o n s > < / d 1 p 1 : C u b e E l e m e n t I d > < d 1 p 1 : C u b e E l e m e n t I d > < d 1 p 1 : C u b e E l e m e n t L a b e l > P r a t i q u e   d ' u n   s p o r t   p a r   l e   p a r e n t < / d 1 p 1 : C u b e E l e m e n t L a b e l > < d 1 p 1 : C u b e E l e m e n t N a m e > P r a t i q u e & a m p ; 3 2 ; d & a m p ; 3 9 ; u n & a m p ; 3 2 ; s p o r t & a m p ; 3 2 ; p a r & a m p ; 3 2 ; l e & a m p ; 3 2 ; p a r e n t < / d 1 p 1 : C u b e E l e m e n t N a m e > < d 1 p 1 : D i m e n s i o n N a m e > B r e a k s < / d 1 p 1 : D i m e n s i o n N a m e > < d 1 p 1 : I d > b 7 9 < / d 1 p 1 : I d > < d 1 p 1 : V e r s i o n s > < d 2 : i n t > 1 < / d 2 : i n t > < d 2 : i n t > 2 < / d 2 : i n t > < / d 1 p 1 : V e r s i o n s > < / d 1 p 1 : C u b e E l e m e n t I d > < d 1 p 1 : C u b e E l e m e n t I d > < d 1 p 1 : C u b e E l e m e n t L a b e l > P r a t i q u e   d ' u n   s p o r t   p a r   l e   p a r e n t   -   O u i ,   r � g u l i � r e m e n t < / d 1 p 1 : C u b e E l e m e n t L a b e l > < d 1 p 1 : C u b e E l e m e n t N a m e > O u i & a m p ; 4 4 ; & a m p ; 3 2 ; r & a m p ; 2 3 3 ; g u l i & a m p ; 2 3 2 ; r e m e n t < / d 1 p 1 : C u b e E l e m e n t N a m e > < d 1 p 1 : D i m e n s i o n N a m e > B r e a k s < / d 1 p 1 : D i m e n s i o n N a m e > < d 1 p 1 : I d > b 8 0 < / d 1 p 1 : I d > < d 1 p 1 : V e r s i o n s > < d 2 : i n t > 1 < / d 2 : i n t > < d 2 : i n t > 2 < / d 2 : i n t > < / d 1 p 1 : V e r s i o n s > < / d 1 p 1 : C u b e E l e m e n t I d > < d 1 p 1 : C u b e E l e m e n t I d > < d 1 p 1 : C u b e E l e m e n t L a b e l > P r a t i q u e   d ' u n   s p o r t   p a r   l e   p a r e n t   -   O u i ,   o c c a s i o n n a l e m e n t < / d 1 p 1 : C u b e E l e m e n t L a b e l > < d 1 p 1 : C u b e E l e m e n t N a m e > O u i & a m p ; 4 4 ; & a m p ; 3 2 ; o c c a s i o n n a l e m e n t < / d 1 p 1 : C u b e E l e m e n t N a m e > < d 1 p 1 : D i m e n s i o n N a m e > B r e a k s < / d 1 p 1 : D i m e n s i o n N a m e > < d 1 p 1 : I d > b 8 1 < / d 1 p 1 : I d > < d 1 p 1 : V e r s i o n s > < d 2 : i n t > 1 < / d 2 : i n t > < d 2 : i n t > 2 < / d 2 : i n t > < / d 1 p 1 : V e r s i o n s > < / d 1 p 1 : C u b e E l e m e n t I d > < d 1 p 1 : C u b e E l e m e n t I d > < d 1 p 1 : C u b e E l e m e n t L a b e l > I m p o r t a n c e   d e s   a c t i v i t � s   p h y s i q u e s   p e n d a n t   l e s   v a c a n c e s < / d 1 p 1 : C u b e E l e m e n t L a b e l > < d 1 p 1 : C u b e E l e m e n t N a m e > I m p o r t a n c e & a m p ; 3 2 ; d e s & a m p ; 3 2 ; a c t i v i t & a m p ; 2 3 3 ; s & a m p ; 3 2 ; p h y s i q u e s & a m p ; 3 2 ; p e n d a n t & a m p ; 3 2 ; l e s & a m p ; 3 2 ; v a c a n c e s < / d 1 p 1 : C u b e E l e m e n t N a m e > < d 1 p 1 : D i m e n s i o n N a m e > B r e a k s < / d 1 p 1 : D i m e n s i o n N a m e > < d 1 p 1 : I d > b 8 2 < / d 1 p 1 : I d > < d 1 p 1 : V e r s i o n s > < d 2 : i n t > 1 < / d 2 : i n t > < d 2 : i n t > 2 < / d 2 : i n t > < / d 1 p 1 : V e r s i o n s > < / d 1 p 1 : C u b e E l e m e n t I d > < d 1 p 1 : C u b e E l e m e n t I d > < d 1 p 1 : C u b e E l e m e n t L a b e l > I m p o r t a n c e   d e s   a c t i v i t � s   p h y s i q u e s   p e n d a n t   l e s   v a c a n c e s   -   T r � s   i m p o r t a n t < / d 1 p 1 : C u b e E l e m e n t L a b e l > < d 1 p 1 : C u b e E l e m e n t N a m e > T r & a m p ; 2 3 2 ; s & a m p ; 3 2 ; i m p o r t a n t < / d 1 p 1 : C u b e E l e m e n t N a m e > < d 1 p 1 : D i m e n s i o n N a m e > B r e a k s < / d 1 p 1 : D i m e n s i o n N a m e > < d 1 p 1 : I d > b 8 3 < / d 1 p 1 : I d > < d 1 p 1 : V e r s i o n s > < d 2 : i n t > 1 < / d 2 : i n t > < d 2 : i n t > 2 < / d 2 : i n t > < / d 1 p 1 : V e r s i o n s > < / d 1 p 1 : C u b e E l e m e n t I d > < d 1 p 1 : C u b e E l e m e n t I d > < d 1 p 1 : C u b e E l e m e n t L a b e l > I m p o r t a n c e   d e s   a c t i v i t � s   p h y s i q u e s   p e n d a n t   l e s   v a c a n c e s   -   S T   I m p o r t a n t < / d 1 p 1 : C u b e E l e m e n t L a b e l > < d 1 p 1 : C u b e E l e m e n t N a m e > S T & a m p ; 3 2 ; I m p o r t a n t < / d 1 p 1 : C u b e E l e m e n t N a m e > < d 1 p 1 : D i m e n s i o n N a m e > B r e a k s < / d 1 p 1 : D i m e n s i o n N a m e > < d 1 p 1 : I d > b 8 4 < / d 1 p 1 : I d > < d 1 p 1 : V e r s i o n s > < d 2 : i n t > 1 < / d 2 : i n t > < d 2 : i n t > 2 < / d 2 : i n t > < / d 1 p 1 : V e r s i o n s > < / d 1 p 1 : C u b e E l e m e n t I d > < d 1 p 1 : C u b e E l e m e n t I d > < d 1 p 1 : C u b e E l e m e n t L a b e l > I m p o r t a n c e   d e s   a c t i v i t � s   p h y s i q u e s   p e n d a n t   l e s   v a c a n c e s   -   S T   P a s   i m p o r t a n t < / d 1 p 1 : C u b e E l e m e n t L a b e l > < d 1 p 1 : C u b e E l e m e n t N a m e > S T & a m p ; 3 2 ; P a s & a m p ; 3 2 ; i m p o r t a n t < / d 1 p 1 : C u b e E l e m e n t N a m e > < d 1 p 1 : D i m e n s i o n N a m e > B r e a k s < / d 1 p 1 : D i m e n s i o n N a m e > < d 1 p 1 : I d > b 8 5 < / d 1 p 1 : I d > < d 1 p 1 : V e r s i o n s > < d 2 : i n t > 1 < / d 2 : i n t > < d 2 : i n t > 2 < / d 2 : i n t > < / d 1 p 1 : V e r s i o n s > < / d 1 p 1 : C u b e E l e m e n t I d > < d 1 p 1 : C u b e E l e m e n t I d > < d 1 p 1 : C u b e E l e m e n t L a b e l > P a r t i c i p a t i o n   d e s   e n f a n t s   a u x   t � c h e s   m � n a g � r e s < / d 1 p 1 : C u b e E l e m e n t L a b e l > < d 1 p 1 : C u b e E l e m e n t N a m e > P a r t i c i p a t i o n & a m p ; 3 2 ; d e s & a m p ; 3 2 ; e n f a n t s & a m p ; 3 2 ; a u x & a m p ; 3 2 ; t & a m p ; 2 2 6 ; c h e s & a m p ; 3 2 ; m & a m p ; 2 3 3 ; n a g & a m p ; 2 3 2 ; r e s < / d 1 p 1 : C u b e E l e m e n t N a m e > < d 1 p 1 : D i m e n s i o n N a m e > B r e a k s < / d 1 p 1 : D i m e n s i o n N a m e > < d 1 p 1 : I d > b 8 6 < / d 1 p 1 : I d > < d 1 p 1 : V e r s i o n s > < d 2 : i n t > 1 < / d 2 : i n t > < d 2 : i n t > 2 < / d 2 : i n t > < / d 1 p 1 : V e r s i o n s > < / d 1 p 1 : C u b e E l e m e n t I d > < d 1 p 1 : C u b e E l e m e n t I d > < d 1 p 1 : C u b e E l e m e n t L a b e l > < / d 1 p 1 : C u b e E l e m e n t L a b e l > < d 1 p 1 : C u b e E l e m e n t N a m e > F 4 _ 1 < / d 1 p 1 : C u b e E l e m e n t N a m e > < d 1 p 1 : D i m e n s i o n N a m e > B r e a k s < / d 1 p 1 : D i m e n s i o n N a m e > < d 1 p 1 : I d > b 8 7 < / d 1 p 1 : I d > < d 1 p 1 : V e r s i o n s > < d 2 : i n t > 1 < / d 2 : i n t > < d 2 : i n t > 2 < / d 2 : i n t > < / d 1 p 1 : V e r s i o n s > < / d 1 p 1 : C u b e E l e m e n t I d > < d 1 p 1 : C u b e E l e m e n t I d > < d 1 p 1 : C u b e E l e m e n t L a b e l > S T   A   p i e d s   /   T r o t t i n e t t e   /   V � l o < / d 1 p 1 : C u b e E l e m e n t L a b e l > < d 1 p 1 : C u b e E l e m e n t N a m e > S T & a m p ; 3 2 ; A & a m p ; 3 2 ; p i e d s & a m p ; 3 2 ; & a m p ; 4 7 ; & a m p ; 3 2 ; T r o t t i n e t t e & a m p ; 3 2 ; & a m p ; 4 7 ; & a m p ; 3 2 ; V & a m p ; 2 3 3 ; l o _ 2 < / d 1 p 1 : C u b e E l e m e n t N a m e > < d 1 p 1 : D i m e n s i o n N a m e > B r e a k s < / d 1 p 1 : D i m e n s i o n N a m e > < d 1 p 1 : I d > b 8 8 < / d 1 p 1 : I d > < d 1 p 1 : V e r s i o n s > < d 2 : i n t > 1 < / d 2 : i n t > < d 2 : i n t > 2 < / d 2 : i n t > < / d 1 p 1 : V e r s i o n s > < / d 1 p 1 : C u b e E l e m e n t I d > < d 1 p 1 : C u b e E l e m e n t I d > < d 1 p 1 : C u b e E l e m e n t L a b e l > S T   T r a n s p o r t   e n   c o m m u n   /   V o i t u r e < / d 1 p 1 : C u b e E l e m e n t L a b e l > < d 1 p 1 : C u b e E l e m e n t N a m e > S T & a m p ; 3 2 ; T r a n s p o r t & a m p ; 3 2 ; e n & a m p ; 3 2 ; c o m m u n & a m p ; 3 2 ; & a m p ; 4 7 ; & a m p ; 3 2 ; V o i t u r e _ 2 < / d 1 p 1 : C u b e E l e m e n t N a m e > < d 1 p 1 : D i m e n s i o n N a m e > B r e a k s < / d 1 p 1 : D i m e n s i o n N a m e > < d 1 p 1 : I d > b 8 9 < / d 1 p 1 : I d > < d 1 p 1 : V e r s i o n s > < d 2 : i n t > 1 < / d 2 : i n t > < d 2 : i n t > 2 < / d 2 : i n t > < / d 1 p 1 : V e r s i o n s > < / d 1 p 1 : C u b e E l e m e n t I d > < d 1 p 1 : C u b e E l e m e n t I d > < d 1 p 1 : C u b e E l e m e n t L a b e l > S T   A   p i e d s   /   V � l o < / d 1 p 1 : C u b e E l e m e n t L a b e l > < d 1 p 1 : C u b e E l e m e n t N a m e > S T & a m p ; 3 2 ; A & a m p ; 3 2 ; p i e d s & a m p ; 3 2 ; & a m p ; 4 7 ; & a m p ; 3 2 ; V & a m p ; 2 3 3 ; l o _ 2 < / d 1 p 1 : C u b e E l e m e n t N a m e > < d 1 p 1 : D i m e n s i o n N a m e > B r e a k s < / d 1 p 1 : D i m e n s i o n N a m e > < d 1 p 1 : I d > b 9 0 < / d 1 p 1 : I d > < d 1 p 1 : V e r s i o n s > < d 2 : i n t > 1 < / d 2 : i n t > < d 2 : i n t > 2 < / d 2 : i n t > < / d 1 p 1 : V e r s i o n s > < / d 1 p 1 : C u b e E l e m e n t I d > < d 1 p 1 : C u b e E l e m e n t I d > < d 1 p 1 : C u b e E l e m e n t L a b e l > S T   T r a n s p o r t   e n   c o m m u n   /   V o i t u r e   /   M o t o / S c o o t e r < / d 1 p 1 : C u b e E l e m e n t L a b e l > < d 1 p 1 : C u b e E l e m e n t N a m e > S T & a m p ; 3 2 ; T r a n s p o r t & a m p ; 3 2 ; e n & a m p ; 3 2 ; c o m m u n & a m p ; 3 2 ; & a m p ; 4 7 ; & a m p ; 3 2 ; V o i t u r e & a m p ; 3 2 ; & a m p ; 4 7 ; & a m p ; 3 2 ; M o t o & a m p ; 4 7 ; S c o o t e r _ 2 < / d 1 p 1 : C u b e E l e m e n t N a m e > < d 1 p 1 : D i m e n s i o n N a m e > B r e a k s < / d 1 p 1 : D i m e n s i o n N a m e > < d 1 p 1 : I d > b 9 1 < / d 1 p 1 : I d > < d 1 p 1 : V e r s i o n s > < d 2 : i n t > 1 < / d 2 : i n t > < d 2 : i n t > 2 < / d 2 : i n t > < / d 1 p 1 : V e r s i o n s > < / d 1 p 1 : C u b e E l e m e n t I d > < d 1 p 1 : C u b e E l e m e n t I d > < d 1 p 1 : C u b e E l e m e n t L a b e l > S T   V o i t u r e   /   M o t o / S c o o t e r < / d 1 p 1 : C u b e E l e m e n t L a b e l > < d 1 p 1 : C u b e E l e m e n t N a m e > S T & a m p ; 3 2 ; V o i t u r e & a m p ; 3 2 ; & a m p ; 4 7 ; & a m p ; 3 2 ; M o t o & a m p ; 4 7 ; S c o o t e r _ 2 < / d 1 p 1 : C u b e E l e m e n t N a m e > < d 1 p 1 : D i m e n s i o n N a m e > B r e a k s < / d 1 p 1 : D i m e n s i o n N a m e > < d 1 p 1 : I d > b 9 2 < / d 1 p 1 : I d > < d 1 p 1 : V e r s i o n s > < d 2 : i n t > 1 < / d 2 : i n t > < d 2 : i n t > 2 < / d 2 : i n t > < / d 1 p 1 : V e r s i o n s > < / d 1 p 1 : C u b e E l e m e n t I d > < d 1 p 1 : C u b e E l e m e n t I d > < d 1 p 1 : C u b e E l e m e n t L a b e l > S T   O u i < / d 1 p 1 : C u b e E l e m e n t L a b e l > < d 1 p 1 : C u b e E l e m e n t N a m e > S T & a m p ; 3 2 ; O u i _ 2 < / d 1 p 1 : C u b e E l e m e n t N a m e > < d 1 p 1 : D i m e n s i o n N a m e > B r e a k s < / d 1 p 1 : D i m e n s i o n N a m e > < d 1 p 1 : I d > b 9 3 < / d 1 p 1 : I d > < d 1 p 1 : V e r s i o n s > < d 2 : i n t > 1 < / d 2 : i n t > < d 2 : i n t > 2 < / d 2 : i n t > < / d 1 p 1 : V e r s i o n s > < / d 1 p 1 : C u b e E l e m e n t I d > < d 1 p 1 : C u b e E l e m e n t I d > < d 1 p 1 : C u b e E l e m e n t L a b e l > S T   O u i < / d 1 p 1 : C u b e E l e m e n t L a b e l > < d 1 p 1 : C u b e E l e m e n t N a m e > S T & a m p ; 3 2 ; O u i _ 3 < / d 1 p 1 : C u b e E l e m e n t N a m e > < d 1 p 1 : D i m e n s i o n N a m e > B r e a k s < / d 1 p 1 : D i m e n s i o n N a m e > < d 1 p 1 : I d > b 9 4 < / d 1 p 1 : I d > < d 1 p 1 : V e r s i o n s > < d 2 : i n t > 1 < / d 2 : i n t > < d 2 : i n t > 2 < / d 2 : i n t > < / d 1 p 1 : V e r s i o n s > < / d 1 p 1 : C u b e E l e m e n t I d > < d 1 p 1 : C u b e E l e m e n t I d > < d 1 p 1 : C u b e E l e m e n t L a b e l > N o n ,   j a m a i s < / d 1 p 1 : C u b e E l e m e n t L a b e l > < d 1 p 1 : C u b e E l e m e n t N a m e > N o n & a m p ; 4 4 ; & a m p ; 3 2 ; j a m a i s _ 2 < / d 1 p 1 : C u b e E l e m e n t N a m e > < d 1 p 1 : D i m e n s i o n N a m e > B r e a k s < / d 1 p 1 : D i m e n s i o n N a m e > < d 1 p 1 : I d > b 9 5 < / d 1 p 1 : I d > < d 1 p 1 : V e r s i o n s > < d 2 : i n t > 1 < / d 2 : i n t > < d 2 : i n t > 2 < / d 2 : i n t > < / d 1 p 1 : V e r s i o n s > < / d 1 p 1 : C u b e E l e m e n t I d > < d 1 p 1 : C u b e E l e m e n t I d > < d 1 p 1 : C u b e E l e m e n t L a b e l > S T   O u i < / d 1 p 1 : C u b e E l e m e n t L a b e l > < d 1 p 1 : C u b e E l e m e n t N a m e > S T & a m p ; 3 2 ; O u i _ 4 < / d 1 p 1 : C u b e E l e m e n t N a m e > < d 1 p 1 : D i m e n s i o n N a m e > B r e a k s < / d 1 p 1 : D i m e n s i o n N a m e > < d 1 p 1 : I d > b 9 6 < / d 1 p 1 : I d > < d 1 p 1 : V e r s i o n s > < d 2 : i n t > 1 < / d 2 : i n t > < d 2 : i n t > 2 < / d 2 : i n t > < / d 1 p 1 : V e r s i o n s > < / d 1 p 1 : C u b e E l e m e n t I d > < d 1 p 1 : C u b e E l e m e n t I d > < d 1 p 1 : C u b e E l e m e n t L a b e l > O u i ,   r � g u l i � r e m e n t < / d 1 p 1 : C u b e E l e m e n t L a b e l > < d 1 p 1 : C u b e E l e m e n t N a m e > O u i & a m p ; 4 4 ; & a m p ; 3 2 ; r & a m p ; 2 3 3 ; g u l i & a m p ; 2 3 2 ; r e m e n t _ 2 < / d 1 p 1 : C u b e E l e m e n t N a m e > < d 1 p 1 : D i m e n s i o n N a m e > B r e a k s < / d 1 p 1 : D i m e n s i o n N a m e > < d 1 p 1 : I d > b 9 7 < / d 1 p 1 : I d > < d 1 p 1 : V e r s i o n s > < d 2 : i n t > 1 < / d 2 : i n t > < d 2 : i n t > 2 < / d 2 : i n t > < / d 1 p 1 : V e r s i o n s > < / d 1 p 1 : C u b e E l e m e n t I d > < d 1 p 1 : C u b e E l e m e n t I d > < d 1 p 1 : C u b e E l e m e n t L a b e l > O u i ,   o c c a s i o n n a l e m e n t < / d 1 p 1 : C u b e E l e m e n t L a b e l > < d 1 p 1 : C u b e E l e m e n t N a m e > O u i & a m p ; 4 4 ; & a m p ; 3 2 ; o c c a s i o n n a l e m e n t _ 2 < / d 1 p 1 : C u b e E l e m e n t N a m e > < d 1 p 1 : D i m e n s i o n N a m e > B r e a k s < / d 1 p 1 : D i m e n s i o n N a m e > < d 1 p 1 : I d > b 9 8 < / d 1 p 1 : I d > < d 1 p 1 : V e r s i o n s > < d 2 : i n t > 1 < / d 2 : i n t > < d 2 : i n t > 2 < / d 2 : i n t > < / d 1 p 1 : V e r s i o n s > < / d 1 p 1 : C u b e E l e m e n t I d > < d 1 p 1 : C u b e E l e m e n t I d > < d 1 p 1 : C u b e E l e m e n t L a b e l > N o n ,   j a m a i s < / d 1 p 1 : C u b e E l e m e n t L a b e l > < d 1 p 1 : C u b e E l e m e n t N a m e > N o n & a m p ; 4 4 ; & a m p ; 3 2 ; j a m a i s _ 3 < / d 1 p 1 : C u b e E l e m e n t N a m e > < d 1 p 1 : D i m e n s i o n N a m e > B r e a k s < / d 1 p 1 : D i m e n s i o n N a m e > < d 1 p 1 : I d > b 9 9 < / d 1 p 1 : I d > < d 1 p 1 : V e r s i o n s > < d 2 : i n t > 1 < / d 2 : i n t > < d 2 : i n t > 2 < / d 2 : i n t > < / d 1 p 1 : V e r s i o n s > < / d 1 p 1 : C u b e E l e m e n t I d > < d 1 p 1 : C u b e E l e m e n t I d > < d 1 p 1 : C u b e E l e m e n t L a b e l > L u i   p e r m e t   d e   s e   s e n t i r   b i e n   d a n s   s o n   c o r p s < / d 1 p 1 : C u b e E l e m e n t L a b e l > < d 1 p 1 : C u b e E l e m e n t N a m e > L u i & a m p ; 3 2 ; p e r m e t & a m p ; 3 2 ; d e & a m p ; 3 2 ; s e & a m p ; 3 2 ; s e n t i r & a m p ; 3 2 ; b i e n & a m p ; 3 2 ; d a n s & a m p ; 3 2 ; s o n & a m p ; 3 2 ; c o r p s < / d 1 p 1 : C u b e E l e m e n t N a m e > < d 1 p 1 : D i m e n s i o n N a m e > B r e a k s < / d 1 p 1 : D i m e n s i o n N a m e > < d 1 p 1 : I d > b 1 0 0 < / d 1 p 1 : I d > < d 1 p 1 : V e r s i o n s > < d 2 : i n t > 1 < / d 2 : i n t > < d 2 : i n t > 2 < / d 2 : i n t > < / d 1 p 1 : V e r s i o n s > < / d 1 p 1 : C u b e E l e m e n t I d > < d 1 p 1 : C u b e E l e m e n t I d > < d 1 p 1 : C u b e E l e m e n t L a b e l > L u i   p e r m e t   d ' � v i t e r   d ' a v o i r   d e s   p r o b l � m e s   d e   s a n t �   p a r   l a   s u i t e < / d 1 p 1 : C u b e E l e m e n t L a b e l > < d 1 p 1 : C u b e E l e m e n t N a m e > L u i & a m p ; 3 2 ; p e r m e t & a m p ; 3 2 ; d & a m p ; 3 9 ; & a m p ; 2 3 3 ; v i t e r & a m p ; 3 2 ; d & a m p ; 3 9 ; a v o i r & a m p ; 3 2 ; d e s & a m p ; 3 2 ; p r o b l & a m p ; 2 3 2 ; m e s & a m p ; 3 2 ; d e & a m p ; 3 2 ; s a n t & a m p ; 2 3 3 ; & a m p ; 3 2 ; p a r & a m p ; 3 2 ; l a & a m p ; 3 2 ; s u i t e < / d 1 p 1 : C u b e E l e m e n t N a m e > < d 1 p 1 : D i m e n s i o n N a m e > B r e a k s < / d 1 p 1 : D i m e n s i o n N a m e > < d 1 p 1 : I d > b 1 0 1 < / d 1 p 1 : I d > < d 1 p 1 : V e r s i o n s > < d 2 : i n t > 1 < / d 2 : i n t > < d 2 : i n t > 2 < / d 2 : i n t > < / d 1 p 1 : V e r s i o n s > < / d 1 p 1 : C u b e E l e m e n t I d > < d 1 p 1 : C u b e E l e m e n t I d > < d 1 p 1 : C u b e E l e m e n t L a b e l > L u i   a p p r e n d   �   a v o i r   u n e   b o n n e   h y g i � n e   d e   v i e < / d 1 p 1 : C u b e E l e m e n t L a b e l > < d 1 p 1 : C u b e E l e m e n t N a m e > L u i & a m p ; 3 2 ; a p p r e n d & a m p ; 3 2 ; & a m p ; 2 2 4 ; & a m p ; 3 2 ; a v o i r & a m p ; 3 2 ; u n e & a m p ; 3 2 ; b o n n e & a m p ; 3 2 ; h y g i & a m p ; 2 3 2 ; n e & a m p ; 3 2 ; d e & a m p ; 3 2 ; v i e < / d 1 p 1 : C u b e E l e m e n t N a m e > < d 1 p 1 : D i m e n s i o n N a m e > B r e a k s < / d 1 p 1 : D i m e n s i o n N a m e > < d 1 p 1 : I d > b 1 0 2 < / d 1 p 1 : I d > < d 1 p 1 : V e r s i o n s > < d 2 : i n t > 1 < / d 2 : i n t > < d 2 : i n t > 2 < / d 2 : i n t > < / d 1 p 1 : V e r s i o n s > < / d 1 p 1 : C u b e E l e m e n t I d > < d 1 p 1 : C u b e E l e m e n t I d > < d 1 p 1 : C u b e E l e m e n t L a b e l > L u i   p e r m e t   d e   d � v e l o p p e r   s a   c o n f i a n c e   e n   l u i < / d 1 p 1 : C u b e E l e m e n t L a b e l > < d 1 p 1 : C u b e E l e m e n t N a m e > L u i & a m p ; 3 2 ; p e r m e t & a m p ; 3 2 ; d e & a m p ; 3 2 ; d & a m p ; 2 3 3 ; v e l o p p e r & a m p ; 3 2 ; s a & a m p ; 3 2 ; c o n f i a n c e & a m p ; 3 2 ; e n & a m p ; 3 2 ; l u i < / d 1 p 1 : C u b e E l e m e n t N a m e > < d 1 p 1 : D i m e n s i o n N a m e > B r e a k s < / d 1 p 1 : D i m e n s i o n N a m e > < d 1 p 1 : I d > b 1 0 3 < / d 1 p 1 : I d > < d 1 p 1 : V e r s i o n s > < d 2 : i n t > 1 < / d 2 : i n t > < d 2 : i n t > 2 < / d 2 : i n t > < / d 1 p 1 : V e r s i o n s > < / d 1 p 1 : C u b e E l e m e n t I d > < d 1 p 1 : C u b e E l e m e n t I d > < d 1 p 1 : C u b e E l e m e n t L a b e l > L u i   a p p r e n d   �   v i v r e   a v e c   l e s   a u t r e s   ( e s p r i t   c o l l e c t i f ) < / d 1 p 1 : C u b e E l e m e n t L a b e l > < d 1 p 1 : C u b e E l e m e n t N a m e > L u i & a m p ; 3 2 ; a p p r e n d & a m p ; 3 2 ; & a m p ; 2 2 4 ; & a m p ; 3 2 ; v i v r e & a m p ; 3 2 ; a v e c & a m p ; 3 2 ; l e s & a m p ; 3 2 ; a u t r e s & a m p ; 3 2 ; & a m p ; 4 0 ; e s p r i t & a m p ; 3 2 ; c o l l e c t i f & a m p ; 4 1 ; < / d 1 p 1 : C u b e E l e m e n t N a m e > < d 1 p 1 : D i m e n s i o n N a m e > B r e a k s < / d 1 p 1 : D i m e n s i o n N a m e > < d 1 p 1 : I d > b 1 0 4 < / d 1 p 1 : I d > < d 1 p 1 : V e r s i o n s > < d 2 : i n t > 1 < / d 2 : i n t > < d 2 : i n t > 2 < / d 2 : i n t > < / d 1 p 1 : V e r s i o n s > < / d 1 p 1 : C u b e E l e m e n t I d > < d 1 p 1 : C u b e E l e m e n t I d > < d 1 p 1 : C u b e E l e m e n t L a b e l > L u i   a p p r e n d   l e   r e s p e c t   d e s   r � g l e s < / d 1 p 1 : C u b e E l e m e n t L a b e l > < d 1 p 1 : C u b e E l e m e n t N a m e > L u i & a m p ; 3 2 ; a p p r e n d & a m p ; 3 2 ; l e & a m p ; 3 2 ; r e s p e c t & a m p ; 3 2 ; d e s & a m p ; 3 2 ; r & a m p ; 2 3 2 ; g l e s < / d 1 p 1 : C u b e E l e m e n t N a m e > < d 1 p 1 : D i m e n s i o n N a m e > B r e a k s < / d 1 p 1 : D i m e n s i o n N a m e > < d 1 p 1 : I d > b 1 0 5 < / d 1 p 1 : I d > < d 1 p 1 : V e r s i o n s > < d 2 : i n t > 1 < / d 2 : i n t > < d 2 : i n t > 2 < / d 2 : i n t > < / d 1 p 1 : V e r s i o n s > < / d 1 p 1 : C u b e E l e m e n t I d > < d 1 p 1 : C u b e E l e m e n t I d > < d 1 p 1 : C u b e E l e m e n t L a b e l > L u i   p e r m e t   d e   r e n c o n t r e r   d ' a u t r e s   e n f a n t s   d e   s o n   � g e < / d 1 p 1 : C u b e E l e m e n t L a b e l > < d 1 p 1 : C u b e E l e m e n t N a m e > L u i & a m p ; 3 2 ; p e r m e t & a m p ; 3 2 ; d e & a m p ; 3 2 ; r e n c o n t r e r & a m p ; 3 2 ; d & a m p ; 3 9 ; a u t r e s & a m p ; 3 2 ; e n f a n t s & a m p ; 3 2 ; d e & a m p ; 3 2 ; s o n & a m p ; 3 2 ; & a m p ; 2 2 6 ; g e < / d 1 p 1 : C u b e E l e m e n t N a m e > < d 1 p 1 : D i m e n s i o n N a m e > B r e a k s < / d 1 p 1 : D i m e n s i o n N a m e > < d 1 p 1 : I d > b 1 0 6 < / d 1 p 1 : I d > < d 1 p 1 : V e r s i o n s > < d 2 : i n t > 1 < / d 2 : i n t > < d 2 : i n t > 2 < / d 2 : i n t > < / d 1 p 1 : V e r s i o n s > < / d 1 p 1 : C u b e E l e m e n t I d > < d 1 p 1 : C u b e E l e m e n t I d > < d 1 p 1 : C u b e E l e m e n t L a b e l > L u i   p e r m e t   d e   s e   d � p e n s e r < / d 1 p 1 : C u b e E l e m e n t L a b e l > < d 1 p 1 : C u b e E l e m e n t N a m e > L u i & a m p ; 3 2 ; p e r m e t & a m p ; 3 2 ; d e & a m p ; 3 2 ; s e & a m p ; 3 2 ; d & a m p ; 2 3 3 ; p e n s e r < / d 1 p 1 : C u b e E l e m e n t N a m e > < d 1 p 1 : D i m e n s i o n N a m e > B r e a k s < / d 1 p 1 : D i m e n s i o n N a m e > < d 1 p 1 : I d > b 1 0 7 < / d 1 p 1 : I d > < d 1 p 1 : V e r s i o n s > < d 2 : i n t > 1 < / d 2 : i n t > < d 2 : i n t > 2 < / d 2 : i n t > < / d 1 p 1 : V e r s i o n s > < / d 1 p 1 : C u b e E l e m e n t I d > < d 1 p 1 : C u b e E l e m e n t I d > < d 1 p 1 : C u b e E l e m e n t L a b e l > L u i   a p p r e n d   �   m i e u x   m a � t r i s e r   s e s   � m o t i o n s < / d 1 p 1 : C u b e E l e m e n t L a b e l > < d 1 p 1 : C u b e E l e m e n t N a m e > L u i & a m p ; 3 2 ; a p p r e n d & a m p ; 3 2 ; & a m p ; 2 2 4 ; & a m p ; 3 2 ; m i e u x & a m p ; 3 2 ; m a & a m p ; 2 3 8 ; t r i s e r & a m p ; 3 2 ; s e s & a m p ; 3 2 ; & a m p ; 2 3 3 ; m o t i o n s < / d 1 p 1 : C u b e E l e m e n t N a m e > < d 1 p 1 : D i m e n s i o n N a m e > B r e a k s < / d 1 p 1 : D i m e n s i o n N a m e > < d 1 p 1 : I d > b 1 0 8 < / d 1 p 1 : I d > < d 1 p 1 : V e r s i o n s > < d 2 : i n t > 1 < / d 2 : i n t > < d 2 : i n t > 2 < / d 2 : i n t > < / d 1 p 1 : V e r s i o n s > < / d 1 p 1 : C u b e E l e m e n t I d > < d 1 p 1 : C u b e E l e m e n t I d > < d 1 p 1 : C u b e E l e m e n t L a b e l > L u i   p e r m e t   d ' a c q u � r i r   u n   e s p r i t   d e   c o m p � t i t i o n < / d 1 p 1 : C u b e E l e m e n t L a b e l > < d 1 p 1 : C u b e E l e m e n t N a m e > L u i & a m p ; 3 2 ; p e r m e t & a m p ; 3 2 ; d & a m p ; 3 9 ; a c q u & a m p ; 2 3 3 ; r i r & a m p ; 3 2 ; u n & a m p ; 3 2 ; e s p r i t & a m p ; 3 2 ; d e & a m p ; 3 2 ; c o m p & a m p ; 2 3 3 ; t i t i o n < / d 1 p 1 : C u b e E l e m e n t N a m e > < d 1 p 1 : D i m e n s i o n N a m e > B r e a k s < / d 1 p 1 : D i m e n s i o n N a m e > < d 1 p 1 : I d > b 1 0 9 < / d 1 p 1 : I d > < d 1 p 1 : V e r s i o n s > < d 2 : i n t > 1 < / d 2 : i n t > < d 2 : i n t > 2 < / d 2 : i n t > < / d 1 p 1 : V e r s i o n s > < / d 1 p 1 : C u b e E l e m e n t I d > < d 1 p 1 : C u b e E l e m e n t I d > < d 1 p 1 : C u b e E l e m e n t L a b e l > L u i   a p p r e n d   �   s e   d � p a s s e r < / d 1 p 1 : C u b e E l e m e n t L a b e l > < d 1 p 1 : C u b e E l e m e n t N a m e > L u i & a m p ; 3 2 ; a p p r e n d & a m p ; 3 2 ; & a m p ; 2 2 4 ; & a m p ; 3 2 ; s e & a m p ; 3 2 ; d & a m p ; 2 3 3 ; p a s s e r < / d 1 p 1 : C u b e E l e m e n t N a m e > < d 1 p 1 : D i m e n s i o n N a m e > B r e a k s < / d 1 p 1 : D i m e n s i o n N a m e > < d 1 p 1 : I d > b 1 1 0 < / d 1 p 1 : I d > < d 1 p 1 : V e r s i o n s > < d 2 : i n t > 1 < / d 2 : i n t > < d 2 : i n t > 2 < / d 2 : i n t > < / d 1 p 1 : V e r s i o n s > < / d 1 p 1 : C u b e E l e m e n t I d > < d 1 p 1 : C u b e E l e m e n t I d > < d 1 p 1 : C u b e E l e m e n t L a b e l > L e   r e n d   h e u r e u x   /   l ' a i d e   �   s ' � p a n o u i r < / d 1 p 1 : C u b e E l e m e n t L a b e l > < d 1 p 1 : C u b e E l e m e n t N a m e > L e & a m p ; 3 2 ; r e n d & a m p ; 3 2 ; h e u r e u x & a m p ; 3 2 ; & a m p ; 4 7 ; & a m p ; 3 2 ; l & a m p ; 3 9 ; a i d e & a m p ; 3 2 ; & a m p ; 2 2 4 ; & a m p ; 3 2 ; s & a m p ; 3 9 ; & a m p ; 2 3 3 ; p a n o u i r < / d 1 p 1 : C u b e E l e m e n t N a m e > < d 1 p 1 : D i m e n s i o n N a m e > B r e a k s < / d 1 p 1 : D i m e n s i o n N a m e > < d 1 p 1 : I d > b 1 1 1 < / d 1 p 1 : I d > < d 1 p 1 : V e r s i o n s > < d 2 : i n t > 1 < / d 2 : i n t > < d 2 : i n t > 2 < / d 2 : i n t > < / d 1 p 1 : V e r s i o n s > < / d 1 p 1 : C u b e E l e m e n t I d > < d 1 p 1 : C u b e E l e m e n t I d > < d 1 p 1 : C u b e E l e m e n t L a b e l > E n   1 e r < / d 1 p 1 : C u b e E l e m e n t L a b e l > < d 1 p 1 : C u b e E l e m e n t N a m e > E n & a m p ; 3 2 ; 1 e r < / d 1 p 1 : C u b e E l e m e n t N a m e > < d 1 p 1 : D i m e n s i o n N a m e > B r e a k s < / d 1 p 1 : D i m e n s i o n N a m e > < d 1 p 1 : I d > b 1 1 2 < / d 1 p 1 : I d > < d 1 p 1 : V e r s i o n s > < d 2 : i n t > 1 < / d 2 : i n t > < d 2 : i n t > 2 < / d 2 : i n t > < / d 1 p 1 : V e r s i o n s > < / d 1 p 1 : C u b e E l e m e n t I d > < d 1 p 1 : C u b e E l e m e n t I d > < d 1 p 1 : C u b e E l e m e n t L a b e l > E n   2 � m e < / d 1 p 1 : C u b e E l e m e n t L a b e l > < d 1 p 1 : C u b e E l e m e n t N a m e > E n & a m p ; 3 2 ; 2 & a m p ; 2 3 2 ; m e < / d 1 p 1 : C u b e E l e m e n t N a m e > < d 1 p 1 : D i m e n s i o n N a m e > B r e a k s < / d 1 p 1 : D i m e n s i o n N a m e > < d 1 p 1 : I d > b 1 1 3 < / d 1 p 1 : I d > < d 1 p 1 : V e r s i o n s > < d 2 : i n t > 1 < / d 2 : i n t > < d 2 : i n t > 2 < / d 2 : i n t > < / d 1 p 1 : V e r s i o n s > < / d 1 p 1 : C u b e E l e m e n t I d > < d 1 p 1 : C u b e E l e m e n t I d > < d 1 p 1 : C u b e E l e m e n t L a b e l > E n   3 � m e < / d 1 p 1 : C u b e E l e m e n t L a b e l > < d 1 p 1 : C u b e E l e m e n t N a m e > E n & a m p ; 3 2 ; 3 & a m p ; 2 3 2 ; m e < / d 1 p 1 : C u b e E l e m e n t N a m e > < d 1 p 1 : D i m e n s i o n N a m e > B r e a k s < / d 1 p 1 : D i m e n s i o n N a m e > < d 1 p 1 : I d > b 1 1 4 < / d 1 p 1 : I d > < d 1 p 1 : V e r s i o n s > < d 2 : i n t > 1 < / d 2 : i n t > < d 2 : i n t > 2 < / d 2 : i n t > < / d 1 p 1 : V e r s i o n s > < / d 1 p 1 : C u b e E l e m e n t I d > < d 1 p 1 : C u b e E l e m e n t I d > < d 1 p 1 : C u b e E l e m e n t L a b e l > A r t s   m a r t i a u x   /   s p o r t s   d e   c o m b a t s   ( j u d o ,   k a r a t � ,   l u t t e ,   e s c r i m e ,   c a p o e i r a . . . ) < / d 1 p 1 : C u b e E l e m e n t L a b e l > < d 1 p 1 : C u b e E l e m e n t N a m e > A r t s & a m p ; 3 2 ; m a r t i a u x & a m p ; 3 2 ; & a m p ; 4 7 ; & a m p ; 3 2 ; s p o r t s & a m p ; 3 2 ; d e & a m p ; 3 2 ; c o m b a t s & a m p ; 3 2 ; & a m p ; 4 0 ; j u d o & a m p ; 4 4 ; & a m p ; 3 2 ; k a r a t & a m p ; 2 3 3 ; & a m p ; 4 4 ; & a m p ; 3 2 ; l u t t e & a m p ; 4 4 ; & a m p ; 3 2 ; e s c r i m e & a m p ; 4 4 ; & a m p ; 3 2 ; c a p o e i r a & a m p ; 4 6 ; & a m p ; 4 6 ; & a m p ; 4 6 ; & a m p ; 4 1 ; < / d 1 p 1 : C u b e E l e m e n t N a m e > < d 1 p 1 : D i m e n s i o n N a m e > B r e a k s < / d 1 p 1 : D i m e n s i o n N a m e > < d 1 p 1 : I d > b 1 1 5 < / d 1 p 1 : I d > < d 1 p 1 : V e r s i o n s > < d 2 : i n t > 1 < / d 2 : i n t > < d 2 : i n t > 2 < / d 2 : i n t > < / d 1 p 1 : V e r s i o n s > < / d 1 p 1 : C u b e E l e m e n t I d > < d 1 p 1 : C u b e E l e m e n t I d > < d 1 p 1 : C u b e E l e m e n t L a b e l > S p o r t   c o l l e c t i f   ( b a s k e t ,   h a n d b a l l ,   f o o t b a l l ,   . . . ) < / d 1 p 1 : C u b e E l e m e n t L a b e l > < d 1 p 1 : C u b e E l e m e n t N a m e > S p o r t & a m p ; 3 2 ; c o l l e c t i f & a m p ; 3 2 ; & a m p ; 4 0 ; b a s k e t & a m p ; 4 4 ; & a m p ; 3 2 ; h a n d b a l l & a m p ; 4 4 ; & a m p ; 3 2 ; f o o t b a l l & a m p ; 4 4 ; & a m p ; 3 2 ; & a m p ; 4 6 ; & a m p ; 4 6 ; & a m p ; 4 6 ; & a m p ; 4 1 ; < / d 1 p 1 : C u b e E l e m e n t N a m e > < d 1 p 1 : D i m e n s i o n N a m e > B r e a k s < / d 1 p 1 : D i m e n s i o n N a m e > < d 1 p 1 : I d > b 1 1 6 < / d 1 p 1 : I d > < d 1 p 1 : V e r s i o n s > < d 2 : i n t > 1 < / d 2 : i n t > < d 2 : i n t > 2 < / d 2 : i n t > < / d 1 p 1 : V e r s i o n s > < / d 1 p 1 : C u b e E l e m e n t I d > < d 1 p 1 : C u b e E l e m e n t I d > < d 1 p 1 : C u b e E l e m e n t L a b e l > A t h l � t i s m e   /   C o u r s e   �   p i e d < / d 1 p 1 : C u b e E l e m e n t L a b e l > < d 1 p 1 : C u b e E l e m e n t N a m e > A t h l & a m p ; 2 3 3 ; t i s m e & a m p ; 3 2 ; & a m p ; 4 7 ; & a m p ; 3 2 ; C o u r s e & a m p ; 3 2 ; & a m p ; 2 2 4 ; & a m p ; 3 2 ; p i e d < / d 1 p 1 : C u b e E l e m e n t N a m e > < d 1 p 1 : D i m e n s i o n N a m e > B r e a k s < / d 1 p 1 : D i m e n s i o n N a m e > < d 1 p 1 : I d > b 1 1 7 < / d 1 p 1 : I d > < d 1 p 1 : V e r s i o n s > < d 2 : i n t > 1 < / d 2 : i n t > < d 2 : i n t > 2 < / d 2 : i n t > < / d 1 p 1 : V e r s i o n s > < / d 1 p 1 : C u b e E l e m e n t I d > < d 1 p 1 : C u b e E l e m e n t I d > < d 1 p 1 : C u b e E l e m e n t L a b e l > D a n s e < / d 1 p 1 : C u b e E l e m e n t L a b e l > < d 1 p 1 : C u b e E l e m e n t N a m e > D a n s e < / d 1 p 1 : C u b e E l e m e n t N a m e > < d 1 p 1 : D i m e n s i o n N a m e > B r e a k s < / d 1 p 1 : D i m e n s i o n N a m e > < d 1 p 1 : I d > b 1 1 8 < / d 1 p 1 : I d > < d 1 p 1 : V e r s i o n s > < d 2 : i n t > 1 < / d 2 : i n t > < d 2 : i n t > 2 < / d 2 : i n t > < / d 1 p 1 : V e r s i o n s > < / d 1 p 1 : C u b e E l e m e n t I d > < d 1 p 1 : C u b e E l e m e n t I d > < d 1 p 1 : C u b e E l e m e n t L a b e l > G y m n a s t i q u e < / d 1 p 1 : C u b e E l e m e n t L a b e l > < d 1 p 1 : C u b e E l e m e n t N a m e > G y m n a s t i q u e < / d 1 p 1 : C u b e E l e m e n t N a m e > < d 1 p 1 : D i m e n s i o n N a m e > B r e a k s < / d 1 p 1 : D i m e n s i o n N a m e > < d 1 p 1 : I d > b 1 1 9 < / d 1 p 1 : I d > < d 1 p 1 : V e r s i o n s > < d 2 : i n t > 1 < / d 2 : i n t > < d 2 : i n t > 2 < / d 2 : i n t > < / d 1 p 1 : V e r s i o n s > < / d 1 p 1 : C u b e E l e m e n t I d > < d 1 p 1 : C u b e E l e m e n t I d > < d 1 p 1 : C u b e E l e m e n t L a b e l > N a t a t i o n < / d 1 p 1 : C u b e E l e m e n t L a b e l > < d 1 p 1 : C u b e E l e m e n t N a m e > N a t a t i o n < / d 1 p 1 : C u b e E l e m e n t N a m e > < d 1 p 1 : D i m e n s i o n N a m e > B r e a k s < / d 1 p 1 : D i m e n s i o n N a m e > < d 1 p 1 : I d > b 1 2 0 < / d 1 p 1 : I d > < d 1 p 1 : V e r s i o n s > < d 2 : i n t > 1 < / d 2 : i n t > < d 2 : i n t > 2 < / d 2 : i n t > < / d 1 p 1 : V e r s i o n s > < / d 1 p 1 : C u b e E l e m e n t I d > < d 1 p 1 : C u b e E l e m e n t I d > < d 1 p 1 : C u b e E l e m e n t L a b e l > S p o r t   d e   r a q u e t t e   ( t e n n i s ,   b a d m i n t o n ,   . . . ) < / d 1 p 1 : C u b e E l e m e n t L a b e l > < d 1 p 1 : C u b e E l e m e n t N a m e > S p o r t & a m p ; 3 2 ; d e & a m p ; 3 2 ; r a q u e t t e & a m p ; 3 2 ; & a m p ; 4 0 ; t e n n i s & a m p ; 4 4 ; & a m p ; 3 2 ; b a d m i n t o n & a m p ; 4 4 ; & a m p ; 3 2 ; & a m p ; 4 6 ; & a m p ; 4 6 ; & a m p ; 4 6 ; & a m p ; 4 1 ; < / d 1 p 1 : C u b e E l e m e n t N a m e > < d 1 p 1 : D i m e n s i o n N a m e > B r e a k s < / d 1 p 1 : D i m e n s i o n N a m e > < d 1 p 1 : I d > b 1 2 1 < / d 1 p 1 : I d > < d 1 p 1 : V e r s i o n s > < d 2 : i n t > 1 < / d 2 : i n t > < d 2 : i n t > 2 < / d 2 : i n t > < / d 1 p 1 : V e r s i o n s > < / d 1 p 1 : C u b e E l e m e n t I d > < d 1 p 1 : C u b e E l e m e n t I d > < d 1 p 1 : C u b e E l e m e n t L a b e l > E s c a l a d e < / d 1 p 1 : C u b e E l e m e n t L a b e l > < d 1 p 1 : C u b e E l e m e n t N a m e > E s c a l a d e < / d 1 p 1 : C u b e E l e m e n t N a m e > < d 1 p 1 : D i m e n s i o n N a m e > B r e a k s < / d 1 p 1 : D i m e n s i o n N a m e > < d 1 p 1 : I d > b 1 2 2 < / d 1 p 1 : I d > < d 1 p 1 : V e r s i o n s > < d 2 : i n t > 1 < / d 2 : i n t > < d 2 : i n t > 2 < / d 2 : i n t > < / d 1 p 1 : V e r s i o n s > < / d 1 p 1 : C u b e E l e m e n t I d > < d 1 p 1 : C u b e E l e m e n t I d > < d 1 p 1 : C u b e E l e m e n t L a b e l > S p o r t   d ' e a u   ( p l a n c h e   �   v o i l e ,   s u r f ,   a v i r o n ,   c a n o �   k a y a k . . . ) < / d 1 p 1 : C u b e E l e m e n t L a b e l > < d 1 p 1 : C u b e E l e m e n t N a m e > S p o r t & a m p ; 3 2 ; d & a m p ; 3 9 ; e a u & a m p ; 3 2 ; & a m p ; 4 0 ; p l a n c h e & a m p ; 3 2 ; & a m p ; 2 2 4 ; & a m p ; 3 2 ; v o i l e & a m p ; 4 4 ; & a m p ; 3 2 ; s u r f & a m p ; 4 4 ; & a m p ; 3 2 ; a v i r o n & a m p ; 4 4 ; & a m p ; 3 2 ; c a n o & a m p ; 2 3 5 ; & a m p ; 3 2 ; k a y a k & a m p ; 4 6 ; & a m p ; 4 6 ; & a m p ; 4 6 ; & a m p ; 4 1 ; < / d 1 p 1 : C u b e E l e m e n t N a m e > < d 1 p 1 : D i m e n s i o n N a m e > B r e a k s < / d 1 p 1 : D i m e n s i o n N a m e > < d 1 p 1 : I d > b 1 2 3 < / d 1 p 1 : I d > < d 1 p 1 : V e r s i o n s > < d 2 : i n t > 1 < / d 2 : i n t > < d 2 : i n t > 2 < / d 2 : i n t > < / d 1 p 1 : V e r s i o n s > < / d 1 p 1 : C u b e E l e m e n t I d > < d 1 p 1 : C u b e E l e m e n t I d > < d 1 p 1 : C u b e E l e m e n t L a b e l > L e   t i r   �   l ' a r c < / d 1 p 1 : C u b e E l e m e n t L a b e l > < d 1 p 1 : C u b e E l e m e n t N a m e > L e & a m p ; 3 2 ; t i r & a m p ; 3 2 ; & a m p ; 2 2 4 ; & a m p ; 3 2 ; l & a m p ; 3 9 ; a r c < / d 1 p 1 : C u b e E l e m e n t N a m e > < d 1 p 1 : D i m e n s i o n N a m e > B r e a k s < / d 1 p 1 : D i m e n s i o n N a m e > < d 1 p 1 : I d > b 1 2 4 < / d 1 p 1 : I d > < d 1 p 1 : V e r s i o n s > < d 2 : i n t > 1 < / d 2 : i n t > < d 2 : i n t > 2 < / d 2 : i n t > < / d 1 p 1 : V e r s i o n s > < / d 1 p 1 : C u b e E l e m e n t I d > < d 1 p 1 : C u b e E l e m e n t I d > < d 1 p 1 : C u b e E l e m e n t L a b e l > L e   s k i < / d 1 p 1 : C u b e E l e m e n t L a b e l > < d 1 p 1 : C u b e E l e m e n t N a m e > L e & a m p ; 3 2 ; s k i < / d 1 p 1 : C u b e E l e m e n t N a m e > < d 1 p 1 : D i m e n s i o n N a m e > B r e a k s < / d 1 p 1 : D i m e n s i o n N a m e > < d 1 p 1 : I d > b 1 2 5 < / d 1 p 1 : I d > < d 1 p 1 : V e r s i o n s > < d 2 : i n t > 1 < / d 2 : i n t > < d 2 : i n t > 2 < / d 2 : i n t > < / d 1 p 1 : V e r s i o n s > < / d 1 p 1 : C u b e E l e m e n t I d > < d 1 p 1 : C u b e E l e m e n t I d > < d 1 p 1 : C u b e E l e m e n t L a b e l > L ' � q u i t a t i o n < / d 1 p 1 : C u b e E l e m e n t L a b e l > < d 1 p 1 : C u b e E l e m e n t N a m e > L & a m p ; 3 9 ; & a m p ; 2 3 3 ; q u i t a t i o n < / d 1 p 1 : C u b e E l e m e n t N a m e > < d 1 p 1 : D i m e n s i o n N a m e > B r e a k s < / d 1 p 1 : D i m e n s i o n N a m e > < d 1 p 1 : I d > b 1 2 6 < / d 1 p 1 : I d > < d 1 p 1 : V e r s i o n s > < d 2 : i n t > 1 < / d 2 : i n t > < d 2 : i n t > 2 < / d 2 : i n t > < / d 1 p 1 : V e r s i o n s > < / d 1 p 1 : C u b e E l e m e n t I d > < d 1 p 1 : C u b e E l e m e n t I d > < d 1 p 1 : C u b e E l e m e n t L a b e l > L e   v � l o < / d 1 p 1 : C u b e E l e m e n t L a b e l > < d 1 p 1 : C u b e E l e m e n t N a m e > L e & a m p ; 3 2 ; v & a m p ; 2 3 3 ; l o < / d 1 p 1 : C u b e E l e m e n t N a m e > < d 1 p 1 : D i m e n s i o n N a m e > B r e a k s < / d 1 p 1 : D i m e n s i o n N a m e > < d 1 p 1 : I d > b 1 2 7 < / d 1 p 1 : I d > < d 1 p 1 : V e r s i o n s > < d 2 : i n t > 1 < / d 2 : i n t > < d 2 : i n t > 2 < / d 2 : i n t > < / d 1 p 1 : V e r s i o n s > < / d 1 p 1 : C u b e E l e m e n t I d > < d 1 p 1 : C u b e E l e m e n t I d > < d 1 p 1 : C u b e E l e m e n t L a b e l > L a   m a r c h e   /   l e s   b a l l a d e s < / d 1 p 1 : C u b e E l e m e n t L a b e l > < d 1 p 1 : C u b e E l e m e n t N a m e > L a & a m p ; 3 2 ; m a r c h e & a m p ; 3 2 ; & a m p ; 4 7 ; & a m p ; 3 2 ; l e s & a m p ; 3 2 ; b a l l a d e s < / d 1 p 1 : C u b e E l e m e n t N a m e > < d 1 p 1 : D i m e n s i o n N a m e > B r e a k s < / d 1 p 1 : D i m e n s i o n N a m e > < d 1 p 1 : I d > b 1 2 8 < / d 1 p 1 : I d > < d 1 p 1 : V e r s i o n s > < d 2 : i n t > 1 < / d 2 : i n t > < d 2 : i n t > 2 < / d 2 : i n t > < / d 1 p 1 : V e r s i o n s > < / d 1 p 1 : C u b e E l e m e n t I d > < d 1 p 1 : C u b e E l e m e n t I d > < d 1 p 1 : C u b e E l e m e n t L a b e l > D e s   r o l l e r s   /   d u   s k a t e b o a r d < / d 1 p 1 : C u b e E l e m e n t L a b e l > < d 1 p 1 : C u b e E l e m e n t N a m e > D e s & a m p ; 3 2 ; r o l l e r s & a m p ; 3 2 ; & a m p ; 4 7 ; & a m p ; 3 2 ; d u & a m p ; 3 2 ; s k a t e b o a r d < / d 1 p 1 : C u b e E l e m e n t N a m e > < d 1 p 1 : D i m e n s i o n N a m e > B r e a k s < / d 1 p 1 : D i m e n s i o n N a m e > < d 1 p 1 : I d > b 1 2 9 < / d 1 p 1 : I d > < d 1 p 1 : V e r s i o n s > < d 2 : i n t > 1 < / d 2 : i n t > < d 2 : i n t > 2 < / d 2 : i n t > < / d 1 p 1 : V e r s i o n s > < / d 1 p 1 : C u b e E l e m e n t I d > < d 1 p 1 : C u b e E l e m e n t I d > < d 1 p 1 : C u b e E l e m e n t L a b e l > A u t r e s < / d 1 p 1 : C u b e E l e m e n t L a b e l > < d 1 p 1 : C u b e E l e m e n t N a m e > A u t r e s < / d 1 p 1 : C u b e E l e m e n t N a m e > < d 1 p 1 : D i m e n s i o n N a m e > B r e a k s < / d 1 p 1 : D i m e n s i o n N a m e > < d 1 p 1 : I d > b 1 3 0 < / d 1 p 1 : I d > < d 1 p 1 : V e r s i o n s > < d 2 : i n t > 1 < / d 2 : i n t > < d 2 : i n t > 2 < / d 2 : i n t > < / d 1 p 1 : V e r s i o n s > < / d 1 p 1 : C u b e E l e m e n t I d > < d 1 p 1 : C u b e E l e m e n t I d > < d 1 p 1 : C u b e E l e m e n t L a b e l > H e u r e u x   /   E p a n o u i s < / d 1 p 1 : C u b e E l e m e n t L a b e l > < d 1 p 1 : C u b e E l e m e n t N a m e > H e u r e u x & a m p ; 3 2 ; & a m p ; 4 7 ; & a m p ; 3 2 ; E p a n o u i s < / d 1 p 1 : C u b e E l e m e n t N a m e > < d 1 p 1 : D i m e n s i o n N a m e > B r e a k s < / d 1 p 1 : D i m e n s i o n N a m e > < d 1 p 1 : I d > b 1 3 1 < / d 1 p 1 : I d > < d 1 p 1 : V e r s i o n s > < d 2 : i n t > 1 < / d 2 : i n t > < d 2 : i n t > 2 < / d 2 : i n t > < / d 1 p 1 : V e r s i o n s > < / d 1 p 1 : C u b e E l e m e n t I d > < d 1 p 1 : C u b e E l e m e n t I d > < d 1 p 1 : C u b e E l e m e n t L a b e l > C o n c e n t r � s < / d 1 p 1 : C u b e E l e m e n t L a b e l > < d 1 p 1 : C u b e E l e m e n t N a m e > C o n c e n t r & a m p ; 2 3 3 ; s < / d 1 p 1 : C u b e E l e m e n t N a m e > < d 1 p 1 : D i m e n s i o n N a m e > B r e a k s < / d 1 p 1 : D i m e n s i o n N a m e > < d 1 p 1 : I d > b 1 3 2 < / d 1 p 1 : I d > < d 1 p 1 : V e r s i o n s > < d 2 : i n t > 1 < / d 2 : i n t > < d 2 : i n t > 2 < / d 2 : i n t > < / d 1 p 1 : V e r s i o n s > < / d 1 p 1 : C u b e E l e m e n t I d > < d 1 p 1 : C u b e E l e m e n t I d > < d 1 p 1 : C u b e E l e m e n t L a b e l > C a l m e s   /   D � t e n d u s < / d 1 p 1 : C u b e E l e m e n t L a b e l > < d 1 p 1 : C u b e E l e m e n t N a m e > C a l m e s & a m p ; 3 2 ; & a m p ; 4 7 ; & a m p ; 3 2 ; D & a m p ; 2 3 3 ; t e n d u s < / d 1 p 1 : C u b e E l e m e n t N a m e > < d 1 p 1 : D i m e n s i o n N a m e > B r e a k s < / d 1 p 1 : D i m e n s i o n N a m e > < d 1 p 1 : I d > b 1 3 3 < / d 1 p 1 : I d > < d 1 p 1 : V e r s i o n s > < d 2 : i n t > 1 < / d 2 : i n t > < d 2 : i n t > 2 < / d 2 : i n t > < / d 1 p 1 : V e r s i o n s > < / d 1 p 1 : C u b e E l e m e n t I d > < d 1 p 1 : C u b e E l e m e n t I d > < d 1 p 1 : C u b e E l e m e n t L a b e l > D y n a m i q u e s < / d 1 p 1 : C u b e E l e m e n t L a b e l > < d 1 p 1 : C u b e E l e m e n t N a m e > D y n a m i q u e s < / d 1 p 1 : C u b e E l e m e n t N a m e > < d 1 p 1 : D i m e n s i o n N a m e > B r e a k s < / d 1 p 1 : D i m e n s i o n N a m e > < d 1 p 1 : I d > b 1 3 4 < / d 1 p 1 : I d > < d 1 p 1 : V e r s i o n s > < d 2 : i n t > 1 < / d 2 : i n t > < d 2 : i n t > 2 < / d 2 : i n t > < / d 1 p 1 : V e r s i o n s > < / d 1 p 1 : C u b e E l e m e n t I d > < d 1 p 1 : C u b e E l e m e n t I d > < d 1 p 1 : C u b e E l e m e n t L a b e l > e s t   u n e   m a n i � r e   d e   l u i   f a i r e   p r a t i q u e r   u n e   a c t i v i t �   p h y s i q u e < / d 1 p 1 : C u b e E l e m e n t L a b e l > < d 1 p 1 : C u b e E l e m e n t N a m e > e s t & a m p ; 3 2 ; u n e & a m p ; 3 2 ; m a n i & a m p ; 2 3 2 ; r e & a m p ; 3 2 ; d e & a m p ; 3 2 ; l u i & a m p ; 3 2 ; f a i r e & a m p ; 3 2 ; p r a t i q u e r & a m p ; 3 2 ; u n e & a m p ; 3 2 ; a c t i v i t & a m p ; 2 3 3 ; & a m p ; 3 2 ; p h y s i q u e < / d 1 p 1 : C u b e E l e m e n t N a m e > < d 1 p 1 : D i m e n s i o n N a m e > B r e a k s < / d 1 p 1 : D i m e n s i o n N a m e > < d 1 p 1 : I d > b 1 3 5 < / d 1 p 1 : I d > < d 1 p 1 : V e r s i o n s > < d 2 : i n t > 1 < / d 2 : i n t > < d 2 : i n t > 2 < / d 2 : i n t > < / d 1 p 1 : V e r s i o n s > < / d 1 p 1 : C u b e E l e m e n t I d > < d 1 p 1 : C u b e E l e m e n t I d > < d 1 p 1 : C u b e E l e m e n t L a b e l > e s t   u n   m o y e n   d e   l u i   d o n n e r   u n e   b o n n e   � d u c a t i o n < / d 1 p 1 : C u b e E l e m e n t L a b e l > < d 1 p 1 : C u b e E l e m e n t N a m e > e s t & a m p ; 3 2 ; u n & a m p ; 3 2 ; m o y e n & a m p ; 3 2 ; d e & a m p ; 3 2 ; l u i & a m p ; 3 2 ; d o n n e r & a m p ; 3 2 ; u n e & a m p ; 3 2 ; b o n n e & a m p ; 3 2 ; & a m p ; 2 3 3 ; d u c a t i o n < / d 1 p 1 : C u b e E l e m e n t N a m e > < d 1 p 1 : D i m e n s i o n N a m e > B r e a k s < / d 1 p 1 : D i m e n s i o n N a m e > < d 1 p 1 : I d > b 1 3 6 < / d 1 p 1 : I d > < d 1 p 1 : V e r s i o n s > < d 2 : i n t > 1 < / d 2 : i n t > < d 2 : i n t > 2 < / d 2 : i n t > < / d 1 p 1 : V e r s i o n s > < / d 1 p 1 : C u b e E l e m e n t I d > < d 1 p 1 : C u b e E l e m e n t I d > < d 1 p 1 : C u b e E l e m e n t L a b e l > e s t   u n e   f a � o n   d e   l ' o c c u p e r < / d 1 p 1 : C u b e E l e m e n t L a b e l > < d 1 p 1 : C u b e E l e m e n t N a m e > e s t & a m p ; 3 2 ; u n e & a m p ; 3 2 ; f a & a m p ; 2 3 1 ; o n & a m p ; 3 2 ; d e & a m p ; 3 2 ; l & a m p ; 3 9 ; o c c u p e r < / d 1 p 1 : C u b e E l e m e n t N a m e > < d 1 p 1 : D i m e n s i o n N a m e > B r e a k s < / d 1 p 1 : D i m e n s i o n N a m e > < d 1 p 1 : I d > b 1 3 7 < / d 1 p 1 : I d > < d 1 p 1 : V e r s i o n s > < d 2 : i n t > 1 < / d 2 : i n t > < d 2 : i n t > 2 < / d 2 : i n t > < / d 1 p 1 : V e r s i o n s > < / d 1 p 1 : C u b e E l e m e n t I d > < d 1 p 1 : C u b e E l e m e n t I d > < d 1 p 1 : C u b e E l e m e n t L a b e l > p e u t   � t r e   u n e   p u n i t i o n < / d 1 p 1 : C u b e E l e m e n t L a b e l > < d 1 p 1 : C u b e E l e m e n t N a m e > p e u t & a m p ; 3 2 ; & a m p ; 2 3 4 ; t r e & a m p ; 3 2 ; u n e & a m p ; 3 2 ; p u n i t i o n < / d 1 p 1 : C u b e E l e m e n t N a m e > < d 1 p 1 : D i m e n s i o n N a m e > B r e a k s < / d 1 p 1 : D i m e n s i o n N a m e > < d 1 p 1 : I d > b 1 3 8 < / d 1 p 1 : I d > < d 1 p 1 : V e r s i o n s > < d 2 : i n t > 1 < / d 2 : i n t > < d 2 : i n t > 2 < / d 2 : i n t > < / d 1 p 1 : V e r s i o n s > < / d 1 p 1 : C u b e E l e m e n t I d > < d 1 p 1 : C u b e E l e m e n t I d > < d 1 p 1 : C u b e E l e m e n t L a b e l > n ' e s t   p a s   d e   l e u r   � g e < / d 1 p 1 : C u b e E l e m e n t L a b e l > < d 1 p 1 : C u b e E l e m e n t N a m e > n & a m p ; 3 9 ; e s t & a m p ; 3 2 ; p a s & a m p ; 3 2 ; d e & a m p ; 3 2 ; l e u r & a m p ; 3 2 ; & a m p ; 2 2 6 ; g e < / d 1 p 1 : C u b e E l e m e n t N a m e > < d 1 p 1 : D i m e n s i o n N a m e > B r e a k s < / d 1 p 1 : D i m e n s i o n N a m e > < d 1 p 1 : I d > b 1 3 9 < / d 1 p 1 : I d > < d 1 p 1 : V e r s i o n s > < d 2 : i n t > 1 < / d 2 : i n t > < d 2 : i n t > 2 < / d 2 : i n t > < / d 1 p 1 : V e r s i o n s > < / d 1 p 1 : C u b e E l e m e n t I d > < d 1 p 1 : C u b e E l e m e n t I d > < d 1 p 1 : C u b e E l e m e n t L a b e l > E f f e c t i f s < / d 1 p 1 : C u b e E l e m e n t L a b e l > < d 1 p 1 : C u b e E l e m e n t N a m e > E f f e c t i f s < / d 1 p 1 : C u b e E l e m e n t N a m e > < d 1 p 1 : D i m e n s i o n N a m e > C a l c u l a t i o n s < / d 1 p 1 : D i m e n s i o n N a m e > < d 1 p 1 : I d > x 1 < / d 1 p 1 : I d > < d 1 p 1 : V e r s i o n s > < d 2 : i n t > 1 < / d 2 : i n t > < d 2 : i n t > 2 < / d 2 : i n t > < d 2 : i n t > 3 < / d 2 : i n t > < d 2 : i n t > 4 < / d 2 : i n t > < d 2 : i n t > 5 < / d 2 : i n t > < d 2 : i n t > 6 < / d 2 : i n t > < / d 1 p 1 : V e r s i o n s > < / d 1 p 1 : C u b e E l e m e n t I d > < d 1 p 1 : C u b e E l e m e n t I d > < d 1 p 1 : C u b e E l e m e n t L a b e l > P o u r c e n t a g e s < / d 1 p 1 : C u b e E l e m e n t L a b e l > < d 1 p 1 : C u b e E l e m e n t N a m e > P o u r c e n t a g e s < / d 1 p 1 : C u b e E l e m e n t N a m e > < d 1 p 1 : D i m e n s i o n N a m e > C a l c u l a t i o n s < / d 1 p 1 : D i m e n s i o n N a m e > < d 1 p 1 : I d > x 2 < / d 1 p 1 : I d > < d 1 p 1 : V e r s i o n s > < d 2 : i n t > 1 < / d 2 : i n t > < d 2 : i n t > 2 < / d 2 : i n t > < d 2 : i n t > 3 < / d 2 : i n t > < d 2 : i n t > 4 < / d 2 : i n t > < d 2 : i n t > 5 < / d 2 : i n t > < d 2 : i n t > 6 < / d 2 : i n t > < / d 1 p 1 : V e r s i o n s > < / d 1 p 1 : C u b e E l e m e n t I d > < d 1 p 1 : C u b e E l e m e n t I d > < d 1 p 1 : C u b e E l e m e n t L a b e l > T e s t s < / d 1 p 1 : C u b e E l e m e n t L a b e l > < d 1 p 1 : C u b e E l e m e n t N a m e > T e s t s < / d 1 p 1 : C u b e E l e m e n t N a m e > < d 1 p 1 : D i m e n s i o n N a m e > C a l c u l a t i o n s < / d 1 p 1 : D i m e n s i o n N a m e > < d 1 p 1 : I d > x 3 < / d 1 p 1 : I d > < d 1 p 1 : V e r s i o n s > < d 2 : i n t > 1 < / d 2 : i n t > < d 2 : i n t > 2 < / d 2 : i n t > < d 2 : i n t > 3 < / d 2 : i n t > < d 2 : i n t > 4 < / d 2 : i n t > < d 2 : i n t > 5 < / d 2 : i n t > < d 2 : i n t > 6 < / d 2 : i n t > < / d 1 p 1 : V e r s i o n s > < / d 1 p 1 : C u b e E l e m e n t I d > < d 1 p 1 : C u b e E l e m e n t I d > < d 1 p 1 : C u b e E l e m e n t L a b e l > S T   S e   d � p e n s e r   /   S ' o c c u p e r < / d 1 p 1 : C u b e E l e m e n t L a b e l > < d 1 p 1 : C u b e E l e m e n t N a m e > S T & a m p ; 3 2 ; S e & a m p ; 3 2 ; d & a m p ; 2 3 3 ; p e n s e r & a m p ; 3 2 ; & a m p ; 4 7 ; & a m p ; 3 2 ; S & a m p ; 3 9 ; o c c u p e r < / d 1 p 1 : C u b e E l e m e n t N a m e > < d 1 p 1 : D i m e n s i o n N a m e > C a t e g o r i e s < / d 1 p 1 : D i m e n s i o n N a m e > < d 1 p 1 : I d > c 3 6 1 < / d 1 p 1 : I d > < d 1 p 1 : V e r s i o n s > < d 2 : i n t > 2 < / d 2 : i n t > < / d 1 p 1 : V e r s i o n s > < / d 1 p 1 : C u b e E l e m e n t I d > < d 1 p 1 : C u b e E l e m e n t I d > < d 1 p 1 : C u b e E l e m e n t L a b e l > P o u r   s e   d � f o u l e r   /   � v a c u e r   l e u r   t r o p   p l e i n   d ' � n e r g i e < / d 1 p 1 : C u b e E l e m e n t L a b e l > < d 1 p 1 : C u b e E l e m e n t N a m e > S T & a m p ; 3 2 ; S e & a m p ; 3 2 ; d & a m p ; 2 3 3 ; p e n s e r & a m p ; 3 2 ; & a m p ; 4 7 ; & a m p ; 3 2 ; S & a m p ; 3 9 ; o c c u p e r & a m p ; 3 2 ; & a m p ; 4 5 ; & a m p ; 3 2 ; S T & a m p ; 3 2 ; S e & a m p ; 3 2 ; d & a m p ; 2 3 3 ; p e n s e r & a m p ; 3 2 ; & a m p ; 4 7 ; & a m p ; 3 2 ; S & a m p ; 3 9 ; o c c u p e r & a m p ; 3 2 ; & a m p ; 4 5 ; & a m p ; 3 2 ; P o u r & a m p ; 3 2 ; s e & a m p ; 3 2 ; d & a m p ; 2 3 3 ; f o u l e r & a m p ; 3 2 ; & a m p ; 4 7 ; & a m p ; 3 2 ; & a m p ; 2 3 3 ; v a c u e r & a m p ; 3 2 ; l e u r & a m p ; 3 2 ; t r o p & a m p ; 3 2 ; p l e i n & a m p ; 3 2 ; d & a m p ; 3 9 ; & a m p ; 2 3 3 ; n e r g i e < / d 1 p 1 : C u b e E l e m e n t N a m e > < d 1 p 1 : D i m e n s i o n N a m e > C a t e g o r i e s < / d 1 p 1 : D i m e n s i o n N a m e > < d 1 p 1 : I d > c 3 6 2 < / d 1 p 1 : I d > < d 1 p 1 : V e r s i o n s > < d 2 : i n t > 2 < / d 2 : i n t > < / d 1 p 1 : V e r s i o n s > < / d 1 p 1 : C u b e E l e m e n t I d > < d 1 p 1 : C u b e E l e m e n t I d > < d 1 p 1 : C u b e E l e m e n t L a b e l > P o u r   s ' o c c u p e r < / d 1 p 1 : C u b e E l e m e n t L a b e l > < d 1 p 1 : C u b e E l e m e n t N a m e > S T & a m p ; 3 2 ; S e & a m p ; 3 2 ; d & a m p ; 2 3 3 ; p e n s e r & a m p ; 3 2 ; & a m p ; 4 7 ; & a m p ; 3 2 ; S & a m p ; 3 9 ; o c c u p e r & a m p ; 3 2 ; & a m p ; 4 5 ; & a m p ; 3 2 ; S T & a m p ; 3 2 ; S e & a m p ; 3 2 ; d & a m p ; 2 3 3 ; p e n s e r & a m p ; 3 2 ; & a m p ; 4 7 ; & a m p ; 3 2 ; S & a m p ; 3 9 ; o c c u p e r & a m p ; 3 2 ; & a m p ; 4 5 ; & a m p ; 3 2 ; P o u r & a m p ; 3 2 ; s & a m p ; 3 9 ; o c c u p e r < / d 1 p 1 : C u b e E l e m e n t N a m e > < d 1 p 1 : D i m e n s i o n N a m e > C a t e g o r i e s < / d 1 p 1 : D i m e n s i o n N a m e > < d 1 p 1 : I d > c 3 6 3 < / d 1 p 1 : I d > < d 1 p 1 : V e r s i o n s > < d 2 : i n t > 2 < / d 2 : i n t > < / d 1 p 1 : V e r s i o n s > < / d 1 p 1 : C u b e E l e m e n t I d > < d 1 p 1 : C u b e E l e m e n t I d > < d 1 p 1 : C u b e E l e m e n t L a b e l > S T   V i v r e   e n s e m b l e < / d 1 p 1 : C u b e E l e m e n t L a b e l > < d 1 p 1 : C u b e E l e m e n t N a m e > S T & a m p ; 3 2 ; V i v r e & a m p ; 3 2 ; e n s e m b l e < / d 1 p 1 : C u b e E l e m e n t N a m e > < d 1 p 1 : D i m e n s i o n N a m e > C a t e g o r i e s < / d 1 p 1 : D i m e n s i o n N a m e > < d 1 p 1 : I d > c 3 6 4 < / d 1 p 1 : I d > < d 1 p 1 : V e r s i o n s > < d 2 : i n t > 2 < / d 2 : i n t > < / d 1 p 1 : V e r s i o n s > < / d 1 p 1 : C u b e E l e m e n t I d > < d 1 p 1 : C u b e E l e m e n t I d > < d 1 p 1 : C u b e E l e m e n t L a b e l > P a r c e   q u e   l e u r s   a m i s   l e   f o n t   a u s s i   e t   q u ' i l s   s o u h a i t e n t   � t r e   a v e c   e u x < / d 1 p 1 : C u b e E l e m e n t L a b e l > < d 1 p 1 : C u b e E l e m e n t N a m e > S T & a m p ; 3 2 ; V i v r e & a m p ; 3 2 ; e n s e m b l e & a m p ; 3 2 ; & a m p ; 4 5 ; & a m p ; 3 2 ; S T & a m p ; 3 2 ; V i v r e & a m p ; 3 2 ; e n s e m b l e & a m p ; 3 2 ; & a m p ; 4 5 ; & a m p ; 3 2 ; P a r c e & a m p ; 3 2 ; q u e & a m p ; 3 2 ; l e u r s & a m p ; 3 2 ; a m i s & a m p ; 3 2 ; l e & a m p ; 3 2 ; f o n t & a m p ; 3 2 ; a u s s i & a m p ; 3 2 ; e t & a m p ; 3 2 ; q u & a m p ; 3 9 ; i l s & a m p ; 3 2 ; s o u h a i t e n t & a m p ; 3 2 ; & a m p ; 2 3 4 ; t r e & a m p ; 3 2 ; a v e c & a m p ; 3 2 ; e u x < / d 1 p 1 : C u b e E l e m e n t N a m e > < d 1 p 1 : D i m e n s i o n N a m e > C a t e g o r i e s < / d 1 p 1 : D i m e n s i o n N a m e > < d 1 p 1 : I d > c 3 6 5 < / d 1 p 1 : I d > < d 1 p 1 : V e r s i o n s > < d 2 : i n t > 2 < / d 2 : i n t > < / d 1 p 1 : V e r s i o n s > < / d 1 p 1 : C u b e E l e m e n t I d > < d 1 p 1 : C u b e E l e m e n t I d > < d 1 p 1 : C u b e E l e m e n t L a b e l > P o u r   � t r e   e n   g r o u p e   /   F a i r e   d e   n o u v e l l e s   r e n c o n t r e s < / d 1 p 1 : C u b e E l e m e n t L a b e l > < d 1 p 1 : C u b e E l e m e n t N a m e > S T & a m p ; 3 2 ; V i v r e & a m p ; 3 2 ; e n s e m b l e & a m p ; 3 2 ; & a m p ; 4 5 ; & a m p ; 3 2 ; S T & a m p ; 3 2 ; V i v r e & a m p ; 3 2 ; e n s e m b l e & a m p ; 3 2 ; & a m p ; 4 5 ; & a m p ; 3 2 ; P o u r & a m p ; 3 2 ; & a m p ; 2 3 4 ; t r e & a m p ; 3 2 ; e n & a m p ; 3 2 ; g r o u p e & a m p ; 3 2 ; & a m p ; 4 7 ; & a m p ; 3 2 ; F a i r e & a m p ; 3 2 ; d e & a m p ; 3 2 ; n o u v e l l e s & a m p ; 3 2 ; r e n c o n t r e s < / d 1 p 1 : C u b e E l e m e n t N a m e > < d 1 p 1 : D i m e n s i o n N a m e > C a t e g o r i e s < / d 1 p 1 : D i m e n s i o n N a m e > < d 1 p 1 : I d > c 3 6 6 < / d 1 p 1 : I d > < d 1 p 1 : V e r s i o n s > < d 2 : i n t > 2 < / d 2 : i n t > < / d 1 p 1 : V e r s i o n s > < / d 1 p 1 : C u b e E l e m e n t I d > < d 1 p 1 : C u b e E l e m e n t I d > < d 1 p 1 : C u b e E l e m e n t L a b e l > P a r c e   q u e   c ' e s t   b o n   p o u r   l e u r   s a n t �   /   l e u r   d � v e l o p p e m e n t < / d 1 p 1 : C u b e E l e m e n t L a b e l > < d 1 p 1 : C u b e E l e m e n t N a m e > S T & a m p ; 3 2 ; V i v r e & a m p ; 3 2 ; e n s e m b l e & a m p ; 3 2 ; & a m p ; 4 5 ; & a m p ; 3 2 ; S T & a m p ; 3 2 ; V i v r e & a m p ; 3 2 ; e n s e m b l e & a m p ; 3 2 ; & a m p ; 4 5 ; & a m p ; 3 2 ; P a r c e & a m p ; 3 2 ; q u e & a m p ; 3 2 ; c & a m p ; 3 9 ; e s t & a m p ; 3 2 ; b o n & a m p ; 3 2 ; p o u r & a m p ; 3 2 ; l e u r & a m p ; 3 2 ; s a n t & a m p ; 2 3 3 ; & a m p ; 3 2 ; & a m p ; 4 7 ; & a m p ; 3 2 ; l e u r & a m p ; 3 2 ; d & a m p ; 2 3 3 ; v e l o p p e m e n t < / d 1 p 1 : C u b e E l e m e n t N a m e > < d 1 p 1 : D i m e n s i o n N a m e > C a t e g o r i e s < / d 1 p 1 : D i m e n s i o n N a m e > < d 1 p 1 : I d > c 3 6 7 < / d 1 p 1 : I d > < d 1 p 1 : V e r s i o n s > < d 2 : i n t > 2 < / d 2 : i n t > < / d 1 p 1 : V e r s i o n s > < / d 1 p 1 : C u b e E l e m e n t I d > < d 1 p 1 : C u b e E l e m e n t I d > < d 1 p 1 : C u b e E l e m e n t L a b e l > S T   E s t i m e   d e   s o i < / d 1 p 1 : C u b e E l e m e n t L a b e l > < d 1 p 1 : C u b e E l e m e n t N a m e > S T & a m p ; 3 2 ; E s t i m e & a m p ; 3 2 ; d e & a m p ; 3 2 ; s o i < / d 1 p 1 : C u b e E l e m e n t N a m e > < d 1 p 1 : D i m e n s i o n N a m e > C a t e g o r i e s < / d 1 p 1 : D i m e n s i o n N a m e > < d 1 p 1 : I d > c 3 6 8 < / d 1 p 1 : I d > < d 1 p 1 : V e r s i o n s > < d 2 : i n t > 2 < / d 2 : i n t > < / d 1 p 1 : V e r s i o n s > < / d 1 p 1 : C u b e E l e m e n t I d > < d 1 p 1 : C u b e E l e m e n t I d > < d 1 p 1 : C u b e E l e m e n t L a b e l > P o u r   g a g n e r   e n   c o n f i a n c e < / d 1 p 1 : C u b e E l e m e n t L a b e l > < d 1 p 1 : C u b e E l e m e n t N a m e > S T & a m p ; 3 2 ; E s t i m e & a m p ; 3 2 ; d e & a m p ; 3 2 ; s o i & a m p ; 3 2 ; & a m p ; 4 5 ; & a m p ; 3 2 ; S T & a m p ; 3 2 ; E s t i m e & a m p ; 3 2 ; d e & a m p ; 3 2 ; s o i & a m p ; 3 2 ; & a m p ; 4 5 ; & a m p ; 3 2 ; P o u r & a m p ; 3 2 ; g a g n e r & a m p ; 3 2 ; e n & a m p ; 3 2 ; c o n f i a n c e < / d 1 p 1 : C u b e E l e m e n t N a m e > < d 1 p 1 : D i m e n s i o n N a m e > C a t e g o r i e s < / d 1 p 1 : D i m e n s i o n N a m e > < d 1 p 1 : I d > c 3 6 9 < / d 1 p 1 : I d > < d 1 p 1 : V e r s i o n s > < d 2 : i n t > 2 < / d 2 : i n t > < / d 1 p 1 : V e r s i o n s > < / d 1 p 1 : C u b e E l e m e n t I d > < d 1 p 1 : C u b e E l e m e n t I d > < d 1 p 1 : C u b e E l e m e n t L a b e l > P o u r   � t r e   p l u s   a u t o n o m e < / d 1 p 1 : C u b e E l e m e n t L a b e l > < d 1 p 1 : C u b e E l e m e n t N a m e > S T & a m p ; 3 2 ; E s t i m e & a m p ; 3 2 ; d e & a m p ; 3 2 ; s o i & a m p ; 3 2 ; & a m p ; 4 5 ; & a m p ; 3 2 ; S T & a m p ; 3 2 ; E s t i m e & a m p ; 3 2 ; d e & a m p ; 3 2 ; s o i & a m p ; 3 2 ; & a m p ; 4 5 ; & a m p ; 3 2 ; P o u r & a m p ; 3 2 ; & a m p ; 2 3 4 ; t r e & a m p ; 3 2 ; p l u s & a m p ; 3 2 ; a u t o n o m e < / d 1 p 1 : C u b e E l e m e n t N a m e > < d 1 p 1 : D i m e n s i o n N a m e > C a t e g o r i e s < / d 1 p 1 : D i m e n s i o n N a m e > < d 1 p 1 : I d > c 3 7 0 < / d 1 p 1 : I d > < d 1 p 1 : V e r s i o n s > < d 2 : i n t > 2 < / d 2 : i n t > < / d 1 p 1 : V e r s i o n s > < / d 1 p 1 : C u b e E l e m e n t I d > < d 1 p 1 : C u b e E l e m e n t I d > < d 1 p 1 : C u b e E l e m e n t L a b e l > P o u r   p r o g r e s s e r   /   s e   d � p a s s e r < / d 1 p 1 : C u b e E l e m e n t L a b e l > < d 1 p 1 : C u b e E l e m e n t N a m e > S T & a m p ; 3 2 ; E s t i m e & a m p ; 3 2 ; d e & a m p ; 3 2 ; s o i & a m p ; 3 2 ; & a m p ; 4 5 ; & a m p ; 3 2 ; S T & a m p ; 3 2 ; E s t i m e & a m p ; 3 2 ; d e & a m p ; 3 2 ; s o i & a m p ; 3 2 ; & a m p ; 4 5 ; & a m p ; 3 2 ; P o u r & a m p ; 3 2 ; p r o g r e s s e r & a m p ; 3 2 ; & a m p ; 4 7 ; & a m p ; 3 2 ; s e & a m p ; 3 2 ; d & a m p ; 2 3 3 ; p a s s e r < / d 1 p 1 : C u b e E l e m e n t N a m e > < d 1 p 1 : D i m e n s i o n N a m e > C a t e g o r i e s < / d 1 p 1 : D i m e n s i o n N a m e > < d 1 p 1 : I d > c 3 7 1 < / d 1 p 1 : I d > < d 1 p 1 : V e r s i o n s > < d 2 : i n t > 2 < / d 2 : i n t > < / d 1 p 1 : V e r s i o n s > < / d 1 p 1 : C u b e E l e m e n t I d > < d 1 p 1 : C u b e E l e m e n t I d > < d 1 p 1 : C u b e E l e m e n t L a b e l > A u t r e s < / d 1 p 1 : C u b e E l e m e n t L a b e l > < d 1 p 1 : C u b e E l e m e n t N a m e > S T & a m p ; 3 2 ; E s t i m e & a m p ; 3 2 ; d e & a m p ; 3 2 ; s o i & a m p ; 3 2 ; & a m p ; 4 5 ; & a m p ; 3 2 ; S T & a m p ; 3 2 ; E s t i m e & a m p ; 3 2 ; d e & a m p ; 3 2 ; s o i & a m p ; 3 2 ; & a m p ; 4 5 ; & a m p ; 3 2 ; A u t r e s < / d 1 p 1 : C u b e E l e m e n t N a m e > < d 1 p 1 : D i m e n s i o n N a m e > C a t e g o r i e s < / d 1 p 1 : D i m e n s i o n N a m e > < d 1 p 1 : I d > c 3 7 2 < / d 1 p 1 : I d > < d 1 p 1 : V e r s i o n s > < d 2 : i n t > 2 < / d 2 : i n t > < / d 1 p 1 : V e r s i o n s > < / d 1 p 1 : C u b e E l e m e n t I d > < d 1 p 1 : C u b e E l e m e n t I d > < d 1 p 1 : C u b e E l e m e n t L a b e l > B J 1 5 2 9 2   -   P o s t   T e s t   P O N A N T   -   T C   - < / d 1 p 1 : C u b e E l e m e n t L a b e l > < d 1 p 1 : C u b e E l e m e n t N a m e > B J 1 5 2 9 2 & a m p ; 3 2 ; & a m p ; 4 5 ; & a m p ; 3 2 ; P o s t & a m p ; 3 2 ; T e s t & a m p ; 3 2 ; P O N A N T & a m p ; 3 2 ; & a m p ; 4 5 ; & a m p ; 3 2 ; T C & a m p ; 3 2 ; & a m p ; 4 5 ; < / d 1 p 1 : C u b e E l e m e n t N a m e > < d 1 p 1 : D i m e n s i o n N a m e > U n i v e r s e s < / d 1 p 1 : D i m e n s i o n N a m e > < d 1 p 1 : I d > u 2 < / d 1 p 1 : I d > < d 1 p 1 : V e r s i o n s > < d 2 : i n t > 3 < / d 2 : i n t > < / d 1 p 1 : V e r s i o n s > < / d 1 p 1 : C u b e E l e m e n t I d > < d 1 p 1 : C u b e E l e m e n t I d > < d 1 p 1 : C u b e E l e m e n t L a b e l > s 2 .   Q u e l l e   e s t   v o t r e   a n n � e   d e   n a i s s a n c e   ?   S a i s i r   4   c h i f f r e s   p o u r   l ' a n n � e   - < / d 1 p 1 : C u b e E l e m e n t L a b e l > < d 1 p 1 : C u b e E l e m e n t N a m e > s 2 & a m p ; 4 6 ; & a m p ; 3 2 ; Q u e l l e & a m p ; 3 2 ; e s t & a m p ; 3 2 ; v o t r e & a m p ; 3 2 ; a n n & a m p ; 2 3 3 ; e & a m p ; 3 2 ; d e & a m p ; 3 2 ; n a i s s a n c e & a m p ; 3 2 ; & a m p ; 6 3 ; & a m p ; 3 2 ; S a i s i r & a m p ; 3 2 ; 4 & a m p ; 3 2 ; c h i f f r e s & a m p ; 3 2 ; p o u r & a m p ; 3 2 ; l & a m p ; 3 9 ; a n n & a m p ; 2 3 3 ; e & a m p ; 3 2 ; & a m p ; 4 5 ; < / d 1 p 1 : C u b e E l e m e n t N a m e > < d 1 p 1 : D i m e n s i o n N a m e > Q u e s t i o n s < / d 1 p 1 : D i m e n s i o n N a m e > < d 1 p 1 : I d > q 8 5 < / d 1 p 1 : I d > < d 1 p 1 : V e r s i o n s > < d 2 : i n t > 3 < / d 2 : i n t > < / d 1 p 1 : V e r s i o n s > < / d 1 p 1 : C u b e E l e m e n t I d > < d 1 p 1 : C u b e E l e m e n t I d > < d 1 p 1 : C u b e E l e m e n t L a b e l > s 3 .   v i l l e   d e   r � s i d e n c e   -   R � g i o n   U D A   e n   9 < / d 1 p 1 : C u b e E l e m e n t L a b e l > < d 1 p 1 : C u b e E l e m e n t N a m e > s 3 & a m p ; 4 6 ; & a m p ; 3 2 ; v i l l e & a m p ; 3 2 ; d e & a m p ; 3 2 ; r & a m p ; 2 3 3 ; s i d e n c e & a m p ; 3 2 ; & a m p ; 4 5 ; & a m p ; 3 2 ; R & a m p ; 2 3 3 ; g i o n & a m p ; 3 2 ; U D A & a m p ; 3 2 ; e n & a m p ; 3 2 ; 9 < / d 1 p 1 : C u b e E l e m e n t N a m e > < d 1 p 1 : D i m e n s i o n N a m e > Q u e s t i o n s < / d 1 p 1 : D i m e n s i o n N a m e > < d 1 p 1 : I d > q 8 6 < / d 1 p 1 : I d > < d 1 p 1 : V e r s i o n s > < d 2 : i n t > 3 < / d 2 : i n t > < / d 1 p 1 : V e r s i o n s > < / d 1 p 1 : C u b e E l e m e n t I d > < d 1 p 1 : C u b e E l e m e n t I d > < d 1 p 1 : C u b e E l e m e n t L a b e l > s 7 b .   V o u s   h a b i t e z . . .   ? < / d 1 p 1 : C u b e E l e m e n t L a b e l > < d 1 p 1 : C u b e E l e m e n t N a m e > s 7 b & a m p ; 4 6 ; & a m p ; 3 2 ; V o u s & a m p ; 3 2 ; h a b i t e z & a m p ; 4 6 ; & a m p ; 4 6 ; & a m p ; 4 6 ; & a m p ; 3 2 ; & a m p ; 6 3 ; < / d 1 p 1 : C u b e E l e m e n t N a m e > < d 1 p 1 : D i m e n s i o n N a m e > Q u e s t i o n s < / d 1 p 1 : D i m e n s i o n N a m e > < d 1 p 1 : I d > q 8 7 < / d 1 p 1 : I d > < d 1 p 1 : V e r s i o n s > < d 2 : i n t > 3 < / d 2 : i n t > < d 2 : i n t > 4 < / d 2 : i n t > < d 2 : i n t > 5 < / d 2 : i n t > < d 2 : i n t > 6 < / d 2 : i n t > < / d 1 p 1 : V e r s i o n s > < / d 1 p 1 : C u b e E l e m e n t I d > < d 1 p 1 : C u b e E l e m e n t I d > < d 1 p 1 : C u b e E l e m e n t L a b e l > s 5 .   Q u e l l e   a c t i v i t �   p r o f e s s i o n n e l l e   o c c u p e z - v o u s   a c t u e l l e m e n t   ? < / d 1 p 1 : C u b e E l e m e n t L a b e l > < d 1 p 1 : C u b e E l e m e n t N a m e > s 5 & a m p ; 4 6 ; & a m p ; 3 2 ; Q u e l l e & a m p ; 3 2 ; a c t i v i t & a m p ; 2 3 3 ; & a m p ; 3 2 ; p r o f e s s i o n n e l l e & a m p ; 3 2 ; o c c u p e z & a m p ; 4 5 ; v o u s & a m p ; 3 2 ; a c t u e l l e m e n t & a m p ; 3 2 ; & a m p ; 6 3 ; < / d 1 p 1 : C u b e E l e m e n t N a m e > < d 1 p 1 : D i m e n s i o n N a m e > Q u e s t i o n s < / d 1 p 1 : D i m e n s i o n N a m e > < d 1 p 1 : I d > q 8 8 < / d 1 p 1 : I d > < d 1 p 1 : V e r s i o n s > < d 2 : i n t > 3 < / d 2 : i n t > < d 2 : i n t > 4 < / d 2 : i n t > < d 2 : i n t > 5 < / d 2 : i n t > < d 2 : i n t > 6 < / d 2 : i n t > < / d 1 p 1 : V e r s i o n s > < / d 1 p 1 : C u b e E l e m e n t I d > < d 1 p 1 : C u b e E l e m e n t I d > < d 1 p 1 : C u b e E l e m e n t L a b e l > q 1 .   V o u s   s o u v e n e z - v o u s   a v o i r   v u   o u   l u   u n e   p u b l i c i t �   d ' u n e   c o m p a g n i e   p r o p o s a n t   d e s   c r o i s i � r e s   d a n s   l a   p r e s s e   m a g a z i n e   a u   c o u r s   d e s   d e r n i � r e s   s e m a i n e s   ? < / d 1 p 1 : C u b e E l e m e n t L a b e l > < d 1 p 1 : C u b e E l e m e n t N a m e > q 1 & a m p ; 4 6 ; & a m p ; 3 2 ; V o u s & a m p ; 3 2 ; s o u v e n e z & a m p ; 4 5 ; v o u s & a m p ; 3 2 ; a v o i r & a m p ; 3 2 ; v u & a m p ; 3 2 ; o u & a m p ; 3 2 ; l u & a m p ; 3 2 ; u n e & a m p ; 3 2 ; p u b l i c i t & a m p ; 2 3 3 ; & a m p ; 3 2 ; d & a m p ; 3 9 ; u n e & a m p ; 3 2 ; c o m p a g n i e & a m p ; 3 2 ; p r o p o s a n t & a m p ; 3 2 ; d e s & a m p ; 3 2 ; c r o i s i & a m p ; 2 3 2 ; r e s & a m p ; 3 2 ; d a n s & a m p ; 3 2 ; l a & a m p ; 3 2 ; p r e s s e & a m p ; 3 2 ; m a g a z i n e & a m p ; 3 2 ; a u & a m p ; 3 2 ; c o u r s & a m p ; 3 2 ; d e s & a m p ; 3 2 ; d e r n i & a m p ; 2 3 2 ; r e s & a m p ; 3 2 ; s e m a i n e s & a m p ; 3 2 ; & a m p ; 6 3 ; < / d 1 p 1 : C u b e E l e m e n t N a m e > < d 1 p 1 : D i m e n s i o n N a m e > Q u e s t i o n s < / d 1 p 1 : D i m e n s i o n N a m e > < d 1 p 1 : I d > q 8 9 < / d 1 p 1 : I d > < d 1 p 1 : V e r s i o n s > < d 2 : i n t > 3 < / d 2 : i n t > < / d 1 p 1 : V e r s i o n s > < / d 1 p 1 : C u b e E l e m e n t I d > < d 1 p 1 : C u b e E l e m e n t I d > < d 1 p 1 : C u b e E l e m e n t L a b e l > q 2 .   D a n s   l a   l i s t e   c i - d e s s o u s ,   q u e l l e s   s o n t   t o u t e s   l e s   c o m p a g n i e s   p r o p o s a n t   d e s   c r o i s i � r e s ,   p o u r   l e s q u e l l e s   v o u s   v o u s   s o u v e n e z   a v o i r   v u   o u   l u   d e   l a   p u b l i c i t �   a u   c o u r s   d e s   d e r n i � r e s   s e m a i n e s   d a n s   l a   p r e s s e   m a g a z i n e ? < / d 1 p 1 : C u b e E l e m e n t L a b e l > < d 1 p 1 : C u b e E l e m e n t N a m e > q 2 & a m p ; 4 6 ; & a m p ; 3 2 ; D a n s & a m p ; 3 2 ; l a & a m p ; 3 2 ; l i s t e & a m p ; 3 2 ; c i & a m p ; 4 5 ; d e s s o u s & a m p ; 4 4 ; & a m p ; 3 2 ; q u e l l e s & a m p ; 3 2 ; s o n t & a m p ; 3 2 ; t o u t e s & a m p ; 3 2 ; l e s & a m p ; 3 2 ; c o m p a g n i e s & a m p ; 3 2 ; p r o p o s a n t & a m p ; 3 2 ; d e s & a m p ; 3 2 ; c r o i s i & a m p ; 2 3 2 ; r e s & a m p ; 4 4 ; & a m p ; 3 2 ; p o u r & a m p ; 3 2 ; l e s q u e l l e s & a m p ; 3 2 ; v o u s & a m p ; 3 2 ; v o u s & a m p ; 3 2 ; s o u v e n e z & a m p ; 3 2 ; a v o i r & a m p ; 3 2 ; v u & a m p ; 3 2 ; o u & a m p ; 3 2 ; l u & a m p ; 3 2 ; d e & a m p ; 3 2 ; l a & a m p ; 3 2 ; p u b l i c i t & a m p ; 2 3 3 ; & a m p ; 3 2 ; a u & a m p ; 3 2 ; c o u r s & a m p ; 3 2 ; d e s & a m p ; 3 2 ; d e r n i & a m p ; 2 3 2 ; r e s & a m p ; 3 2 ; s e m a i n e s & a m p ; 3 2 ; d a n s & a m p ; 3 2 ; l a & a m p ; 3 2 ; p r e s s e & a m p ; 3 2 ; m a g a z i n e & a m p ; 6 3 ; < / d 1 p 1 : C u b e E l e m e n t N a m e > < d 1 p 1 : D i m e n s i o n N a m e > Q u e s t i o n s < / d 1 p 1 : D i m e n s i o n N a m e > < d 1 p 1 : I d > q 9 0 < / d 1 p 1 : I d > < d 1 p 1 : V e r s i o n s > < d 2 : i n t > 3 < / d 2 : i n t > < / d 1 p 1 : V e r s i o n s > < / d 1 p 1 : C u b e E l e m e n t I d > < d 1 p 1 : C u b e E l e m e n t I d > < d 1 p 1 : C u b e E l e m e n t L a b e l > q 2 .   D a n s   l a   l i s t e   c i - d e s s o u s ,   q u e l l e s   s o n t   t o u t e s   l e s   c o m p a g n i e s   p r o p o s a n t   d e s   c r o i s i � r e s ,   p o u r   l e s q u e l l e s   v o u s   v o u s   s o u v e n e z   a v o i r   v u   o u   l u   d e   l a   p u b l i c i t �   a u   c o u r s   d e s   d e r n i � r e s   s e m a i n e s   d a n s   l a   p r e s s e   m a g a z i n e   ?   -   T o t a l < / d 1 p 1 : C u b e E l e m e n t L a b e l > < d 1 p 1 : C u b e E l e m e n t N a m e > q 2 & a m p ; 4 6 ; & a m p ; 3 2 ; D a n s & a m p ; 3 2 ; l a & a m p ; 3 2 ; l i s t e & a m p ; 3 2 ; c i & a m p ; 4 5 ; d e s s o u s & a m p ; 4 4 ; & a m p ; 3 2 ; q u e l l e s & a m p ; 3 2 ; s o n t & a m p ; 3 2 ; t o u t e s & a m p ; 3 2 ; l e s & a m p ; 3 2 ; c o m p a g n i e s & a m p ; 3 2 ; p r o p o s a n t & a m p ; 3 2 ; d e s & a m p ; 3 2 ; c r o i s i & a m p ; 2 3 2 ; r e s & a m p ; 4 4 ; & a m p ; 3 2 ; p o u r & a m p ; 3 2 ; l e s q u e l l e s & a m p ; 3 2 ; v o u s & a m p ; 3 2 ; v o u s & a m p ; 3 2 ; s o u v e n e z & a m p ; 3 2 ; a v o i r & a m p ; 3 2 ; v u & a m p ; 3 2 ; o u & a m p ; 3 2 ; l u & a m p ; 3 2 ; d e & a m p ; 3 2 ; l a & a m p ; 3 2 ; p u b l i c i t & a m p ; 2 3 3 ; & a m p ; 3 2 ; a u & a m p ; 3 2 ; c o u r s & a m p ; 3 2 ; d e s & a m p ; 3 2 ; d e r n i & a m p ; 2 3 2 ; r e s & a m p ; 3 2 ; s e m a i n e s & a m p ; 3 2 ; d a n s & a m p ; 3 2 ; l a & a m p ; 3 2 ; p r e s s e & a m p ; 3 2 ; m a g a z i n e & a m p ; 3 2 ; & a m p ; 6 3 ; & a m p ; 3 2 ; & a m p ; 4 5 ; & a m p ; 3 2 ; T o t a l < / d 1 p 1 : C u b e E l e m e n t N a m e > < d 1 p 1 : D i m e n s i o n N a m e > Q u e s t i o n s < / d 1 p 1 : D i m e n s i o n N a m e > < d 1 p 1 : I d > q 9 1 < / d 1 p 1 : I d > < d 1 p 1 : V e r s i o n s > < d 2 : i n t > 3 < / d 2 : i n t > < / d 1 p 1 : V e r s i o n s > < / d 1 p 1 : C u b e E l e m e n t I d > < d 1 p 1 : C u b e E l e m e n t I d > < d 1 p 1 : C u b e E l e m e n t L a b e l > q 3 .   V o u s   s o u v e n e z - v o u s   a v o i r   v u   c e t t e   c a m p a g n e   p u b l i c i t a i r e   d a n s   l a   p r e s s e   m a g a z i n e   a u   c o u r s   d e s   d e r n i � r e s   s e m a i n e s   ? < / d 1 p 1 : C u b e E l e m e n t L a b e l > < d 1 p 1 : C u b e E l e m e n t N a m e > q 3 & a m p ; 4 6 ; & a m p ; 3 2 ; V o u s & a m p ; 3 2 ; s o u v e n e z & a m p ; 4 5 ; v o u s & a m p ; 3 2 ; a v o i r & a m p ; 3 2 ; v u & a m p ; 3 2 ; c e t t e & a m p ; 3 2 ; c a m p a g n e & a m p ; 3 2 ; p u b l i c i t a i r e & a m p ; 3 2 ; d a n s & a m p ; 3 2 ; l a & a m p ; 3 2 ; p r e s s e & a m p ; 3 2 ; m a g a z i n e & a m p ; 3 2 ; a u & a m p ; 3 2 ; c o u r s & a m p ; 3 2 ; d e s & a m p ; 3 2 ; d e r n i & a m p ; 2 3 2 ; r e s & a m p ; 3 2 ; s e m a i n e s & a m p ; 3 2 ; & a m p ; 6 3 ; < / d 1 p 1 : C u b e E l e m e n t N a m e > < d 1 p 1 : D i m e n s i o n N a m e > Q u e s t i o n s < / d 1 p 1 : D i m e n s i o n N a m e > < d 1 p 1 : I d > q 9 2 < / d 1 p 1 : I d > < d 1 p 1 : V e r s i o n s > < d 2 : i n t > 3 < / d 2 : i n t > < / d 1 p 1 : V e r s i o n s > < / d 1 p 1 : C u b e E l e m e n t I d > < d 1 p 1 : C u b e E l e m e n t I d > < d 1 p 1 : C u b e E l e m e n t L a b e l > q 4 .   P l u s   p r � c i s � m e n t ,   v o u s   s o u v e n e z - v o u s   a v o i r   v u   c e t t e   c a m p a g n e   p u b l i c i t a i r e   d a n s   l e   m a g a z i n e   L e   P o i n t   ? < / d 1 p 1 : C u b e E l e m e n t L a b e l > < d 1 p 1 : C u b e E l e m e n t N a m e > q 4 & a m p ; 4 6 ; & a m p ; 3 2 ; P l u s & a m p ; 3 2 ; p r & a m p ; 2 3 3 ; c i s & a m p ; 2 3 3 ; m e n t & a m p ; 4 4 ; & a m p ; 3 2 ; v o u s & a m p ; 3 2 ; s o u v e n e z & a m p ; 4 5 ; v o u s & a m p ; 3 2 ; a v o i r & a m p ; 3 2 ; v u & a m p ; 3 2 ; c e t t e & a m p ; 3 2 ; c a m p a g n e & a m p ; 3 2 ; p u b l i c i t a i r e & a m p ; 3 2 ; d a n s & a m p ; 3 2 ; l e & a m p ; 3 2 ; m a g a z i n e & a m p ; 3 2 ; L e & a m p ; 3 2 ; P o i n t & a m p ; 3 2 ; & a m p ; 6 3 ; < / d 1 p 1 : C u b e E l e m e n t N a m e > < d 1 p 1 : D i m e n s i o n N a m e > Q u e s t i o n s < / d 1 p 1 : D i m e n s i o n N a m e > < d 1 p 1 : I d > q 9 3 < / d 1 p 1 : I d > < d 1 p 1 : V e r s i o n s > < d 2 : i n t > 3 < / d 2 : i n t > < / d 1 p 1 : V e r s i o n s > < / d 1 p 1 : C u b e E l e m e n t I d > < d 1 p 1 : C u b e E l e m e n t I d > < d 1 p 1 : C u b e E l e m e n t L a b e l > Q 3 / Q 4 .   C a m p a g n e   p u b l i c i t a i r e < / d 1 p 1 : C u b e E l e m e n t L a b e l > < d 1 p 1 : C u b e E l e m e n t N a m e > Q 3 & a m p ; 4 7 ; Q 4 & a m p ; 4 6 ; & a m p ; 3 2 ; C a m p a g n e & a m p ; 3 2 ; p u b l i c i t a i r e < / d 1 p 1 : C u b e E l e m e n t N a m e > < d 1 p 1 : D i m e n s i o n N a m e > Q u e s t i o n s < / d 1 p 1 : D i m e n s i o n N a m e > < d 1 p 1 : I d > q 9 4 < / d 1 p 1 : I d > < d 1 p 1 : V e r s i o n s > < d 2 : i n t > 3 < / d 2 : i n t > < / d 1 p 1 : V e r s i o n s > < / d 1 p 1 : C u b e E l e m e n t I d > < d 1 p 1 : C u b e E l e m e n t I d > < d 1 p 1 : C u b e E l e m e n t L a b e l > q 5 .   P l u s   p r � c i s � m e n t   q u e l ( s )   v i s u e l ( s )   v o u s   s o u v e n e z - v o u s   a v o i r   v u   ? < / d 1 p 1 : C u b e E l e m e n t L a b e l > < d 1 p 1 : C u b e E l e m e n t N a m e > q 5 & a m p ; 4 6 ; & a m p ; 3 2 ; P l u s & a m p ; 3 2 ; p r & a m p ; 2 3 3 ; c i s & a m p ; 2 3 3 ; m e n t & a m p ; 3 2 ; q u e l & a m p ; 4 0 ; s & a m p ; 4 1 ; & a m p ; 3 2 ; v i s u e l & a m p ; 4 0 ; s & a m p ; 4 1 ; & a m p ; 3 2 ; v o u s & a m p ; 3 2 ; s o u v e n e z & a m p ; 4 5 ; v o u s & a m p ; 3 2 ; a v o i r & a m p ; 3 2 ; v u & a m p ; 3 2 ; & a m p ; 6 3 ; < / d 1 p 1 : C u b e E l e m e n t N a m e > < d 1 p 1 : D i m e n s i o n N a m e > Q u e s t i o n s < / d 1 p 1 : D i m e n s i o n N a m e > < d 1 p 1 : I d > q 9 5 < / d 1 p 1 : I d > < d 1 p 1 : V e r s i o n s > < d 2 : i n t > 3 < / d 2 : i n t > < / d 1 p 1 : V e r s i o n s > < / d 1 p 1 : C u b e E l e m e n t I d > < d 1 p 1 : C u b e E l e m e n t I d > < d 1 p 1 : C u b e E l e m e n t L a b e l > q 6 .   Q u e l l e   n o t e   d e   1   �   1 0   d o n n e r i e z - v o u s   �   l a   c a m p a g n e   q u e   v o u s   v e n e z   d e   v o i r   :   1 0   s i g n i f i a n t   q u ' e l l e   v o u s   a   b e a u c o u p   p l u , < / d 1 p 1 : C u b e E l e m e n t L a b e l > < d 1 p 1 : C u b e E l e m e n t N a m e > q 6 & a m p ; 4 6 ; & a m p ; 3 2 ; Q u e l l e & a m p ; 3 2 ; n o t e & a m p ; 3 2 ; d e & a m p ; 3 2 ; 1 & a m p ; 3 2 ; & a m p ; 2 2 4 ; & a m p ; 3 2 ; 1 0 & a m p ; 3 2 ; d o n n e r i e z & a m p ; 4 5 ; v o u s & a m p ; 3 2 ; & a m p ; 2 2 4 ; & a m p ; 3 2 ; l a & a m p ; 3 2 ; c a m p a g n e & a m p ; 3 2 ; q u e & a m p ; 3 2 ; v o u s & a m p ; 3 2 ; v e n e z & a m p ; 3 2 ; d e & a m p ; 3 2 ; v o i r & a m p ; 3 2 ; & a m p ; 5 8 ; & a m p ; 3 2 ; 1 0 & a m p ; 3 2 ; s i g n i f i a n t & a m p ; 3 2 ; q u & a m p ; 3 9 ; e l l e & a m p ; 3 2 ; v o u s & a m p ; 3 2 ; a & a m p ; 3 2 ; b e a u c o u p & a m p ; 3 2 ; p l u & a m p ; 4 4 ; < / d 1 p 1 : C u b e E l e m e n t N a m e > < d 1 p 1 : D i m e n s i o n N a m e > Q u e s t i o n s < / d 1 p 1 : D i m e n s i o n N a m e > < d 1 p 1 : I d > q 9 6 < / d 1 p 1 : I d > < d 1 p 1 : V e r s i o n s > < d 2 : i n t > 3 < / d 2 : i n t > < / d 1 p 1 : V e r s i o n s > < / d 1 p 1 : C u b e E l e m e n t I d > < d 1 p 1 : C u b e E l e m e n t I d > < d 1 p 1 : C u b e E l e m e n t L a b e l > q 7 _ i 1 .   E n   r e p e n s a n t   �   c e t t e   c a m p a g n e   q u e   v o u s   v e n e z   d e   v o i r   p o u r   P o n a n t ,   d i r i e z - v o u s   q u ' e l l e   v o u s   d o n n e   l ' i m a g e   d ' u n e   m a r q u e . . .   -   . . . q u i   r e n d   l e s   c r o i s i � r e s   a c c e s s i b l e s   �   t o u s < / d 1 p 1 : C u b e E l e m e n t L a b e l > < d 1 p 1 : C u b e E l e m e n t N a m e > q 7 _ i 1 & a m p ; 4 6 ; & a m p ; 3 2 ; E n & a m p ; 3 2 ; r e p e n s a n t & a m p ; 3 2 ; & a m p ; 2 2 4 ; & a m p ; 3 2 ; c e t t e & a m p ; 3 2 ; c a m p a g n e & a m p ; 3 2 ; q u e & a m p ; 3 2 ; v o u s & a m p ; 3 2 ; v e n e z & a m p ; 3 2 ; d e & a m p ; 3 2 ; v o i r & a m p ; 3 2 ; p o u r & a m p ; 3 2 ; P o n a n t & a m p ; 4 4 ; & a m p ; 3 2 ; d i r i e z & a m p ; 4 5 ; v o u s & a m p ; 3 2 ; q u & a m p ; 3 9 ; e l l e & a m p ; 3 2 ; v o u s & a m p ; 3 2 ; d o n n e & a m p ; 3 2 ; l & a m p ; 3 9 ; i m a g e & a m p ; 3 2 ; d & a m p ; 3 9 ; u n e & a m p ; 3 2 ; m a r q u e & a m p ; 4 6 ; & a m p ; 4 6 ; & a m p ; 4 6 ; & a m p ; 3 2 ; & a m p ; 4 5 ; & a m p ; 3 2 ; & a m p ; 4 6 ; & a m p ; 4 6 ; & a m p ; 4 6 ; q u i & a m p ; 3 2 ; r e n d & a m p ; 3 2 ; l e s & a m p ; 3 2 ; c r o i s i & a m p ; 2 3 2 ; r e s & a m p ; 3 2 ; a c c e s s i b l e s & a m p ; 3 2 ; & a m p ; 2 2 4 ; & a m p ; 3 2 ; t o u s < / d 1 p 1 : C u b e E l e m e n t N a m e > < d 1 p 1 : D i m e n s i o n N a m e > Q u e s t i o n s < / d 1 p 1 : D i m e n s i o n N a m e > < d 1 p 1 : I d > q 9 7 < / d 1 p 1 : I d > < d 1 p 1 : V e r s i o n s > < d 2 : i n t > 3 < / d 2 : i n t > < / d 1 p 1 : V e r s i o n s > < / d 1 p 1 : C u b e E l e m e n t I d > < d 1 p 1 : C u b e E l e m e n t I d > < d 1 p 1 : C u b e E l e m e n t L a b e l > q 7 _ i 2 .   E n   r e p e n s a n t   �   c e t t e   c a m p a g n e   q u e   v o u s   v e n e z   d e   v o i r   p o u r   P o n a n t ,   d i r i e z - v o u s   q u ' e l l e   v o u s   d o n n e   l ' i m a g e   d ' u n e   m a r q u e . . .   -   . . . q u i   o f f r e   d e s   s e r v i c e s   d e   g r a n d e   q u a l i t � ,   d e   l u x e < / d 1 p 1 : C u b e E l e m e n t L a b e l > < d 1 p 1 : C u b e E l e m e n t N a m e > q 7 _ i 2 & a m p ; 4 6 ; & a m p ; 3 2 ; E n & a m p ; 3 2 ; r e p e n s a n t & a m p ; 3 2 ; & a m p ; 2 2 4 ; & a m p ; 3 2 ; c e t t e & a m p ; 3 2 ; c a m p a g n e & a m p ; 3 2 ; q u e & a m p ; 3 2 ; v o u s & a m p ; 3 2 ; v e n e z & a m p ; 3 2 ; d e & a m p ; 3 2 ; v o i r & a m p ; 3 2 ; p o u r & a m p ; 3 2 ; P o n a n t & a m p ; 4 4 ; & a m p ; 3 2 ; d i r i e z & a m p ; 4 5 ; v o u s & a m p ; 3 2 ; q u & a m p ; 3 9 ; e l l e & a m p ; 3 2 ; v o u s & a m p ; 3 2 ; d o n n e & a m p ; 3 2 ; l & a m p ; 3 9 ; i m a g e & a m p ; 3 2 ; d & a m p ; 3 9 ; u n e & a m p ; 3 2 ; m a r q u e & a m p ; 4 6 ; & a m p ; 4 6 ; & a m p ; 4 6 ; & a m p ; 3 2 ; & a m p ; 4 5 ; & a m p ; 3 2 ; & a m p ; 4 6 ; & a m p ; 4 6 ; & a m p ; 4 6 ; q u i & a m p ; 3 2 ; o f f r e & a m p ; 3 2 ; d e s & a m p ; 3 2 ; s e r v i c e s & a m p ; 3 2 ; d e & a m p ; 3 2 ; g r a n d e & a m p ; 3 2 ; q u a l i t & a m p ; 2 3 3 ; & a m p ; 4 4 ; & a m p ; 3 2 ; d e & a m p ; 3 2 ; l u x e < / d 1 p 1 : C u b e E l e m e n t N a m e > < d 1 p 1 : D i m e n s i o n N a m e > Q u e s t i o n s < / d 1 p 1 : D i m e n s i o n N a m e > < d 1 p 1 : I d > q 9 8 < / d 1 p 1 : I d > < d 1 p 1 : V e r s i o n s > < d 2 : i n t > 3 < / d 2 : i n t > < / d 1 p 1 : V e r s i o n s > < / d 1 p 1 : C u b e E l e m e n t I d > < d 1 p 1 : C u b e E l e m e n t I d > < d 1 p 1 : C u b e E l e m e n t L a b e l > q 7 _ i 3 .   E n   r e p e n s a n t   �   c e t t e   c a m p a g n e   q u e   v o u s   v e n e z   d e   v o i r   p o u r   P o n a n t ,   d i r i e z - v o u s   q u ' e l l e   v o u s   d o n n e   l ' i m a g e   d ' u n e   m a r q u e . . .   -   . . . �   q u i   l ' o n   p e u t   f a i r e   c o n f i a n c e ,   q u e   l ' o n   p e u t   c o n s i d � r e r   c o m m e   s � r e < / d 1 p 1 : C u b e E l e m e n t L a b e l > < d 1 p 1 : C u b e E l e m e n t N a m e > q 7 _ i 3 & a m p ; 4 6 ; & a m p ; 3 2 ; E n & a m p ; 3 2 ; r e p e n s a n t & a m p ; 3 2 ; & a m p ; 2 2 4 ; & a m p ; 3 2 ; c e t t e & a m p ; 3 2 ; c a m p a g n e & a m p ; 3 2 ; q u e & a m p ; 3 2 ; v o u s & a m p ; 3 2 ; v e n e z & a m p ; 3 2 ; d e & a m p ; 3 2 ; v o i r & a m p ; 3 2 ; p o u r & a m p ; 3 2 ; P o n a n t & a m p ; 4 4 ; & a m p ; 3 2 ; d i r i e z & a m p ; 4 5 ; v o u s & a m p ; 3 2 ; q u & a m p ; 3 9 ; e l l e & a m p ; 3 2 ; v o u s & a m p ; 3 2 ; d o n n e & a m p ; 3 2 ; l & a m p ; 3 9 ; i m a g e & a m p ; 3 2 ; d & a m p ; 3 9 ; u n e & a m p ; 3 2 ; m a r q u e & a m p ; 4 6 ; & a m p ; 4 6 ; & a m p ; 4 6 ; & a m p ; 3 2 ; & a m p ; 4 5 ; & a m p ; 3 2 ; & a m p ; 4 6 ; & a m p ; 4 6 ; & a m p ; 4 6 ; & a m p ; 2 2 4 ; & a m p ; 3 2 ; q u i & a m p ; 3 2 ; l & a m p ; 3 9 ; o n & a m p ; 3 2 ; p e u t & a m p ; 3 2 ; f a i r e & a m p ; 3 2 ; c o n f i a n c e & a m p ; 4 4 ; & a m p ; 3 2 ; q u e & a m p ; 3 2 ; l & a m p ; 3 9 ; o n & a m p ; 3 2 ; p e u t & a m p ; 3 2 ; c o n s i d & a m p ; 2 3 3 ; r e r & a m p ; 3 2 ; c o m m e & a m p ; 3 2 ; s & a m p ; 2 4 9 ; r e < / d 1 p 1 : C u b e E l e m e n t N a m e > < d 1 p 1 : D i m e n s i o n N a m e > Q u e s t i o n s < / d 1 p 1 : D i m e n s i o n N a m e > < d 1 p 1 : I d > q 9 9 < / d 1 p 1 : I d > < d 1 p 1 : V e r s i o n s > < d 2 : i n t > 3 < / d 2 : i n t > < / d 1 p 1 : V e r s i o n s > < / d 1 p 1 : C u b e E l e m e n t I d > < d 1 p 1 : C u b e E l e m e n t I d > < d 1 p 1 : C u b e E l e m e n t L a b e l > q 7 _ i 4 .   E n   r e p e n s a n t   �   c e t t e   c a m p a g n e   q u e   v o u s   v e n e z   d e   v o i r   p o u r   P o n a n t ,   d i r i e z - v o u s   q u ' e l l e   v o u s   d o n n e   l ' i m a g e   d ' u n e   m a r q u e . . .   -   . . . q u i   s ' a d r e s s e   �   u n   p u b l i c   a i s �   f i n a n c i � r e m e n t < / d 1 p 1 : C u b e E l e m e n t L a b e l > < d 1 p 1 : C u b e E l e m e n t N a m e > q 7 _ i 4 & a m p ; 4 6 ; & a m p ; 3 2 ; E n & a m p ; 3 2 ; r e p e n s a n t & a m p ; 3 2 ; & a m p ; 2 2 4 ; & a m p ; 3 2 ; c e t t e & a m p ; 3 2 ; c a m p a g n e & a m p ; 3 2 ; q u e & a m p ; 3 2 ; v o u s & a m p ; 3 2 ; v e n e z & a m p ; 3 2 ; d e & a m p ; 3 2 ; v o i r & a m p ; 3 2 ; p o u r & a m p ; 3 2 ; P o n a n t & a m p ; 4 4 ; & a m p ; 3 2 ; d i r i e z & a m p ; 4 5 ; v o u s & a m p ; 3 2 ; q u & a m p ; 3 9 ; e l l e & a m p ; 3 2 ; v o u s & a m p ; 3 2 ; d o n n e & a m p ; 3 2 ; l & a m p ; 3 9 ; i m a g e & a m p ; 3 2 ; d & a m p ; 3 9 ; u n e & a m p ; 3 2 ; m a r q u e & a m p ; 4 6 ; & a m p ; 4 6 ; & a m p ; 4 6 ; & a m p ; 3 2 ; & a m p ; 4 5 ; & a m p ; 3 2 ; & a m p ; 4 6 ; & a m p ; 4 6 ; & a m p ; 4 6 ; q u i & a m p ; 3 2 ; s & a m p ; 3 9 ; a d r e s s e & a m p ; 3 2 ; & a m p ; 2 2 4 ; & a m p ; 3 2 ; u n & a m p ; 3 2 ; p u b l i c & a m p ; 3 2 ; a i s & a m p ; 2 3 3 ; & a m p ; 3 2 ; f i n a n c i & a m p ; 2 3 2 ; r e m e n t < / d 1 p 1 : C u b e E l e m e n t N a m e > < d 1 p 1 : D i m e n s i o n N a m e > Q u e s t i o n s < / d 1 p 1 : D i m e n s i o n N a m e > < d 1 p 1 : I d > q 1 0 0 < / d 1 p 1 : I d > < d 1 p 1 : V e r s i o n s > < d 2 : i n t > 3 < / d 2 : i n t > < / d 1 p 1 : V e r s i o n s > < / d 1 p 1 : C u b e E l e m e n t I d > < d 1 p 1 : C u b e E l e m e n t I d > < d 1 p 1 : C u b e E l e m e n t L a b e l > q 7 _ i 5 .   E n   r e p e n s a n t   �   c e t t e   c a m p a g n e   q u e   v o u s   v e n e z   d e   v o i r   p o u r   P o n a n t ,   d i r i e z - v o u s   q u ' e l l e   v o u s   d o n n e   l ' i m a g e   d ' u n e   m a r q u e . . .   -   . . . q u i   p r o p o s e   d e s   i t i n � r a i r e s   h o r s   d u   c o m m u n < / d 1 p 1 : C u b e E l e m e n t L a b e l > < d 1 p 1 : C u b e E l e m e n t N a m e > q 7 _ i 5 & a m p ; 4 6 ; & a m p ; 3 2 ; E n & a m p ; 3 2 ; r e p e n s a n t & a m p ; 3 2 ; & a m p ; 2 2 4 ; & a m p ; 3 2 ; c e t t e & a m p ; 3 2 ; c a m p a g n e & a m p ; 3 2 ; q u e & a m p ; 3 2 ; v o u s & a m p ; 3 2 ; v e n e z & a m p ; 3 2 ; d e & a m p ; 3 2 ; v o i r & a m p ; 3 2 ; p o u r & a m p ; 3 2 ; P o n a n t & a m p ; 4 4 ; & a m p ; 3 2 ; d i r i e z & a m p ; 4 5 ; v o u s & a m p ; 3 2 ; q u & a m p ; 3 9 ; e l l e & a m p ; 3 2 ; v o u s & a m p ; 3 2 ; d o n n e & a m p ; 3 2 ; l & a m p ; 3 9 ; i m a g e & a m p ; 3 2 ; d & a m p ; 3 9 ; u n e & a m p ; 3 2 ; m a r q u e & a m p ; 4 6 ; & a m p ; 4 6 ; & a m p ; 4 6 ; & a m p ; 3 2 ; & a m p ; 4 5 ; & a m p ; 3 2 ; & a m p ; 4 6 ; & a m p ; 4 6 ; & a m p ; 4 6 ; q u i & a m p ; 3 2 ; p r o p o s e & a m p ; 3 2 ; d e s & a m p ; 3 2 ; i t i n & a m p ; 2 3 3 ; r a i r e s & a m p ; 3 2 ; h o r s & a m p ; 3 2 ; d u & a m p ; 3 2 ; c o m m u n < / d 1 p 1 : C u b e E l e m e n t N a m e > < d 1 p 1 : D i m e n s i o n N a m e > Q u e s t i o n s < / d 1 p 1 : D i m e n s i o n N a m e > < d 1 p 1 : I d > q 1 0 1 < / d 1 p 1 : I d > < d 1 p 1 : V e r s i o n s > < d 2 : i n t > 3 < / d 2 : i n t > < / d 1 p 1 : V e r s i o n s > < / d 1 p 1 : C u b e E l e m e n t I d > < d 1 p 1 : C u b e E l e m e n t I d > < d 1 p 1 : C u b e E l e m e n t L a b e l > q 7 _ i 6 .   E n   r e p e n s a n t   �   c e t t e   c a m p a g n e   q u e   v o u s   v e n e z   d e   v o i r   p o u r   P o n a n t ,   d i r i e z - v o u s   q u ' e l l e   v o u s   d o n n e   l ' i m a g e   d ' u n e   m a r q u e . . .   -   . . . q u i   p r o p o s e   d e s   e x p � d i t i o n s   m � l a n t   c u l t u r e   e t   d � c o u v e r t e   d e   l a   v i e   s a u v a g e < / d 1 p 1 : C u b e E l e m e n t L a b e l > < d 1 p 1 : C u b e E l e m e n t N a m e > q 7 _ i 6 & a m p ; 4 6 ; & a m p ; 3 2 ; E n & a m p ; 3 2 ; r e p e n s a n t & a m p ; 3 2 ; & a m p ; 2 2 4 ; & a m p ; 3 2 ; c e t t e & a m p ; 3 2 ; c a m p a g n e & a m p ; 3 2 ; q u e & a m p ; 3 2 ; v o u s & a m p ; 3 2 ; v e n e z & a m p ; 3 2 ; d e & a m p ; 3 2 ; v o i r & a m p ; 3 2 ; p o u r & a m p ; 3 2 ; P o n a n t & a m p ; 4 4 ; & a m p ; 3 2 ; d i r i e z & a m p ; 4 5 ; v o u s & a m p ; 3 2 ; q u & a m p ; 3 9 ; e l l e & a m p ; 3 2 ; v o u s & a m p ; 3 2 ; d o n n e & a m p ; 3 2 ; l & a m p ; 3 9 ; i m a g e & a m p ; 3 2 ; d & a m p ; 3 9 ; u n e & a m p ; 3 2 ; m a r q u e & a m p ; 4 6 ; & a m p ; 4 6 ; & a m p ; 4 6 ; & a m p ; 3 2 ; & a m p ; 4 5 ; & a m p ; 3 2 ; & a m p ; 4 6 ; & a m p ; 4 6 ; & a m p ; 4 6 ; q u i & a m p ; 3 2 ; p r o p o s e & a m p ; 3 2 ; d e s & a m p ; 3 2 ; e x p & a m p ; 2 3 3 ; d i t i o n s & a m p ; 3 2 ; m & a m p ; 2 3 4 ; l a n t & a m p ; 3 2 ; c u l t u r e & a m p ; 3 2 ; e t & a m p ; 3 2 ; d & a m p ; 2 3 3 ; c o u v e r t e & a m p ; 3 2 ; d e & a m p ; 3 2 ; l a & a m p ; 3 2 ; v i e & a m p ; 3 2 ; s a u v a g e < / d 1 p 1 : C u b e E l e m e n t N a m e > < d 1 p 1 : D i m e n s i o n N a m e > Q u e s t i o n s < / d 1 p 1 : D i m e n s i o n N a m e > < d 1 p 1 : I d > q 1 0 2 < / d 1 p 1 : I d > < d 1 p 1 : V e r s i o n s > < d 2 : i n t > 3 < / d 2 : i n t > < / d 1 p 1 : V e r s i o n s > < / d 1 p 1 : C u b e E l e m e n t I d > < d 1 p 1 : C u b e E l e m e n t I d > < d 1 p 1 : C u b e E l e m e n t L a b e l > q 7 _ i 7 .   E n   r e p e n s a n t   �   c e t t e   c a m p a g n e   q u e   v o u s   v e n e z   d e   v o i r   p o u r   P o n a n t ,   d i r i e z - v o u s   q u ' e l l e   v o u s   d o n n e   l ' i m a g e   d ' u n e   m a r q u e . . .   -   . . . q u i   a   r e c o u r s   �   d e s   b a t e a u x   �   t a i l l e   h u m a i n e   ( m o i n s   d e   1 6 0   c a b i n e s ) < / d 1 p 1 : C u b e E l e m e n t L a b e l > < d 1 p 1 : C u b e E l e m e n t N a m e > q 7 _ i 7 & a m p ; 4 6 ; & a m p ; 3 2 ; E n & a m p ; 3 2 ; r e p e n s a n t & a m p ; 3 2 ; & a m p ; 2 2 4 ; & a m p ; 3 2 ; c e t t e & a m p ; 3 2 ; c a m p a g n e & a m p ; 3 2 ; q u e & a m p ; 3 2 ; v o u s & a m p ; 3 2 ; v e n e z & a m p ; 3 2 ; d e & a m p ; 3 2 ; v o i r & a m p ; 3 2 ; p o u r & a m p ; 3 2 ; P o n a n t & a m p ; 4 4 ; & a m p ; 3 2 ; d i r i e z & a m p ; 4 5 ; v o u s & a m p ; 3 2 ; q u & a m p ; 3 9 ; e l l e & a m p ; 3 2 ; v o u s & a m p ; 3 2 ; d o n n e & a m p ; 3 2 ; l & a m p ; 3 9 ; i m a g e & a m p ; 3 2 ; d & a m p ; 3 9 ; u n e & a m p ; 3 2 ; m a r q u e & a m p ; 4 6 ; & a m p ; 4 6 ; & a m p ; 4 6 ; & a m p ; 3 2 ; & a m p ; 4 5 ; & a m p ; 3 2 ; & a m p ; 4 6 ; & a m p ; 4 6 ; & a m p ; 4 6 ; q u i & a m p ; 3 2 ; a & a m p ; 3 2 ; r e c o u r s & a m p ; 3 2 ; & a m p ; 2 2 4 ; & a m p ; 3 2 ; d e s & a m p ; 3 2 ; b a t e a u x & a m p ; 3 2 ; & a m p ; 2 2 4 ; & a m p ; 3 2 ; t a i l l e & a m p ; 3 2 ; h u m a i n e & a m p ; 3 2 ; & a m p ; 4 0 ; m o i n s & a m p ; 3 2 ; d e & a m p ; 3 2 ; 1 6 0 & a m p ; 3 2 ; c a b i n e s & a m p ; 4 1 ; < / d 1 p 1 : C u b e E l e m e n t N a m e > < d 1 p 1 : D i m e n s i o n N a m e > Q u e s t i o n s < / d 1 p 1 : D i m e n s i o n N a m e > < d 1 p 1 : I d > q 1 0 3 < / d 1 p 1 : I d > < d 1 p 1 : V e r s i o n s > < d 2 : i n t > 3 < / d 2 : i n t > < / d 1 p 1 : V e r s i o n s > < / d 1 p 1 : C u b e E l e m e n t I d > < d 1 p 1 : C u b e E l e m e n t I d > < d 1 p 1 : C u b e E l e m e n t L a b e l > q 7 _ i 8 .   E n   r e p e n s a n t   �   c e t t e   c a m p a g n e   q u e   v o u s   v e n e z   d e   v o i r   p o u r   P o n a n t ,   d i r i e z - v o u s   q u ' e l l e   v o u s   d o n n e   l ' i m a g e   d ' u n e   m a r q u e . . .   -   . . . a v e c   l a q u e l l e   c h a q u e   p a s s a g e r   r e � o i t   u n e   a t t e n t i o n   p a r t i c u l i � r e < / d 1 p 1 : C u b e E l e m e n t L a b e l > < d 1 p 1 : C u b e E l e m e n t N a m e > q 7 _ i 8 & a m p ; 4 6 ; & a m p ; 3 2 ; E n & a m p ; 3 2 ; r e p e n s a n t & a m p ; 3 2 ; & a m p ; 2 2 4 ; & a m p ; 3 2 ; c e t t e & a m p ; 3 2 ; c a m p a g n e & a m p ; 3 2 ; q u e & a m p ; 3 2 ; v o u s & a m p ; 3 2 ; v e n e z & a m p ; 3 2 ; d e & a m p ; 3 2 ; v o i r & a m p ; 3 2 ; p o u r & a m p ; 3 2 ; P o n a n t & a m p ; 4 4 ; & a m p ; 3 2 ; d i r i e z & a m p ; 4 5 ; v o u s & a m p ; 3 2 ; q u & a m p ; 3 9 ; e l l e & a m p ; 3 2 ; v o u s & a m p ; 3 2 ; d o n n e & a m p ; 3 2 ; l & a m p ; 3 9 ; i m a g e & a m p ; 3 2 ; d & a m p ; 3 9 ; u n e & a m p ; 3 2 ; m a r q u e & a m p ; 4 6 ; & a m p ; 4 6 ; & a m p ; 4 6 ; & a m p ; 3 2 ; & a m p ; 4 5 ; & a m p ; 3 2 ; & a m p ; 4 6 ; & a m p ; 4 6 ; & a m p ; 4 6 ; a v e c & a m p ; 3 2 ; l a q u e l l e & a m p ; 3 2 ; c h a q u e & a m p ; 3 2 ; p a s s a g e r & a m p ; 3 2 ; r e & a m p ; 2 3 1 ; o i t & a m p ; 3 2 ; u n e & a m p ; 3 2 ; a t t e n t i o n & a m p ; 3 2 ; p a r t i c u l i & a m p ; 2 3 2 ; r e < / d 1 p 1 : C u b e E l e m e n t N a m e > < d 1 p 1 : D i m e n s i o n N a m e > Q u e s t i o n s < / d 1 p 1 : D i m e n s i o n N a m e > < d 1 p 1 : I d > q 1 0 4 < / d 1 p 1 : I d > < d 1 p 1 : V e r s i o n s > < d 2 : i n t > 3 < / d 2 : i n t > < / d 1 p 1 : V e r s i o n s > < / d 1 p 1 : C u b e E l e m e n t I d > < d 1 p 1 : C u b e E l e m e n t I d > < d 1 p 1 : C u b e E l e m e n t L a b e l > q 7 _ i 9 .   E n   r e p e n s a n t   �   c e t t e   c a m p a g n e   q u e   v o u s   v e n e z   d e   v o i r   p o u r   P o n a n t ,   d i r i e z - v o u s   q u ' e l l e   v o u s   d o n n e   l ' i m a g e   d ' u n e   m a r q u e . . .   -   . . . q u i   a   r e c o u r s   �   d e s   b a t e a u x   m o d e r n e s < / d 1 p 1 : C u b e E l e m e n t L a b e l > < d 1 p 1 : C u b e E l e m e n t N a m e > q 7 _ i 9 & a m p ; 4 6 ; & a m p ; 3 2 ; E n & a m p ; 3 2 ; r e p e n s a n t & a m p ; 3 2 ; & a m p ; 2 2 4 ; & a m p ; 3 2 ; c e t t e & a m p ; 3 2 ; c a m p a g n e & a m p ; 3 2 ; q u e & a m p ; 3 2 ; v o u s & a m p ; 3 2 ; v e n e z & a m p ; 3 2 ; d e & a m p ; 3 2 ; v o i r & a m p ; 3 2 ; p o u r & a m p ; 3 2 ; P o n a n t & a m p ; 4 4 ; & a m p ; 3 2 ; d i r i e z & a m p ; 4 5 ; v o u s & a m p ; 3 2 ; q u & a m p ; 3 9 ; e l l e & a m p ; 3 2 ; v o u s & a m p ; 3 2 ; d o n n e & a m p ; 3 2 ; l & a m p ; 3 9 ; i m a g e & a m p ; 3 2 ; d & a m p ; 3 9 ; u n e & a m p ; 3 2 ; m a r q u e & a m p ; 4 6 ; & a m p ; 4 6 ; & a m p ; 4 6 ; & a m p ; 3 2 ; & a m p ; 4 5 ; & a m p ; 3 2 ; & a m p ; 4 6 ; & a m p ; 4 6 ; & a m p ; 4 6 ; q u i & a m p ; 3 2 ; a & a m p ; 3 2 ; r e c o u r s & a m p ; 3 2 ; & a m p ; 2 2 4 ; & a m p ; 3 2 ; d e s & a m p ; 3 2 ; b a t e a u x & a m p ; 3 2 ; m o d e r n e s < / d 1 p 1 : C u b e E l e m e n t N a m e > < d 1 p 1 : D i m e n s i o n N a m e > Q u e s t i o n s < / d 1 p 1 : D i m e n s i o n N a m e > < d 1 p 1 : I d > q 1 0 5 < / d 1 p 1 : I d > < d 1 p 1 : V e r s i o n s > < d 2 : i n t > 3 < / d 2 : i n t > < / d 1 p 1 : V e r s i o n s > < / d 1 p 1 : C u b e E l e m e n t I d > < d 1 p 1 : C u b e E l e m e n t I d > < d 1 p 1 : C u b e E l e m e n t L a b e l > q 7 _ i 1 0 .   E n   r e p e n s a n t   �   c e t t e   c a m p a g n e   q u e   v o u s   v e n e z   d e   v o i r   p o u r   P o n a n t ,   d i r i e z - v o u s   q u ' e l l e   v o u s   d o n n e   l ' i m a g e   d ' u n e   m a r q u e . . .   -   . . . q u i   a   r e c o u r s   �   d e s   b a t e a u x   � c o l o g i q u e s < / d 1 p 1 : C u b e E l e m e n t L a b e l > < d 1 p 1 : C u b e E l e m e n t N a m e > q 7 _ i 1 0 & a m p ; 4 6 ; & a m p ; 3 2 ; E n & a m p ; 3 2 ; r e p e n s a n t & a m p ; 3 2 ; & a m p ; 2 2 4 ; & a m p ; 3 2 ; c e t t e & a m p ; 3 2 ; c a m p a g n e & a m p ; 3 2 ; q u e & a m p ; 3 2 ; v o u s & a m p ; 3 2 ; v e n e z & a m p ; 3 2 ; d e & a m p ; 3 2 ; v o i r & a m p ; 3 2 ; p o u r & a m p ; 3 2 ; P o n a n t & a m p ; 4 4 ; & a m p ; 3 2 ; d i r i e z & a m p ; 4 5 ; v o u s & a m p ; 3 2 ; q u & a m p ; 3 9 ; e l l e & a m p ; 3 2 ; v o u s & a m p ; 3 2 ; d o n n e & a m p ; 3 2 ; l & a m p ; 3 9 ; i m a g e & a m p ; 3 2 ; d & a m p ; 3 9 ; u n e & a m p ; 3 2 ; m a r q u e & a m p ; 4 6 ; & a m p ; 4 6 ; & a m p ; 4 6 ; & a m p ; 3 2 ; & a m p ; 4 5 ; & a m p ; 3 2 ; & a m p ; 4 6 ; & a m p ; 4 6 ; & a m p ; 4 6 ; q u i & a m p ; 3 2 ; a & a m p ; 3 2 ; r e c o u r s & a m p ; 3 2 ; & a m p ; 2 2 4 ; & a m p ; 3 2 ; d e s & a m p ; 3 2 ; b a t e a u x & a m p ; 3 2 ; & a m p ; 2 3 3 ; c o l o g i q u e s < / d 1 p 1 : C u b e E l e m e n t N a m e > < d 1 p 1 : D i m e n s i o n N a m e > Q u e s t i o n s < / d 1 p 1 : D i m e n s i o n N a m e > < d 1 p 1 : I d > q 1 0 6 < / d 1 p 1 : I d > < d 1 p 1 : V e r s i o n s > < d 2 : i n t > 3 < / d 2 : i n t > < / d 1 p 1 : V e r s i o n s > < / d 1 p 1 : C u b e E l e m e n t I d > < d 1 p 1 : C u b e E l e m e n t I d > < d 1 p 1 : C u b e E l e m e n t L a b e l > q 7 _ i 1 1 .   E n   r e p e n s a n t   �   c e t t e   c a m p a g n e   q u e   v o u s   v e n e z   d e   v o i r   p o u r   P o n a n t ,   d i r i e z - v o u s   q u ' e l l e   v o u s   d o n n e   l ' i m a g e   d ' u n e   m a r q u e . . .   -   . . . q u i   d i s p o s e   d e   t a r i f s   p r o m o t i o n n e l s   a t t r a c t i f s < / d 1 p 1 : C u b e E l e m e n t L a b e l > < d 1 p 1 : C u b e E l e m e n t N a m e > q 7 _ i 1 1 & a m p ; 4 6 ; & a m p ; 3 2 ; E n & a m p ; 3 2 ; r e p e n s a n t & a m p ; 3 2 ; & a m p ; 2 2 4 ; & a m p ; 3 2 ; c e t t e & a m p ; 3 2 ; c a m p a g n e & a m p ; 3 2 ; q u e & a m p ; 3 2 ; v o u s & a m p ; 3 2 ; v e n e z & a m p ; 3 2 ; d e & a m p ; 3 2 ; v o i r & a m p ; 3 2 ; p o u r & a m p ; 3 2 ; P o n a n t & a m p ; 4 4 ; & a m p ; 3 2 ; d i r i e z & a m p ; 4 5 ; v o u s & a m p ; 3 2 ; q u & a m p ; 3 9 ; e l l e & a m p ; 3 2 ; v o u s & a m p ; 3 2 ; d o n n e & a m p ; 3 2 ; l & a m p ; 3 9 ; i m a g e & a m p ; 3 2 ; d & a m p ; 3 9 ; u n e & a m p ; 3 2 ; m a r q u e & a m p ; 4 6 ; & a m p ; 4 6 ; & a m p ; 4 6 ; & a m p ; 3 2 ; & a m p ; 4 5 ; & a m p ; 3 2 ; & a m p ; 4 6 ; & a m p ; 4 6 ; & a m p ; 4 6 ; q u i & a m p ; 3 2 ; d i s p o s e & a m p ; 3 2 ; d e & a m p ; 3 2 ; t a r i f s & a m p ; 3 2 ; p r o m o t i o n n e l s & a m p ; 3 2 ; a t t r a c t i f s < / d 1 p 1 : C u b e E l e m e n t N a m e > < d 1 p 1 : D i m e n s i o n N a m e > Q u e s t i o n s < / d 1 p 1 : D i m e n s i o n N a m e > < d 1 p 1 : I d > q 1 0 7 < / d 1 p 1 : I d > < d 1 p 1 : V e r s i o n s > < d 2 : i n t > 3 < / d 2 : i n t > < / d 1 p 1 : V e r s i o n s > < / d 1 p 1 : C u b e E l e m e n t I d > < d 1 p 1 : C u b e E l e m e n t I d > < d 1 p 1 : C u b e E l e m e n t L a b e l > q 7 t o p 1 .   E n   r e p e n s a n t   �   c e t t e   c a m p a g n e   q u e   v o u s   v e n e z   d e   v o i r   p o u r   P o n a n t ,   d i r i e z - v o u s   q u ' e l l e   v o u s   d o n n e   l ' i m a g e   d ' u n e   m a r q u e . . .   -   T O P   1 < / d 1 p 1 : C u b e E l e m e n t L a b e l > < d 1 p 1 : C u b e E l e m e n t N a m e > q 7 t o p 1 & a m p ; 4 6 ; & a m p ; 3 2 ; E n & a m p ; 3 2 ; r e p e n s a n t & a m p ; 3 2 ; & a m p ; 2 2 4 ; & a m p ; 3 2 ; c e t t e & a m p ; 3 2 ; c a m p a g n e & a m p ; 3 2 ; q u e & a m p ; 3 2 ; v o u s & a m p ; 3 2 ; v e n e z & a m p ; 3 2 ; d e & a m p ; 3 2 ; v o i r & a m p ; 3 2 ; p o u r & a m p ; 3 2 ; P o n a n t & a m p ; 4 4 ; & a m p ; 3 2 ; d i r i e z & a m p ; 4 5 ; v o u s & a m p ; 3 2 ; q u & a m p ; 3 9 ; e l l e & a m p ; 3 2 ; v o u s & a m p ; 3 2 ; d o n n e & a m p ; 3 2 ; l & a m p ; 3 9 ; i m a g e & a m p ; 3 2 ; d & a m p ; 3 9 ; u n e & a m p ; 3 2 ; m a r q u e & a m p ; 4 6 ; & a m p ; 4 6 ; & a m p ; 4 6 ; & a m p ; 3 2 ; & a m p ; 4 5 ; & a m p ; 3 2 ; T O P & a m p ; 3 2 ; 1 < / d 1 p 1 : C u b e E l e m e n t N a m e > < d 1 p 1 : D i m e n s i o n N a m e > Q u e s t i o n s < / d 1 p 1 : D i m e n s i o n N a m e > < d 1 p 1 : I d > q 1 0 8 < / d 1 p 1 : I d > < d 1 p 1 : V e r s i o n s > < d 2 : i n t > 3 < / d 2 : i n t > < / d 1 p 1 : V e r s i o n s > < / d 1 p 1 : C u b e E l e m e n t I d > < d 1 p 1 : C u b e E l e m e n t I d > < d 1 p 1 : C u b e E l e m e n t L a b e l > q 7 t o p 2 .   E n   r e p e n s a n t   �   c e t t e   c a m p a g n e   q u e   v o u s   v e n e z   d e   v o i r   p o u r   P o n a n t ,   d i r i e z - v o u s   q u ' e l l e   v o u s   d o n n e   l ' i m a g e   d ' u n e   m a r q u e . . .   -   T O P   2 < / d 1 p 1 : C u b e E l e m e n t L a b e l > < d 1 p 1 : C u b e E l e m e n t N a m e > q 7 t o p 2 & a m p ; 4 6 ; & a m p ; 3 2 ; E n & a m p ; 3 2 ; r e p e n s a n t & a m p ; 3 2 ; & a m p ; 2 2 4 ; & a m p ; 3 2 ; c e t t e & a m p ; 3 2 ; c a m p a g n e & a m p ; 3 2 ; q u e & a m p ; 3 2 ; v o u s & a m p ; 3 2 ; v e n e z & a m p ; 3 2 ; d e & a m p ; 3 2 ; v o i r & a m p ; 3 2 ; p o u r & a m p ; 3 2 ; P o n a n t & a m p ; 4 4 ; & a m p ; 3 2 ; d i r i e z & a m p ; 4 5 ; v o u s & a m p ; 3 2 ; q u & a m p ; 3 9 ; e l l e & a m p ; 3 2 ; v o u s & a m p ; 3 2 ; d o n n e & a m p ; 3 2 ; l & a m p ; 3 9 ; i m a g e & a m p ; 3 2 ; d & a m p ; 3 9 ; u n e & a m p ; 3 2 ; m a r q u e & a m p ; 4 6 ; & a m p ; 4 6 ; & a m p ; 4 6 ; & a m p ; 3 2 ; & a m p ; 4 5 ; & a m p ; 3 2 ; T O P & a m p ; 3 2 ; 2 < / d 1 p 1 : C u b e E l e m e n t N a m e > < d 1 p 1 : D i m e n s i o n N a m e > Q u e s t i o n s < / d 1 p 1 : D i m e n s i o n N a m e > < d 1 p 1 : I d > q 1 0 9 < / d 1 p 1 : I d > < d 1 p 1 : V e r s i o n s > < d 2 : i n t > 3 < / d 2 : i n t > < / d 1 p 1 : V e r s i o n s > < / d 1 p 1 : C u b e E l e m e n t I d > < d 1 p 1 : C u b e E l e m e n t I d > < d 1 p 1 : C u b e E l e m e n t L a b e l > q 7 .   E n   r e p e n s a n t   �   c e t t e   c a m p a g n e   q u e   v o u s   v e n e z   d e   v o i r   p o u r   P o n a n t ,   d i r i e z - v o u s   q u ' e l l e   v o u s   d o n n e   l ' i m a g e   d ' u n e   m a r q u e . . . < / d 1 p 1 : C u b e E l e m e n t L a b e l > < d 1 p 1 : C u b e E l e m e n t N a m e > q 7 & a m p ; 4 6 ; & a m p ; 3 2 ; E n & a m p ; 3 2 ; r e p e n s a n t & a m p ; 3 2 ; & a m p ; 2 2 4 ; & a m p ; 3 2 ; c e t t e & a m p ; 3 2 ; c a m p a g n e & a m p ; 3 2 ; q u e & a m p ; 3 2 ; v o u s & a m p ; 3 2 ; v e n e z & a m p ; 3 2 ; d e & a m p ; 3 2 ; v o i r & a m p ; 3 2 ; p o u r & a m p ; 3 2 ; P o n a n t & a m p ; 4 4 ; & a m p ; 3 2 ; d i r i e z & a m p ; 4 5 ; v o u s & a m p ; 3 2 ; q u & a m p ; 3 9 ; e l l e & a m p ; 3 2 ; v o u s & a m p ; 3 2 ; d o n n e & a m p ; 3 2 ; l & a m p ; 3 9 ; i m a g e & a m p ; 3 2 ; d & a m p ; 3 9 ; u n e & a m p ; 3 2 ; m a r q u e & a m p ; 4 6 ; & a m p ; 4 6 ; & a m p ; 4 6 ; < / d 1 p 1 : C u b e E l e m e n t N a m e > < d 1 p 1 : D i m e n s i o n N a m e > Q u e s t i o n s < / d 1 p 1 : D i m e n s i o n N a m e > < d 1 p 1 : I d > q 1 1 0 < / d 1 p 1 : I d > < d 1 p 1 : V e r s i o n s > < d 2 : i n t > 3 < / d 2 : i n t > < / d 1 p 1 : V e r s i o n s > < / d 1 p 1 : C u b e E l e m e n t I d > < d 1 p 1 : C u b e E l e m e n t I d > < d 1 p 1 : C u b e E l e m e n t L a b e l > q 8 _ i 1 .   V o i c i   u n   c e r t a i n   n o m b r e   d e   c r i t � r e s   q u i   p e u v e n t   s ' a p p l i q u e r   a u x   p u b l i c i t � s   e n   g � n � r a l   -   . . . e s t   o r i g i n a l e < / d 1 p 1 : C u b e E l e m e n t L a b e l > < d 1 p 1 : C u b e E l e m e n t N a m e > q 8 _ i 1 & a m p ; 4 6 ; & a m p ; 3 2 ; V o i c i & a m p ; 3 2 ; u n & a m p ; 3 2 ; c e r t a i n & a m p ; 3 2 ; n o m b r e & a m p ; 3 2 ; d e & a m p ; 3 2 ; c r i t & a m p ; 2 3 2 ; r e s & a m p ; 3 2 ; q u i & a m p ; 3 2 ; p e u v e n t & a m p ; 3 2 ; s & a m p ; 3 9 ; a p p l i q u e r & a m p ; 3 2 ; a u x & a m p ; 3 2 ; p u b l i c i t & a m p ; 2 3 3 ; s & a m p ; 3 2 ; e n & a m p ; 3 2 ; g & a m p ; 2 3 3 ; n & a m p ; 2 3 3 ; r a l & a m p ; 3 2 ; & a m p ; 4 5 ; & a m p ; 3 2 ; & a m p ; 4 6 ; & a m p ; 4 6 ; & a m p ; 4 6 ; e s t & a m p ; 3 2 ; o r i g i n a l e < / d 1 p 1 : C u b e E l e m e n t N a m e > < d 1 p 1 : D i m e n s i o n N a m e > Q u e s t i o n s < / d 1 p 1 : D i m e n s i o n N a m e > < d 1 p 1 : I d > q 1 1 1 < / d 1 p 1 : I d > < d 1 p 1 : V e r s i o n s > < d 2 : i n t > 3 < / d 2 : i n t > < / d 1 p 1 : V e r s i o n s > < / d 1 p 1 : C u b e E l e m e n t I d > < d 1 p 1 : C u b e E l e m e n t I d > < d 1 p 1 : C u b e E l e m e n t L a b e l > q 8 _ i 2 .   V o i c i   u n   c e r t a i n   n o m b r e   d e   c r i t � r e s   q u i   p e u v e n t   s ' a p p l i q u e r   a u x   p u b l i c i t � s   e n   g � n � r a l   -   . . . e s t   e s t h � t i q u e < / d 1 p 1 : C u b e E l e m e n t L a b e l > < d 1 p 1 : C u b e E l e m e n t N a m e > q 8 _ i 2 & a m p ; 4 6 ; & a m p ; 3 2 ; V o i c i & a m p ; 3 2 ; u n & a m p ; 3 2 ; c e r t a i n & a m p ; 3 2 ; n o m b r e & a m p ; 3 2 ; d e & a m p ; 3 2 ; c r i t & a m p ; 2 3 2 ; r e s & a m p ; 3 2 ; q u i & a m p ; 3 2 ; p e u v e n t & a m p ; 3 2 ; s & a m p ; 3 9 ; a p p l i q u e r & a m p ; 3 2 ; a u x & a m p ; 3 2 ; p u b l i c i t & a m p ; 2 3 3 ; s & a m p ; 3 2 ; e n & a m p ; 3 2 ; g & a m p ; 2 3 3 ; n & a m p ; 2 3 3 ; r a l & a m p ; 3 2 ; & a m p ; 4 5 ; & a m p ; 3 2 ; & a m p ; 4 6 ; & a m p ; 4 6 ; & a m p ; 4 6 ; e s t & a m p ; 3 2 ; e s t h & a m p ; 2 3 3 ; t i q u e < / d 1 p 1 : C u b e E l e m e n t N a m e > < d 1 p 1 : D i m e n s i o n N a m e > Q u e s t i o n s < / d 1 p 1 : D i m e n s i o n N a m e > < d 1 p 1 : I d > q 1 1 2 < / d 1 p 1 : I d > < d 1 p 1 : V e r s i o n s > < d 2 : i n t > 3 < / d 2 : i n t > < / d 1 p 1 : V e r s i o n s > < / d 1 p 1 : C u b e E l e m e n t I d > < d 1 p 1 : C u b e E l e m e n t I d > < d 1 p 1 : C u b e E l e m e n t L a b e l > q 8 _ i 3 .   V o i c i   u n   c e r t a i n   n o m b r e   d e   c r i t � r e s   q u i   p e u v e n t   s ' a p p l i q u e r   a u x   p u b l i c i t � s   e n   g � n � r a l   -   . . . e s t   c h a l e u r e u s e / h u m a i n e < / d 1 p 1 : C u b e E l e m e n t L a b e l > < d 1 p 1 : C u b e E l e m e n t N a m e > q 8 _ i 3 & a m p ; 4 6 ; & a m p ; 3 2 ; V o i c i & a m p ; 3 2 ; u n & a m p ; 3 2 ; c e r t a i n & a m p ; 3 2 ; n o m b r e & a m p ; 3 2 ; d e & a m p ; 3 2 ; c r i t & a m p ; 2 3 2 ; r e s & a m p ; 3 2 ; q u i & a m p ; 3 2 ; p e u v e n t & a m p ; 3 2 ; s & a m p ; 3 9 ; a p p l i q u e r & a m p ; 3 2 ; a u x & a m p ; 3 2 ; p u b l i c i t & a m p ; 2 3 3 ; s & a m p ; 3 2 ; e n & a m p ; 3 2 ; g & a m p ; 2 3 3 ; n & a m p ; 2 3 3 ; r a l & a m p ; 3 2 ; & a m p ; 4 5 ; & a m p ; 3 2 ; & a m p ; 4 6 ; & a m p ; 4 6 ; & a m p ; 4 6 ; e s t & a m p ; 3 2 ; c h a l e u r e u s e & a m p ; 4 7 ; h u m a i n e < / d 1 p 1 : C u b e E l e m e n t N a m e > < d 1 p 1 : D i m e n s i o n N a m e > Q u e s t i o n s < / d 1 p 1 : D i m e n s i o n N a m e > < d 1 p 1 : I d > q 1 1 3 < / d 1 p 1 : I d > < d 1 p 1 : V e r s i o n s > < d 2 : i n t > 3 < / d 2 : i n t > < / d 1 p 1 : V e r s i o n s > < / d 1 p 1 : C u b e E l e m e n t I d > < d 1 p 1 : C u b e E l e m e n t I d > < d 1 p 1 : C u b e E l e m e n t L a b e l > q 8 _ i 4 .   V o i c i   u n   c e r t a i n   n o m b r e   d e   c r i t � r e s   q u i   p e u v e n t   s ' a p p l i q u e r   a u x   p u b l i c i t � s   e n   g � n � r a l   -   . . d o n n e   u n e   b o n n e   i m a g e   d e   l a   m a r q u e < / d 1 p 1 : C u b e E l e m e n t L a b e l > < d 1 p 1 : C u b e E l e m e n t N a m e > q 8 _ i 4 & a m p ; 4 6 ; & a m p ; 3 2 ; V o i c i & a m p ; 3 2 ; u n & a m p ; 3 2 ; c e r t a i n & a m p ; 3 2 ; n o m b r e & a m p ; 3 2 ; d e & a m p ; 3 2 ; c r i t & a m p ; 2 3 2 ; r e s & a m p ; 3 2 ; q u i & a m p ; 3 2 ; p e u v e n t & a m p ; 3 2 ; s & a m p ; 3 9 ; a p p l i q u e r & a m p ; 3 2 ; a u x & a m p ; 3 2 ; p u b l i c i t & a m p ; 2 3 3 ; s & a m p ; 3 2 ; e n & a m p ; 3 2 ; g & a m p ; 2 3 3 ; n & a m p ; 2 3 3 ; r a l & a m p ; 3 2 ; & a m p ; 4 5 ; & a m p ; 3 2 ; & a m p ; 4 6 ; & a m p ; 4 6 ; d o n n e & a m p ; 3 2 ; u n e & a m p ; 3 2 ; b o n n e & a m p ; 3 2 ; i m a g e & a m p ; 3 2 ; d e & a m p ; 3 2 ; l a & a m p ; 3 2 ; m a r q u e < / d 1 p 1 : C u b e E l e m e n t N a m e > < d 1 p 1 : D i m e n s i o n N a m e > Q u e s t i o n s < / d 1 p 1 : D i m e n s i o n N a m e > < d 1 p 1 : I d > q 1 1 4 < / d 1 p 1 : I d > < d 1 p 1 : V e r s i o n s > < d 2 : i n t > 3 < / d 2 : i n t > < / d 1 p 1 : V e r s i o n s > < / d 1 p 1 : C u b e E l e m e n t I d > < d 1 p 1 : C u b e E l e m e n t I d > < d 1 p 1 : C u b e E l e m e n t L a b e l > q 8 _ i 5 .   V o i c i   u n   c e r t a i n   n o m b r e   d e   c r i t � r e s   q u i   p e u v e n t   s ' a p p l i q u e r   a u x   p u b l i c i t � s   e n   g � n � r a l   -   . . . e s t   d i f f � r e n t e   d e s   a u t r e s   p u b l i c i t � s   p o u r   d e s   m a r q u e s   d u   s e c t e u r < / d 1 p 1 : C u b e E l e m e n t L a b e l > < d 1 p 1 : C u b e E l e m e n t N a m e > q 8 _ i 5 & a m p ; 4 6 ; & a m p ; 3 2 ; V o i c i & a m p ; 3 2 ; u n & a m p ; 3 2 ; c e r t a i n & a m p ; 3 2 ; n o m b r e & a m p ; 3 2 ; d e & a m p ; 3 2 ; c r i t & a m p ; 2 3 2 ; r e s & a m p ; 3 2 ; q u i & a m p ; 3 2 ; p e u v e n t & a m p ; 3 2 ; s & a m p ; 3 9 ; a p p l i q u e r & a m p ; 3 2 ; a u x & a m p ; 3 2 ; p u b l i c i t & a m p ; 2 3 3 ; s & a m p ; 3 2 ; e n & a m p ; 3 2 ; g & a m p ; 2 3 3 ; n & a m p ; 2 3 3 ; r a l & a m p ; 3 2 ; & a m p ; 4 5 ; & a m p ; 3 2 ; & a m p ; 4 6 ; & a m p ; 4 6 ; & a m p ; 4 6 ; e s t & a m p ; 3 2 ; d i f f & a m p ; 2 3 3 ; r e n t e & a m p ; 3 2 ; d e s & a m p ; 3 2 ; a u t r e s & a m p ; 3 2 ; p u b l i c i t & a m p ; 2 3 3 ; s & a m p ; 3 2 ; p o u r & a m p ; 3 2 ; d e s & a m p ; 3 2 ; m a r q u e s & a m p ; 3 2 ; d u & a m p ; 3 2 ; s e c t e u r < / d 1 p 1 : C u b e E l e m e n t N a m e > < d 1 p 1 : D i m e n s i o n N a m e > Q u e s t i o n s < / d 1 p 1 : D i m e n s i o n N a m e > < d 1 p 1 : I d > q 1 1 5 < / d 1 p 1 : I d > < d 1 p 1 : V e r s i o n s > < d 2 : i n t > 3 < / d 2 : i n t > < / d 1 p 1 : V e r s i o n s > < / d 1 p 1 : C u b e E l e m e n t I d > < d 1 p 1 : C u b e E l e m e n t I d > < d 1 p 1 : C u b e E l e m e n t L a b e l > q 8 _ i 6 .   V o i c i   u n   c e r t a i n   n o m b r e   d e   c r i t � r e s   q u i   p e u v e n t   s ' a p p l i q u e r   a u x   p u b l i c i t � s   e n   g � n � r a l   -   . . . e s t   a g r � a b l e   �   v o i r < / d 1 p 1 : C u b e E l e m e n t L a b e l > < d 1 p 1 : C u b e E l e m e n t N a m e > q 8 _ i 6 & a m p ; 4 6 ; & a m p ; 3 2 ; V o i c i & a m p ; 3 2 ; u n & a m p ; 3 2 ; c e r t a i n & a m p ; 3 2 ; n o m b r e & a m p ; 3 2 ; d e & a m p ; 3 2 ; c r i t & a m p ; 2 3 2 ; r e s & a m p ; 3 2 ; q u i & a m p ; 3 2 ; p e u v e n t & a m p ; 3 2 ; s & a m p ; 3 9 ; a p p l i q u e r & a m p ; 3 2 ; a u x & a m p ; 3 2 ; p u b l i c i t & a m p ; 2 3 3 ; s & a m p ; 3 2 ; e n & a m p ; 3 2 ; g & a m p ; 2 3 3 ; n & a m p ; 2 3 3 ; r a l & a m p ; 3 2 ; & a m p ; 4 5 ; & a m p ; 3 2 ; & a m p ; 4 6 ; & a m p ; 4 6 ; & a m p ; 4 6 ; e s t & a m p ; 3 2 ; a g r & a m p ; 2 3 3 ; a b l e & a m p ; 3 2 ; & a m p ; 2 2 4 ; & a m p ; 3 2 ; v o i r < / d 1 p 1 : C u b e E l e m e n t N a m e > < d 1 p 1 : D i m e n s i o n N a m e > Q u e s t i o n s < / d 1 p 1 : D i m e n s i o n N a m e > < d 1 p 1 : I d > q 1 1 6 < / d 1 p 1 : I d > < d 1 p 1 : V e r s i o n s > < d 2 : i n t > 3 < / d 2 : i n t > < / d 1 p 1 : V e r s i o n s > < / d 1 p 1 : C u b e E l e m e n t I d > < d 1 p 1 : C u b e E l e m e n t I d > < d 1 p 1 : C u b e E l e m e n t L a b e l > q 8 _ i 7 .   V o i c i   u n   c e r t a i n   n o m b r e   d e   c r i t � r e s   q u i   p e u v e n t   s ' a p p l i q u e r   a u x   p u b l i c i t � s   e n   g � n � r a l   -   . . . c o r r e s p o n d   b i e n   �   l ' i m a g e   q u e   j ' a i   d e   l a   m a r q u e < / d 1 p 1 : C u b e E l e m e n t L a b e l > < d 1 p 1 : C u b e E l e m e n t N a m e > q 8 _ i 7 & a m p ; 4 6 ; & a m p ; 3 2 ; V o i c i & a m p ; 3 2 ; u n & a m p ; 3 2 ; c e r t a i n & a m p ; 3 2 ; n o m b r e & a m p ; 3 2 ; d e & a m p ; 3 2 ; c r i t & a m p ; 2 3 2 ; r e s & a m p ; 3 2 ; q u i & a m p ; 3 2 ; p e u v e n t & a m p ; 3 2 ; s & a m p ; 3 9 ; a p p l i q u e r & a m p ; 3 2 ; a u x & a m p ; 3 2 ; p u b l i c i t & a m p ; 2 3 3 ; s & a m p ; 3 2 ; e n & a m p ; 3 2 ; g & a m p ; 2 3 3 ; n & a m p ; 2 3 3 ; r a l & a m p ; 3 2 ; & a m p ; 4 5 ; & a m p ; 3 2 ; & a m p ; 4 6 ; & a m p ; 4 6 ; & a m p ; 4 6 ; c o r r e s p o n d & a m p ; 3 2 ; b i e n & a m p ; 3 2 ; & a m p ; 2 2 4 ; & a m p ; 3 2 ; l & a m p ; 3 9 ; i m a g e & a m p ; 3 2 ; q u e & a m p ; 3 2 ; j & a m p ; 3 9 ; a i & a m p ; 3 2 ; d e & a m p ; 3 2 ; l a & a m p ; 3 2 ; m a r q u e < / d 1 p 1 : C u b e E l e m e n t N a m e > < d 1 p 1 : D i m e n s i o n N a m e > Q u e s t i o n s < / d 1 p 1 : D i m e n s i o n N a m e > < d 1 p 1 : I d > q 1 1 7 < / d 1 p 1 : I d > < d 1 p 1 : V e r s i o n s > < d 2 : i n t > 3 < / d 2 : i n t > < / d 1 p 1 : V e r s i o n s > < / d 1 p 1 : C u b e E l e m e n t I d > < d 1 p 1 : C u b e E l e m e n t I d > < d 1 p 1 : C u b e E l e m e n t L a b e l > q 8 _ i 8 .   V o i c i   u n   c e r t a i n   n o m b r e   d e   c r i t � r e s   q u i   p e u v e n t   s ' a p p l i q u e r   a u x   p u b l i c i t � s   e n   g � n � r a l   -   . . . m e t   b i e n   e n   v a l e u r   l e s   c r o i s i � r e s   p r � s e n t � e s < / d 1 p 1 : C u b e E l e m e n t L a b e l > < d 1 p 1 : C u b e E l e m e n t N a m e > q 8 _ i 8 & a m p ; 4 6 ; & a m p ; 3 2 ; V o i c i & a m p ; 3 2 ; u n & a m p ; 3 2 ; c e r t a i n & a m p ; 3 2 ; n o m b r e & a m p ; 3 2 ; d e & a m p ; 3 2 ; c r i t & a m p ; 2 3 2 ; r e s & a m p ; 3 2 ; q u i & a m p ; 3 2 ; p e u v e n t & a m p ; 3 2 ; s & a m p ; 3 9 ; a p p l i q u e r & a m p ; 3 2 ; a u x & a m p ; 3 2 ; p u b l i c i t & a m p ; 2 3 3 ; s & a m p ; 3 2 ; e n & a m p ; 3 2 ; g & a m p ; 2 3 3 ; n & a m p ; 2 3 3 ; r a l & a m p ; 3 2 ; & a m p ; 4 5 ; & a m p ; 3 2 ; & a m p ; 4 6 ; & a m p ; 4 6 ; & a m p ; 4 6 ; m e t & a m p ; 3 2 ; b i e n & a m p ; 3 2 ; e n & a m p ; 3 2 ; v a l e u r & a m p ; 3 2 ; l e s & a m p ; 3 2 ; c r o i s i & a m p ; 2 3 2 ; r e s & a m p ; 3 2 ; p r & a m p ; 2 3 3 ; s e n t & a m p ; 2 3 3 ; e s < / d 1 p 1 : C u b e E l e m e n t N a m e > < d 1 p 1 : D i m e n s i o n N a m e > Q u e s t i o n s < / d 1 p 1 : D i m e n s i o n N a m e > < d 1 p 1 : I d > q 1 1 8 < / d 1 p 1 : I d > < d 1 p 1 : V e r s i o n s > < d 2 : i n t > 3 < / d 2 : i n t > < / d 1 p 1 : V e r s i o n s > < / d 1 p 1 : C u b e E l e m e n t I d > < d 1 p 1 : C u b e E l e m e n t I d > < d 1 p 1 : C u b e E l e m e n t L a b e l > q 8 _ i 9 .   V o i c i   u n   c e r t a i n   n o m b r e   d e   c r i t � r e s   q u i   p e u v e n t   s ' a p p l i q u e r   a u x   p u b l i c i t � s   e n   g � n � r a l   -   . . . d � l i v r e   u n   m e s s a g e   c l a i r < / d 1 p 1 : C u b e E l e m e n t L a b e l > < d 1 p 1 : C u b e E l e m e n t N a m e > q 8 _ i 9 & a m p ; 4 6 ; & a m p ; 3 2 ; V o i c i & a m p ; 3 2 ; u n & a m p ; 3 2 ; c e r t a i n & a m p ; 3 2 ; n o m b r e & a m p ; 3 2 ; d e & a m p ; 3 2 ; c r i t & a m p ; 2 3 2 ; r e s & a m p ; 3 2 ; q u i & a m p ; 3 2 ; p e u v e n t & a m p ; 3 2 ; s & a m p ; 3 9 ; a p p l i q u e r & a m p ; 3 2 ; a u x & a m p ; 3 2 ; p u b l i c i t & a m p ; 2 3 3 ; s & a m p ; 3 2 ; e n & a m p ; 3 2 ; g & a m p ; 2 3 3 ; n & a m p ; 2 3 3 ; r a l & a m p ; 3 2 ; & a m p ; 4 5 ; & a m p ; 3 2 ; & a m p ; 4 6 ; & a m p ; 4 6 ; & a m p ; 4 6 ; d & a m p ; 2 3 3 ; l i v r e & a m p ; 3 2 ; u n & a m p ; 3 2 ; m e s s a g e & a m p ; 3 2 ; c l a i r < / d 1 p 1 : C u b e E l e m e n t N a m e > < d 1 p 1 : D i m e n s i o n N a m e > Q u e s t i o n s < / d 1 p 1 : D i m e n s i o n N a m e > < d 1 p 1 : I d > q 1 1 9 < / d 1 p 1 : I d > < d 1 p 1 : V e r s i o n s > < d 2 : i n t > 3 < / d 2 : i n t > < / d 1 p 1 : V e r s i o n s > < / d 1 p 1 : C u b e E l e m e n t I d > < d 1 p 1 : C u b e E l e m e n t I d > < d 1 p 1 : C u b e E l e m e n t L a b e l > q 8 t o p 1 .   V o i c i   u n   c e r t a i n   n o m b r e   d e   c r i t � r e s   q u i   p e u v e n t   s ' a p p l i q u e r   a u x   p u b l i c i t � s   e n   g � n � r a l   -   T O P   1 < / d 1 p 1 : C u b e E l e m e n t L a b e l > < d 1 p 1 : C u b e E l e m e n t N a m e > q 8 t o p 1 & a m p ; 4 6 ; & a m p ; 3 2 ; V o i c i & a m p ; 3 2 ; u n & a m p ; 3 2 ; c e r t a i n & a m p ; 3 2 ; n o m b r e & a m p ; 3 2 ; d e & a m p ; 3 2 ; c r i t & a m p ; 2 3 2 ; r e s & a m p ; 3 2 ; q u i & a m p ; 3 2 ; p e u v e n t & a m p ; 3 2 ; s & a m p ; 3 9 ; a p p l i q u e r & a m p ; 3 2 ; a u x & a m p ; 3 2 ; p u b l i c i t & a m p ; 2 3 3 ; s & a m p ; 3 2 ; e n & a m p ; 3 2 ; g & a m p ; 2 3 3 ; n & a m p ; 2 3 3 ; r a l & a m p ; 3 2 ; & a m p ; 4 5 ; & a m p ; 3 2 ; T O P & a m p ; 3 2 ; 1 < / d 1 p 1 : C u b e E l e m e n t N a m e > < d 1 p 1 : D i m e n s i o n N a m e > Q u e s t i o n s < / d 1 p 1 : D i m e n s i o n N a m e > < d 1 p 1 : I d > q 1 2 0 < / d 1 p 1 : I d > < d 1 p 1 : V e r s i o n s > < d 2 : i n t > 3 < / d 2 : i n t > < / d 1 p 1 : V e r s i o n s > < / d 1 p 1 : C u b e E l e m e n t I d > < d 1 p 1 : C u b e E l e m e n t I d > < d 1 p 1 : C u b e E l e m e n t L a b e l > q 8 t o p 2 .   V o i c i   u n   c e r t a i n   n o m b r e   d e   c r i t � r e s   q u i   p e u v e n t   s ' a p p l i q u e r   a u x   p u b l i c i t � s   e n   g � n � r a l   -   T O P   2 < / d 1 p 1 : C u b e E l e m e n t L a b e l > < d 1 p 1 : C u b e E l e m e n t N a m e > q 8 t o p 2 & a m p ; 4 6 ; & a m p ; 3 2 ; V o i c i & a m p ; 3 2 ; u n & a m p ; 3 2 ; c e r t a i n & a m p ; 3 2 ; n o m b r e & a m p ; 3 2 ; d e & a m p ; 3 2 ; c r i t & a m p ; 2 3 2 ; r e s & a m p ; 3 2 ; q u i & a m p ; 3 2 ; p e u v e n t & a m p ; 3 2 ; s & a m p ; 3 9 ; a p p l i q u e r & a m p ; 3 2 ; a u x & a m p ; 3 2 ; p u b l i c i t & a m p ; 2 3 3 ; s & a m p ; 3 2 ; e n & a m p ; 3 2 ; g & a m p ; 2 3 3 ; n & a m p ; 2 3 3 ; r a l & a m p ; 3 2 ; & a m p ; 4 5 ; & a m p ; 3 2 ; T O P & a m p ; 3 2 ; 2 < / d 1 p 1 : C u b e E l e m e n t N a m e > < d 1 p 1 : D i m e n s i o n N a m e > Q u e s t i o n s < / d 1 p 1 : D i m e n s i o n N a m e > < d 1 p 1 : I d > q 1 2 1 < / d 1 p 1 : I d > < d 1 p 1 : V e r s i o n s > < d 2 : i n t > 3 < / d 2 : i n t > < / d 1 p 1 : V e r s i o n s > < / d 1 p 1 : C u b e E l e m e n t I d > < d 1 p 1 : C u b e E l e m e n t I d > < d 1 p 1 : C u b e E l e m e n t L a b e l > q 8 .   V o i c i   u n   c e r t a i n   n o m b r e   d e   c r i t � r e s   q u i   p e u v e n t   s ' a p p l i q u e r   a u x   p u b l i c i t � s   e n   g � n � r a l < / d 1 p 1 : C u b e E l e m e n t L a b e l > < d 1 p 1 : C u b e E l e m e n t N a m e > q 8 & a m p ; 4 6 ; & a m p ; 3 2 ; V o i c i & a m p ; 3 2 ; u n & a m p ; 3 2 ; c e r t a i n & a m p ; 3 2 ; n o m b r e & a m p ; 3 2 ; d e & a m p ; 3 2 ; c r i t & a m p ; 2 3 2 ; r e s & a m p ; 3 2 ; q u i & a m p ; 3 2 ; p e u v e n t & a m p ; 3 2 ; s & a m p ; 3 9 ; a p p l i q u e r & a m p ; 3 2 ; a u x & a m p ; 3 2 ; p u b l i c i t & a m p ; 2 3 3 ; s & a m p ; 3 2 ; e n & a m p ; 3 2 ; g & a m p ; 2 3 3 ; n & a m p ; 2 3 3 ; r a l < / d 1 p 1 : C u b e E l e m e n t N a m e > < d 1 p 1 : D i m e n s i o n N a m e > Q u e s t i o n s < / d 1 p 1 : D i m e n s i o n N a m e > < d 1 p 1 : I d > q 1 2 2 < / d 1 p 1 : I d > < d 1 p 1 : V e r s i o n s > < d 2 : i n t > 3 < / d 2 : i n t > < / d 1 p 1 : V e r s i o n s > < / d 1 p 1 : C u b e E l e m e n t I d > < d 1 p 1 : C u b e E l e m e n t I d > < d 1 p 1 : C u b e E l e m e n t L a b e l > q 9 .   D i r i e z - v o u s   q u e   c e t t e   c a m p a g n e   v o u s   i n c i t e   �   v o u s   i n f o r m e r   s u r   l e s   c r o i s i � r e s   p r o p o s � e s   p a r   P o n a n t   ? < / d 1 p 1 : C u b e E l e m e n t L a b e l > < d 1 p 1 : C u b e E l e m e n t N a m e > q 9 & a m p ; 4 6 ; & a m p ; 3 2 ; D i r i e z & a m p ; 4 5 ; v o u s & a m p ; 3 2 ; q u e & a m p ; 3 2 ; c e t t e & a m p ; 3 2 ; c a m p a g n e & a m p ; 3 2 ; v o u s & a m p ; 3 2 ; i n c i t e & a m p ; 3 2 ; & a m p ; 2 2 4 ; & a m p ; 3 2 ; v o u s & a m p ; 3 2 ; i n f o r m e r & a m p ; 3 2 ; s u r & a m p ; 3 2 ; l e s & a m p ; 3 2 ; c r o i s i & a m p ; 2 3 2 ; r e s & a m p ; 3 2 ; p r o p o s & a m p ; 2 3 3 ; e s & a m p ; 3 2 ; p a r & a m p ; 3 2 ; P o n a n t & a m p ; 3 2 ; & a m p ; 6 3 ; < / d 1 p 1 : C u b e E l e m e n t N a m e > < d 1 p 1 : D i m e n s i o n N a m e > Q u e s t i o n s < / d 1 p 1 : D i m e n s i o n N a m e > < d 1 p 1 : I d > q 1 2 3 < / d 1 p 1 : I d > < d 1 p 1 : V e r s i o n s > < d 2 : i n t > 3 < / d 2 : i n t > < / d 1 p 1 : V e r s i o n s > < / d 1 p 1 : C u b e E l e m e n t I d > < d 1 p 1 : C u b e E l e m e n t I d > < d 1 p 1 : C u b e E l e m e n t L a b e l > q 1 0 .   A v e z - v o u s   d � j �   e f f e c t u �   u n e   c r o i s i � r e   ? < / d 1 p 1 : C u b e E l e m e n t L a b e l > < d 1 p 1 : C u b e E l e m e n t N a m e > q 1 0 & a m p ; 4 6 ; & a m p ; 3 2 ; A v e z & a m p ; 4 5 ; v o u s & a m p ; 3 2 ; d & a m p ; 2 3 3 ; j & a m p ; 2 2 4 ; & a m p ; 3 2 ; e f f e c t u & a m p ; 2 3 3 ; & a m p ; 3 2 ; u n e & a m p ; 3 2 ; c r o i s i & a m p ; 2 3 2 ; r e & a m p ; 3 2 ; & a m p ; 6 3 ; < / d 1 p 1 : C u b e E l e m e n t N a m e > < d 1 p 1 : D i m e n s i o n N a m e > Q u e s t i o n s < / d 1 p 1 : D i m e n s i o n N a m e > < d 1 p 1 : I d > q 1 2 4 < / d 1 p 1 : I d > < d 1 p 1 : V e r s i o n s > < d 2 : i n t > 3 < / d 2 : i n t > < / d 1 p 1 : V e r s i o n s > < / d 1 p 1 : C u b e E l e m e n t I d > < d 1 p 1 : C u b e E l e m e n t I d > < d 1 p 1 : C u b e E l e m e n t L a b e l > q 1 0 b .   A v e c   q u e l l e ( s )   c o m p a g n i e ( s )   a v e z - v o u s   d � j �   e f f e c t u �   u n e   c r o i s i � r e   ? < / d 1 p 1 : C u b e E l e m e n t L a b e l > < d 1 p 1 : C u b e E l e m e n t N a m e > q 1 0 b & a m p ; 4 6 ; & a m p ; 3 2 ; A v e c & a m p ; 3 2 ; q u e l l e & a m p ; 4 0 ; s & a m p ; 4 1 ; & a m p ; 3 2 ; c o m p a g n i e & a m p ; 4 0 ; s & a m p ; 4 1 ; & a m p ; 3 2 ; a v e z & a m p ; 4 5 ; v o u s & a m p ; 3 2 ; d & a m p ; 2 3 3 ; j & a m p ; 2 2 4 ; & a m p ; 3 2 ; e f f e c t u & a m p ; 2 3 3 ; & a m p ; 3 2 ; u n e & a m p ; 3 2 ; c r o i s i & a m p ; 2 3 2 ; r e & a m p ; 3 2 ; & a m p ; 6 3 ; < / d 1 p 1 : C u b e E l e m e n t N a m e > < d 1 p 1 : D i m e n s i o n N a m e > Q u e s t i o n s < / d 1 p 1 : D i m e n s i o n N a m e > < d 1 p 1 : I d > q 1 2 5 < / d 1 p 1 : I d > < d 1 p 1 : V e r s i o n s > < d 2 : i n t > 3 < / d 2 : i n t > < / d 1 p 1 : V e r s i o n s > < / d 1 p 1 : C u b e E l e m e n t I d > < d 1 p 1 : C u b e E l e m e n t I d > < d 1 p 1 : C u b e E l e m e n t L a b e l > q 1 1 .   A v e z - v o u s   l ' i n t e n t i o n   d e   f a i r e   u n e   c r o i s i � r e   a u   c o u r s   d e s   1 2   p r o c h a i n s   m o i s   ? < / d 1 p 1 : C u b e E l e m e n t L a b e l > < d 1 p 1 : C u b e E l e m e n t N a m e > q 1 1 & a m p ; 4 6 ; & a m p ; 3 2 ; A v e z & a m p ; 4 5 ; v o u s & a m p ; 3 2 ; l & a m p ; 3 9 ; i n t e n t i o n & a m p ; 3 2 ; d e & a m p ; 3 2 ; f a i r e & a m p ; 3 2 ; u n e & a m p ; 3 2 ; c r o i s i & a m p ; 2 3 2 ; r e & a m p ; 3 2 ; a u & a m p ; 3 2 ; c o u r s & a m p ; 3 2 ; d e s & a m p ; 3 2 ; 1 2 & a m p ; 3 2 ; p r o c h a i n s & a m p ; 3 2 ; m o i s & a m p ; 3 2 ; & a m p ; 6 3 ; < / d 1 p 1 : C u b e E l e m e n t N a m e > < d 1 p 1 : D i m e n s i o n N a m e > Q u e s t i o n s < / d 1 p 1 : D i m e n s i o n N a m e > < d 1 p 1 : I d > q 1 2 6 < / d 1 p 1 : I d > < d 1 p 1 : V e r s i o n s > < d 2 : i n t > 3 < / d 2 : i n t > < / d 1 p 1 : V e r s i o n s > < / d 1 p 1 : C u b e E l e m e n t I d > < d 1 p 1 : C u b e E l e m e n t I d > < d 1 p 1 : C u b e E l e m e n t L a b e l > 3 5 - 4 9   a n s < / d 1 p 1 : C u b e E l e m e n t L a b e l > < d 1 p 1 : C u b e E l e m e n t N a m e > _ 3 5 & a m p ; 4 5 ; 4 9 & a m p ; 3 2 ; a n s < / d 1 p 1 : C u b e E l e m e n t N a m e > < d 1 p 1 : D i m e n s i o n N a m e > C a t e g o r i e s < / d 1 p 1 : D i m e n s i o n N a m e > < d 1 p 1 : I d > c 3 7 3 < / d 1 p 1 : I d > < d 1 p 1 : V e r s i o n s > < d 2 : i n t > 3 < / d 2 : i n t > < d 2 : i n t > 4 < / d 2 : i n t > < d 2 : i n t > 5 < / d 2 : i n t > < d 2 : i n t > 6 < / d 2 : i n t > < / d 1 p 1 : V e r s i o n s > < / d 1 p 1 : C u b e E l e m e n t I d > < d 1 p 1 : C u b e E l e m e n t I d > < d 1 p 1 : C u b e E l e m e n t L a b e l > 5 0 - 6 4   a n s < / d 1 p 1 : C u b e E l e m e n t L a b e l > < d 1 p 1 : C u b e E l e m e n t N a m e > _ 5 0 & a m p ; 4 5 ; 6 4 & a m p ; 3 2 ; a n s < / d 1 p 1 : C u b e E l e m e n t N a m e > < d 1 p 1 : D i m e n s i o n N a m e > C a t e g o r i e s < / d 1 p 1 : D i m e n s i o n N a m e > < d 1 p 1 : I d > c 3 7 4 < / d 1 p 1 : I d > < d 1 p 1 : V e r s i o n s > < d 2 : i n t > 3 < / d 2 : i n t > < d 2 : i n t > 4 < / d 2 : i n t > < / d 1 p 1 : V e r s i o n s > < / d 1 p 1 : C u b e E l e m e n t I d > < d 1 p 1 : C u b e E l e m e n t I d > < d 1 p 1 : C u b e E l e m e n t L a b e l > 6 5   a n s   e t   + < / d 1 p 1 : C u b e E l e m e n t L a b e l > < d 1 p 1 : C u b e E l e m e n t N a m e > _ 6 5 & a m p ; 3 2 ; a n s & a m p ; 3 2 ; e t & a m p ; 3 2 ; & a m p ; 4 3 ; < / d 1 p 1 : C u b e E l e m e n t N a m e > < d 1 p 1 : D i m e n s i o n N a m e > C a t e g o r i e s < / d 1 p 1 : D i m e n s i o n N a m e > < d 1 p 1 : I d > c 3 7 5 < / d 1 p 1 : I d > < d 1 p 1 : V e r s i o n s > < d 2 : i n t > 3 < / d 2 : i n t > < d 2 : i n t > 4 < / d 2 : i n t > < / d 1 p 1 : V e r s i o n s > < / d 1 p 1 : C u b e E l e m e n t I d > < d 1 p 1 : C u b e E l e m e n t I d > < d 1 p 1 : C u b e E l e m e n t L a b e l > A g e   m o y e n < / d 1 p 1 : C u b e E l e m e n t L a b e l > < d 1 p 1 : C u b e E l e m e n t N a m e > A g e & a m p ; 3 2 ; m o y e n < / d 1 p 1 : C u b e E l e m e n t N a m e > < d 1 p 1 : D i m e n s i o n N a m e > C a t e g o r i e s < / d 1 p 1 : D i m e n s i o n N a m e > < d 1 p 1 : I d > c 3 7 6 < / d 1 p 1 : I d > < d 1 p 1 : V e r s i o n s > < d 2 : i n t > 3 < / d 2 : i n t > < d 2 : i n t > 4 < / d 2 : i n t > < d 2 : i n t > 5 < / d 2 : i n t > < d 2 : i n t > 6 < / d 2 : i n t > < / d 1 p 1 : V e r s i o n s > < / d 1 p 1 : C u b e E l e m e n t I d > < d 1 p 1 : C u b e E l e m e n t I d > < d 1 p 1 : C u b e E l e m e n t L a b e l > B a s s i n   p a r i s i e n   E s t   ( C h a m p a g n e - A r d e n n e ,   P i c a r d i e ,   B o u r g o g n e ) < / d 1 p 1 : C u b e E l e m e n t L a b e l > < d 1 p 1 : C u b e E l e m e n t N a m e > B a s s i n & a m p ; 3 2 ; p a r i s i e n & a m p ; 3 2 ; E s t & a m p ; 3 2 ; & a m p ; 4 0 ; C h a m p a g n e & a m p ; 4 5 ; A r d e n n e & a m p ; 4 4 ; & a m p ; 3 2 ; P i c a r d i e & a m p ; 4 4 ; & a m p ; 3 2 ; B o u r g o g n e & a m p ; 4 1 ; < / d 1 p 1 : C u b e E l e m e n t N a m e > < d 1 p 1 : D i m e n s i o n N a m e > C a t e g o r i e s < / d 1 p 1 : D i m e n s i o n N a m e > < d 1 p 1 : I d > c 3 7 7 < / d 1 p 1 : I d > < d 1 p 1 : V e r s i o n s > < d 2 : i n t > 3 < / d 2 : i n t > < / d 1 p 1 : V e r s i o n s > < / d 1 p 1 : C u b e E l e m e n t I d > < d 1 p 1 : C u b e E l e m e n t I d > < d 1 p 1 : C u b e E l e m e n t L a b e l > B a s s i n   p a r i s i e n   O u e s t   ( H a u t e - N o r m a n d i e ,   B a s s e   N o r m a n d i e ,   C e n t r e ) < / d 1 p 1 : C u b e E l e m e n t L a b e l > < d 1 p 1 : C u b e E l e m e n t N a m e > B a s s i n & a m p ; 3 2 ; p a r i s i e n & a m p ; 3 2 ; O u e s t & a m p ; 3 2 ; & a m p ; 4 0 ; H a u t e & a m p ; 4 5 ; N o r m a n d i e & a m p ; 4 4 ; & a m p ; 3 2 ; B a s s e & a m p ; 3 2 ; N o r m a n d i e & a m p ; 4 4 ; & a m p ; 3 2 ; C e n t r e & a m p ; 4 1 ; < / d 1 p 1 : C u b e E l e m e n t N a m e > < d 1 p 1 : D i m e n s i o n N a m e > C a t e g o r i e s < / d 1 p 1 : D i m e n s i o n N a m e > < d 1 p 1 : I d > c 3 7 8 < / d 1 p 1 : I d > < d 1 p 1 : V e r s i o n s > < d 2 : i n t > 3 < / d 2 : i n t > < / d 1 p 1 : V e r s i o n s > < / d 1 p 1 : C u b e E l e m e n t I d > < d 1 p 1 : C u b e E l e m e n t I d > < d 1 p 1 : C u b e E l e m e n t L a b e l > O u e s t   ( P a y s   d e   l a   L o i r e ,   B r e t a g n e ,   P o i t o u - C h a r e n t e s ) < / d 1 p 1 : C u b e E l e m e n t L a b e l > < d 1 p 1 : C u b e E l e m e n t N a m e > O u e s t & a m p ; 3 2 ; & a m p ; 4 0 ; P a y s & a m p ; 3 2 ; d e & a m p ; 3 2 ; l a & a m p ; 3 2 ; L o i r e & a m p ; 4 4 ; & a m p ; 3 2 ; B r e t a g n e & a m p ; 4 4 ; & a m p ; 3 2 ; P o i t o u & a m p ; 4 5 ; C h a r e n t e s & a m p ; 4 1 ; < / d 1 p 1 : C u b e E l e m e n t N a m e > < d 1 p 1 : D i m e n s i o n N a m e > C a t e g o r i e s < / d 1 p 1 : D i m e n s i o n N a m e > < d 1 p 1 : I d > c 3 7 9 < / d 1 p 1 : I d > < d 1 p 1 : V e r s i o n s > < d 2 : i n t > 3 < / d 2 : i n t > < / d 1 p 1 : V e r s i o n s > < / d 1 p 1 : C u b e E l e m e n t I d > < d 1 p 1 : C u b e E l e m e n t I d > < d 1 p 1 : C u b e E l e m e n t L a b e l > N o r d   ( N o r d - P a s - d e - C a l a i s ) < / d 1 p 1 : C u b e E l e m e n t L a b e l > < d 1 p 1 : C u b e E l e m e n t N a m e > N o r d & a m p ; 3 2 ; & a m p ; 4 0 ; N o r d & a m p ; 4 5 ; P a s & a m p ; 4 5 ; d e & a m p ; 4 5 ; C a l a i s & a m p ; 4 1 ; < / d 1 p 1 : C u b e E l e m e n t N a m e > < d 1 p 1 : D i m e n s i o n N a m e > C a t e g o r i e s < / d 1 p 1 : D i m e n s i o n N a m e > < d 1 p 1 : I d > c 3 8 0 < / d 1 p 1 : I d > < d 1 p 1 : V e r s i o n s > < d 2 : i n t > 3 < / d 2 : i n t > < / d 1 p 1 : V e r s i o n s > < / d 1 p 1 : C u b e E l e m e n t I d > < d 1 p 1 : C u b e E l e m e n t I d > < d 1 p 1 : C u b e E l e m e n t L a b e l > E s t   ( L o r r a i n e ,   A l s a c e ,   F r a n c h e - C o m t � ) < / d 1 p 1 : C u b e E l e m e n t L a b e l > < d 1 p 1 : C u b e E l e m e n t N a m e > E s t & a m p ; 3 2 ; & a m p ; 4 0 ; L o r r a i n e & a m p ; 4 4 ; & a m p ; 3 2 ; A l s a c e & a m p ; 4 4 ; & a m p ; 3 2 ; F r a n c h e & a m p ; 4 5 ; C o m t & a m p ; 2 3 3 ; & a m p ; 4 1 ; < / d 1 p 1 : C u b e E l e m e n t N a m e > < d 1 p 1 : D i m e n s i o n N a m e > C a t e g o r i e s < / d 1 p 1 : D i m e n s i o n N a m e > < d 1 p 1 : I d > c 3 8 1 < / d 1 p 1 : I d > < d 1 p 1 : V e r s i o n s > < d 2 : i n t > 3 < / d 2 : i n t > < / d 1 p 1 : V e r s i o n s > < / d 1 p 1 : C u b e E l e m e n t I d > < d 1 p 1 : C u b e E l e m e n t I d > < d 1 p 1 : C u b e E l e m e n t L a b e l > S u d - O u e s t   ( A q u i t a i n e ,   M i d i - P y r � n � e s ,   L i m o u s i n ) < / d 1 p 1 : C u b e E l e m e n t L a b e l > < d 1 p 1 : C u b e E l e m e n t N a m e > S u d & a m p ; 4 5 ; O u e s t & a m p ; 3 2 ; & a m p ; 4 0 ; A q u i t a i n e & a m p ; 4 4 ; & a m p ; 3 2 ; M i d i & a m p ; 4 5 ; P y r & a m p ; 2 3 3 ; n & a m p ; 2 3 3 ; e s & a m p ; 4 4 ; & a m p ; 3 2 ; L i m o u s i n & a m p ; 4 1 ; < / d 1 p 1 : C u b e E l e m e n t N a m e > < d 1 p 1 : D i m e n s i o n N a m e > C a t e g o r i e s < / d 1 p 1 : D i m e n s i o n N a m e > < d 1 p 1 : I d > c 3 8 2 < / d 1 p 1 : I d > < d 1 p 1 : V e r s i o n s > < d 2 : i n t > 3 < / d 2 : i n t > < / d 1 p 1 : V e r s i o n s > < / d 1 p 1 : C u b e E l e m e n t I d > < d 1 p 1 : C u b e E l e m e n t I d > < d 1 p 1 : C u b e E l e m e n t L a b e l > S u d - E s t   ( R h � n e - A l p e s ,   A u v e r g n e ) < / d 1 p 1 : C u b e E l e m e n t L a b e l > < d 1 p 1 : C u b e E l e m e n t N a m e > S u d & a m p ; 4 5 ; E s t & a m p ; 3 2 ; & a m p ; 4 0 ; R h & a m p ; 2 4 4 ; n e & a m p ; 4 5 ; A l p e s & a m p ; 4 4 ; & a m p ; 3 2 ; A u v e r g n e & a m p ; 4 1 ; < / d 1 p 1 : C u b e E l e m e n t N a m e > < d 1 p 1 : D i m e n s i o n N a m e > C a t e g o r i e s < / d 1 p 1 : D i m e n s i o n N a m e > < d 1 p 1 : I d > c 3 8 3 < / d 1 p 1 : I d > < d 1 p 1 : V e r s i o n s > < d 2 : i n t > 3 < / d 2 : i n t > < / d 1 p 1 : V e r s i o n s > < / d 1 p 1 : C u b e E l e m e n t I d > < d 1 p 1 : C u b e E l e m e n t I d > < d 1 p 1 : C u b e E l e m e n t L a b e l > M � d i t e r r a n � e   ( L a n g u e d o c - R o u s s i l l o n ,   P A C A ,   C o r s e ) < / d 1 p 1 : C u b e E l e m e n t L a b e l > < d 1 p 1 : C u b e E l e m e n t N a m e > M & a m p ; 2 3 3 ; d i t e r r a n & a m p ; 2 3 3 ; e & a m p ; 3 2 ; & a m p ; 4 0 ; L a n g u e d o c & a m p ; 4 5 ; R o u s s i l l o n & a m p ; 4 4 ; & a m p ; 3 2 ; P A C A & a m p ; 4 4 ; & a m p ; 3 2 ; C o r s e & a m p ; 4 1 ; < / d 1 p 1 : C u b e E l e m e n t N a m e > < d 1 p 1 : D i m e n s i o n N a m e > C a t e g o r i e s < / d 1 p 1 : D i m e n s i o n N a m e > < d 1 p 1 : I d > c 3 8 4 < / d 1 p 1 : I d > < d 1 p 1 : V e r s i o n s > < d 2 : i n t > 3 < / d 2 : i n t > < / d 1 p 1 : V e r s i o n s > < / d 1 p 1 : C u b e E l e m e n t I d > < d 1 p 1 : C u b e E l e m e n t I d > < d 1 p 1 : C u b e E l e m e n t L a b e l > E n   z o n e   r u r a l e < / d 1 p 1 : C u b e E l e m e n t L a b e l > < d 1 p 1 : C u b e E l e m e n t N a m e > E n & a m p ; 3 2 ; z o n e & a m p ; 3 2 ; r u r a l e < / d 1 p 1 : C u b e E l e m e n t N a m e > < d 1 p 1 : D i m e n s i o n N a m e > C a t e g o r i e s < / d 1 p 1 : D i m e n s i o n N a m e > < d 1 p 1 : I d > c 3 8 5 < / d 1 p 1 : I d > < d 1 p 1 : V e r s i o n s > < d 2 : i n t > 3 < / d 2 : i n t > < d 2 : i n t > 4 < / d 2 : i n t > < d 2 : i n t > 5 < / d 2 : i n t > < d 2 : i n t > 6 < / d 2 : i n t > < / d 1 p 1 : V e r s i o n s > < / d 1 p 1 : C u b e E l e m e n t I d > < d 1 p 1 : C u b e E l e m e n t I d > < d 1 p 1 : C u b e E l e m e n t L a b e l > D a n s   u n e   v i l l e   d e   2 0 0 0   �   m o i n s   d e   2 0 . 0 0 0   h a b i t a n t s < / d 1 p 1 : C u b e E l e m e n t L a b e l > < d 1 p 1 : C u b e E l e m e n t N a m e > D a n s & a m p ; 3 2 ; u n e & a m p ; 3 2 ; v i l l e & a m p ; 3 2 ; d e & a m p ; 3 2 ; 2 0 0 0 & a m p ; 3 2 ; & a m p ; 2 2 4 ; & a m p ; 3 2 ; m o i n s & a m p ; 3 2 ; d e & a m p ; 3 2 ; 2 0 & a m p ; 4 6 ; 0 0 0 & a m p ; 3 2 ; h a b i t a n t s < / d 1 p 1 : C u b e E l e m e n t N a m e > < d 1 p 1 : D i m e n s i o n N a m e > C a t e g o r i e s < / d 1 p 1 : D i m e n s i o n N a m e > < d 1 p 1 : I d > c 3 8 6 < / d 1 p 1 : I d > < d 1 p 1 : V e r s i o n s > < d 2 : i n t > 3 < / d 2 : i n t > < d 2 : i n t > 4 < / d 2 : i n t > < d 2 : i n t > 5 < / d 2 : i n t > < d 2 : i n t > 6 < / d 2 : i n t > < / d 1 p 1 : V e r s i o n s > < / d 1 p 1 : C u b e E l e m e n t I d > < d 1 p 1 : C u b e E l e m e n t I d > < d 1 p 1 : C u b e E l e m e n t L a b e l > D a n s   u n e   v i l l e   d e   2 0 . 0 0 0   �   m o i n s   d e   1 0 0 . 0 0 0   h a b i t a n t s < / d 1 p 1 : C u b e E l e m e n t L a b e l > < d 1 p 1 : C u b e E l e m e n t N a m e > D a n s & a m p ; 3 2 ; u n e & a m p ; 3 2 ; v i l l e & a m p ; 3 2 ; d e & a m p ; 3 2 ; 2 0 & a m p ; 4 6 ; 0 0 0 & a m p ; 3 2 ; & a m p ; 2 2 4 ; & a m p ; 3 2 ; m o i n s & a m p ; 3 2 ; d e & a m p ; 3 2 ; 1 0 0 & a m p ; 4 6 ; 0 0 0 & a m p ; 3 2 ; h a b i t a n t s < / d 1 p 1 : C u b e E l e m e n t N a m e > < d 1 p 1 : D i m e n s i o n N a m e > C a t e g o r i e s < / d 1 p 1 : D i m e n s i o n N a m e > < d 1 p 1 : I d > c 3 8 7 < / d 1 p 1 : I d > < d 1 p 1 : V e r s i o n s > < d 2 : i n t > 3 < / d 2 : i n t > < d 2 : i n t > 4 < / d 2 : i n t > < d 2 : i n t > 5 < / d 2 : i n t > < d 2 : i n t > 6 < / d 2 : i n t > < / d 1 p 1 : V e r s i o n s > < / d 1 p 1 : C u b e E l e m e n t I d > < d 1 p 1 : C u b e E l e m e n t I d > < d 1 p 1 : C u b e E l e m e n t L a b e l > D a n s   u n e   a g g l o m � r a t i o n   d e   1 0 0 . 0 0 0   h a b i t a n t s   e t   p l u s ,   e n   p r o v i n c e < / d 1 p 1 : C u b e E l e m e n t L a b e l > < d 1 p 1 : C u b e E l e m e n t N a m e > D a n s & a m p ; 3 2 ; u n e & a m p ; 3 2 ; a g g l o m & a m p ; 2 3 3 ; r a t i o n & a m p ; 3 2 ; d e & a m p ; 3 2 ; 1 0 0 & a m p ; 4 6 ; 0 0 0 & a m p ; 3 2 ; h a b i t a n t s & a m p ; 3 2 ; e t & a m p ; 3 2 ; p l u s & a m p ; 4 4 ; & a m p ; 3 2 ; e n & a m p ; 3 2 ; p r o v i n c e < / d 1 p 1 : C u b e E l e m e n t N a m e > < d 1 p 1 : D i m e n s i o n N a m e > C a t e g o r i e s < / d 1 p 1 : D i m e n s i o n N a m e > < d 1 p 1 : I d > c 3 8 8 < / d 1 p 1 : I d > < d 1 p 1 : V e r s i o n s > < d 2 : i n t > 3 < / d 2 : i n t > < d 2 : i n t > 4 < / d 2 : i n t > < d 2 : i n t > 5 < / d 2 : i n t > < d 2 : i n t > 6 < / d 2 : i n t > < / d 1 p 1 : V e r s i o n s > < / d 1 p 1 : C u b e E l e m e n t I d > < d 1 p 1 : C u b e E l e m e n t I d > < d 1 p 1 : C u b e E l e m e n t L a b e l > D a n s   l ' a g g l o m � r a t i o n   p a r i s i e n n e < / d 1 p 1 : C u b e E l e m e n t L a b e l > < d 1 p 1 : C u b e E l e m e n t N a m e > D a n s & a m p ; 3 2 ; l & a m p ; 3 9 ; a g g l o m & a m p ; 2 3 3 ; r a t i o n & a m p ; 3 2 ; p a r i s i e n n e < / d 1 p 1 : C u b e E l e m e n t N a m e > < d 1 p 1 : D i m e n s i o n N a m e > C a t e g o r i e s < / d 1 p 1 : D i m e n s i o n N a m e > < d 1 p 1 : I d > c 3 8 9 < / d 1 p 1 : I d > < d 1 p 1 : V e r s i o n s > < d 2 : i n t > 3 < / d 2 : i n t > < d 2 : i n t > 4 < / d 2 : i n t > < d 2 : i n t > 5 < / d 2 : i n t > < d 2 : i n t > 6 < / d 2 : i n t > < / d 1 p 1 : V e r s i o n s > < / d 1 p 1 : C u b e E l e m e n t I d > < d 1 p 1 : C u b e E l e m e n t I d > < d 1 p 1 : C u b e E l e m e n t L a b e l > S T   C S P - < / d 1 p 1 : C u b e E l e m e n t L a b e l > < d 1 p 1 : C u b e E l e m e n t N a m e > S T & a m p ; 3 2 ; C S P & a m p ; 4 5 ; < / d 1 p 1 : C u b e E l e m e n t N a m e > < d 1 p 1 : D i m e n s i o n N a m e > C a t e g o r i e s < / d 1 p 1 : D i m e n s i o n N a m e > < d 1 p 1 : I d > c 3 9 0 < / d 1 p 1 : I d > < d 1 p 1 : V e r s i o n s > < d 2 : i n t > 3 < / d 2 : i n t > < d 2 : i n t > 4 < / d 2 : i n t > < / d 1 p 1 : V e r s i o n s > < / d 1 p 1 : C u b e E l e m e n t I d > < d 1 p 1 : C u b e E l e m e n t I d > < d 1 p 1 : C u b e E l e m e n t L a b e l > S T   I n a c t i f s < / d 1 p 1 : C u b e E l e m e n t L a b e l > < d 1 p 1 : C u b e E l e m e n t N a m e > S T & a m p ; 3 2 ; I n a c t i f s _ 2 < / d 1 p 1 : C u b e E l e m e n t N a m e > < d 1 p 1 : D i m e n s i o n N a m e > C a t e g o r i e s < / d 1 p 1 : D i m e n s i o n N a m e > < d 1 p 1 : I d > c 3 9 1 < / d 1 p 1 : I d > < d 1 p 1 : V e r s i o n s > < d 2 : i n t > 3 < / d 2 : i n t > < d 2 : i n t > 4 < / d 2 : i n t > < / d 1 p 1 : V e r s i o n s > < / d 1 p 1 : C u b e E l e m e n t I d > < d 1 p 1 : C u b e E l e m e n t I d > < d 1 p 1 : C u b e E l e m e n t L a b e l > P o n a n t < / d 1 p 1 : C u b e E l e m e n t L a b e l > < d 1 p 1 : C u b e E l e m e n t N a m e > P o n a n t < / d 1 p 1 : C u b e E l e m e n t N a m e > < d 1 p 1 : D i m e n s i o n N a m e > C a t e g o r i e s < / d 1 p 1 : D i m e n s i o n N a m e > < d 1 p 1 : I d > c 3 9 2 < / d 1 p 1 : I d > < d 1 p 1 : V e r s i o n s > < d 2 : i n t > 3 < / d 2 : i n t > < / d 1 p 1 : V e r s i o n s > < / d 1 p 1 : C u b e E l e m e n t I d > < d 1 p 1 : C u b e E l e m e n t I d > < d 1 p 1 : C u b e E l e m e n t L a b e l > C o s t a   c r o i s i � r e s < / d 1 p 1 : C u b e E l e m e n t L a b e l > < d 1 p 1 : C u b e E l e m e n t N a m e > C o s t a & a m p ; 3 2 ; c r o i s i & a m p ; 2 3 2 ; r e s < / d 1 p 1 : C u b e E l e m e n t N a m e > < d 1 p 1 : D i m e n s i o n N a m e > C a t e g o r i e s < / d 1 p 1 : D i m e n s i o n N a m e > < d 1 p 1 : I d > c 3 9 3 < / d 1 p 1 : I d > < d 1 p 1 : V e r s i o n s > < d 2 : i n t > 3 < / d 2 : i n t > < / d 1 p 1 : V e r s i o n s > < / d 1 p 1 : C u b e E l e m e n t I d > < d 1 p 1 : C u b e E l e m e n t I d > < d 1 p 1 : C u b e E l e m e n t L a b e l > M S C   C r o i s i � r e < / d 1 p 1 : C u b e E l e m e n t L a b e l > < d 1 p 1 : C u b e E l e m e n t N a m e > M S C & a m p ; 3 2 ; C r o i s i & a m p ; 2 3 2 ; r e < / d 1 p 1 : C u b e E l e m e n t N a m e > < d 1 p 1 : D i m e n s i o n N a m e > C a t e g o r i e s < / d 1 p 1 : D i m e n s i o n N a m e > < d 1 p 1 : I d > c 3 9 4 < / d 1 p 1 : I d > < d 1 p 1 : V e r s i o n s > < d 2 : i n t > 3 < / d 2 : i n t > < / d 1 p 1 : V e r s i o n s > < / d 1 p 1 : C u b e E l e m e n t I d > < d 1 p 1 : C u b e E l e m e n t I d > < d 1 p 1 : C u b e E l e m e n t L a b e l > H u r t i g r u t e n < / d 1 p 1 : C u b e E l e m e n t L a b e l > < d 1 p 1 : C u b e E l e m e n t N a m e > H u r t i g r u t e n < / d 1 p 1 : C u b e E l e m e n t N a m e > < d 1 p 1 : D i m e n s i o n N a m e > C a t e g o r i e s < / d 1 p 1 : D i m e n s i o n N a m e > < d 1 p 1 : I d > c 3 9 5 < / d 1 p 1 : I d > < d 1 p 1 : V e r s i o n s > < d 2 : i n t > 3 < / d 2 : i n t > < / d 1 p 1 : V e r s i o n s > < / d 1 p 1 : C u b e E l e m e n t I d > < d 1 p 1 : C u b e E l e m e n t I d > < d 1 p 1 : C u b e E l e m e n t L a b e l > C r o i s i E u r o p e < / d 1 p 1 : C u b e E l e m e n t L a b e l > < d 1 p 1 : C u b e E l e m e n t N a m e > C r o i s i E u r o p e < / d 1 p 1 : C u b e E l e m e n t N a m e > < d 1 p 1 : D i m e n s i o n N a m e > C a t e g o r i e s < / d 1 p 1 : D i m e n s i o n N a m e > < d 1 p 1 : I d > c 3 9 6 < / d 1 p 1 : I d > < d 1 p 1 : V e r s i o n s > < d 2 : i n t > 3 < / d 2 : i n t > < / d 1 p 1 : V e r s i o n s > < / d 1 p 1 : C u b e E l e m e n t I d > < d 1 p 1 : C u b e E l e m e n t I d > < d 1 p 1 : C u b e E l e m e n t L a b e l > C r o i s i � r e s   d e   F r a n c e < / d 1 p 1 : C u b e E l e m e n t L a b e l > < d 1 p 1 : C u b e E l e m e n t N a m e > C r o i s i & a m p ; 2 3 2 ; r e s & a m p ; 3 2 ; d e & a m p ; 3 2 ; F r a n c e < / d 1 p 1 : C u b e E l e m e n t N a m e > < d 1 p 1 : D i m e n s i o n N a m e > C a t e g o r i e s < / d 1 p 1 : D i m e n s i o n N a m e > < d 1 p 1 : I d > c 3 9 7 < / d 1 p 1 : I d > < d 1 p 1 : V e r s i o n s > < d 2 : i n t > 3 < / d 2 : i n t > < / d 1 p 1 : V e r s i o n s > < / d 1 p 1 : C u b e E l e m e n t I d > < d 1 p 1 : C u b e E l e m e n t I d > < d 1 p 1 : C u b e E l e m e n t L a b e l > R i v a g e s   d u   m o n d e < / d 1 p 1 : C u b e E l e m e n t L a b e l > < d 1 p 1 : C u b e E l e m e n t N a m e > R i v a g e s & a m p ; 3 2 ; d u & a m p ; 3 2 ; m o n d e < / d 1 p 1 : C u b e E l e m e n t N a m e > < d 1 p 1 : D i m e n s i o n N a m e > C a t e g o r i e s < / d 1 p 1 : D i m e n s i o n N a m e > < d 1 p 1 : I d > c 3 9 8 < / d 1 p 1 : I d > < d 1 p 1 : V e r s i o n s > < d 2 : i n t > 3 < / d 2 : i n t > < / d 1 p 1 : V e r s i o n s > < / d 1 p 1 : C u b e E l e m e n t I d > < d 1 p 1 : C u b e E l e m e n t I d > < d 1 p 1 : C u b e E l e m e n t L a b e l > A u t r e s   m a r q u e s < / d 1 p 1 : C u b e E l e m e n t L a b e l > < d 1 p 1 : C u b e E l e m e n t N a m e > A u t r e s & a m p ; 3 2 ; m a r q u e s < / d 1 p 1 : C u b e E l e m e n t N a m e > < d 1 p 1 : D i m e n s i o n N a m e > C a t e g o r i e s < / d 1 p 1 : D i m e n s i o n N a m e > < d 1 p 1 : I d > c 3 9 9 < / d 1 p 1 : I d > < d 1 p 1 : V e r s i o n s > < d 2 : i n t > 3 < / d 2 : i n t > < / d 1 p 1 : V e r s i o n s > < / d 1 p 1 : C u b e E l e m e n t I d > < d 1 p 1 : C u b e E l e m e n t I d > < d 1 p 1 : C u b e E l e m e n t L a b e l > A u c u n e   d e   c e s   m a r q u e s < / d 1 p 1 : C u b e E l e m e n t L a b e l > < d 1 p 1 : C u b e E l e m e n t N a m e > A u c u n e & a m p ; 3 2 ; d e & a m p ; 3 2 ; c e s & a m p ; 3 2 ; m a r q u e s < / d 1 p 1 : C u b e E l e m e n t N a m e > < d 1 p 1 : D i m e n s i o n N a m e > C a t e g o r i e s < / d 1 p 1 : D i m e n s i o n N a m e > < d 1 p 1 : I d > c 4 0 0 < / d 1 p 1 : I d > < d 1 p 1 : V e r s i o n s > < d 2 : i n t > 3 < / d 2 : i n t > < / d 1 p 1 : V e r s i o n s > < / d 1 p 1 : C u b e E l e m e n t I d > < d 1 p 1 : C u b e E l e m e n t I d > < d 1 p 1 : C u b e E l e m e n t L a b e l > S T   S e   s o u v i e n t   d e   l a   c a m p a g n e   m a i s   p a s   d a n s   l e   P o i n t < / d 1 p 1 : C u b e E l e m e n t L a b e l > < d 1 p 1 : C u b e E l e m e n t N a m e > S T & a m p ; 3 2 ; S e & a m p ; 3 2 ; s o u v i e n t & a m p ; 3 2 ; d e & a m p ; 3 2 ; l a & a m p ; 3 2 ; c a m p a g n e & a m p ; 3 2 ; m a i s & a m p ; 3 2 ; p a s & a m p ; 3 2 ; d a n s & a m p ; 3 2 ; l e & a m p ; 3 2 ; P o i n t < / d 1 p 1 : C u b e E l e m e n t N a m e > < d 1 p 1 : D i m e n s i o n N a m e > C a t e g o r i e s < / d 1 p 1 : D i m e n s i o n N a m e > < d 1 p 1 : I d > c 4 0 1 < / d 1 p 1 : I d > < d 1 p 1 : V e r s i o n s > < d 2 : i n t > 3 < / d 2 : i n t > < / d 1 p 1 : V e r s i o n s > < / d 1 p 1 : C u b e E l e m e n t I d > < d 1 p 1 : C u b e E l e m e n t I d > < d 1 p 1 : C u b e E l e m e n t L a b e l > S T   S e   s o u v i e n s   d e   l a   c a m p a g n e   d a n s   l e   p o i n t < / d 1 p 1 : C u b e E l e m e n t L a b e l > < d 1 p 1 : C u b e E l e m e n t N a m e > S T & a m p ; 3 2 ; S e & a m p ; 3 2 ; s o u v i e n s & a m p ; 3 2 ; d e & a m p ; 3 2 ; l a & a m p ; 3 2 ; c a m p a g n e & a m p ; 3 2 ; d a n s & a m p ; 3 2 ; l e & a m p ; 3 2 ; p o i n t < / d 1 p 1 : C u b e E l e m e n t N a m e > < d 1 p 1 : D i m e n s i o n N a m e > C a t e g o r i e s < / d 1 p 1 : D i m e n s i o n N a m e > < d 1 p 1 : I d > c 4 0 2 < / d 1 p 1 : I d > < d 1 p 1 : V e r s i o n s > < d 2 : i n t > 3 < / d 2 : i n t > < / d 1 p 1 : V e r s i o n s > < / d 1 p 1 : C u b e E l e m e n t I d > < d 1 p 1 : C u b e E l e m e n t I d > < d 1 p 1 : C u b e E l e m e n t L a b e l > S T   n e   s e   s o u v i e n t   p a s   d e   l a   c a m p a g n e < / d 1 p 1 : C u b e E l e m e n t L a b e l > < d 1 p 1 : C u b e E l e m e n t N a m e > S T & a m p ; 3 2 ; n e & a m p ; 3 2 ; s e & a m p ; 3 2 ; s o u v i e n t & a m p ; 3 2 ; p a s & a m p ; 3 2 ; d e & a m p ; 3 2 ; l a & a m p ; 3 2 ; c a m p a g n e < / d 1 p 1 : C u b e E l e m e n t N a m e > < d 1 p 1 : D i m e n s i o n N a m e > C a t e g o r i e s < / d 1 p 1 : D i m e n s i o n N a m e > < d 1 p 1 : I d > c 4 0 3 < / d 1 p 1 : I d > < d 1 p 1 : V e r s i o n s > < d 2 : i n t > 3 < / d 2 : i n t > < / d 1 p 1 : V e r s i o n s > < / d 1 p 1 : C u b e E l e m e n t I d > < d 1 p 1 : C u b e E l e m e n t I d > < d 1 p 1 : C u b e E l e m e n t L a b e l > S T   s e   s o u v i e n t   d e   l a   c a m p a g n e < / d 1 p 1 : C u b e E l e m e n t L a b e l > < d 1 p 1 : C u b e E l e m e n t N a m e > S T & a m p ; 3 2 ; s e & a m p ; 3 2 ; s o u v i e n t & a m p ; 3 2 ; d e & a m p ; 3 2 ; l a & a m p ; 3 2 ; c a m p a g n e < / d 1 p 1 : C u b e E l e m e n t N a m e > < d 1 p 1 : D i m e n s i o n N a m e > C a t e g o r i e s < / d 1 p 1 : D i m e n s i o n N a m e > < d 1 p 1 : I d > c 4 0 4 < / d 1 p 1 : I d > < d 1 p 1 : V e r s i o n s > < d 2 : i n t > 3 < / d 2 : i n t > < / d 1 p 1 : V e r s i o n s > < / d 1 p 1 : C u b e E l e m e n t I d > < d 1 p 1 : C u b e E l e m e n t I d > < d 1 p 1 : C u b e E l e m e n t L a b e l > S T   s e   s o u v i e n t   d ' 1   v i s u e l < / d 1 p 1 : C u b e E l e m e n t L a b e l > < d 1 p 1 : C u b e E l e m e n t N a m e > S T & a m p ; 3 2 ; s e & a m p ; 3 2 ; s o u v i e n t & a m p ; 3 2 ; d & a m p ; 3 9 ; 1 & a m p ; 3 2 ; v i s u e l < / d 1 p 1 : C u b e E l e m e n t N a m e > < d 1 p 1 : D i m e n s i o n N a m e > C a t e g o r i e s < / d 1 p 1 : D i m e n s i o n N a m e > < d 1 p 1 : I d > c 4 0 5 < / d 1 p 1 : I d > < d 1 p 1 : V e r s i o n s > < d 2 : i n t > 3 < / d 2 : i n t > < / d 1 p 1 : V e r s i o n s > < / d 1 p 1 : C u b e E l e m e n t I d > < d 1 p 1 : C u b e E l e m e n t I d > < d 1 p 1 : C u b e E l e m e n t L a b e l > S T   s e   s o u v i e n t   d e   2   v i s u e l s < / d 1 p 1 : C u b e E l e m e n t L a b e l > < d 1 p 1 : C u b e E l e m e n t N a m e > S T & a m p ; 3 2 ; s e & a m p ; 3 2 ; s o u v i e n t & a m p ; 3 2 ; d e & a m p ; 3 2 ; 2 & a m p ; 3 2 ; v i s u e l s < / d 1 p 1 : C u b e E l e m e n t N a m e > < d 1 p 1 : D i m e n s i o n N a m e > C a t e g o r i e s < / d 1 p 1 : D i m e n s i o n N a m e > < d 1 p 1 : I d > c 4 0 6 < / d 1 p 1 : I d > < d 1 p 1 : V e r s i o n s > < d 2 : i n t > 3 < / d 2 : i n t > < / d 1 p 1 : V e r s i o n s > < / d 1 p 1 : C u b e E l e m e n t I d > < d 1 p 1 : C u b e E l e m e n t I d > < d 1 p 1 : C u b e E l e m e n t L a b e l > S T   s e   s o u v i e n t   d e   3   v i s u e l s < / d 1 p 1 : C u b e E l e m e n t L a b e l > < d 1 p 1 : C u b e E l e m e n t N a m e > S T & a m p ; 3 2 ; s e & a m p ; 3 2 ; s o u v i e n t & a m p ; 3 2 ; d e & a m p ; 3 2 ; 3 & a m p ; 3 2 ; v i s u e l s < / d 1 p 1 : C u b e E l e m e n t N a m e > < d 1 p 1 : D i m e n s i o n N a m e > C a t e g o r i e s < / d 1 p 1 : D i m e n s i o n N a m e > < d 1 p 1 : I d > c 4 0 7 < / d 1 p 1 : I d > < d 1 p 1 : V e r s i o n s > < d 2 : i n t > 3 < / d 2 : i n t > < / d 1 p 1 : V e r s i o n s > < / d 1 p 1 : C u b e E l e m e n t I d > < d 1 p 1 : C u b e E l e m e n t I d > < d 1 p 1 : C u b e E l e m e n t L a b e l > S T   s e   s o u v i e n t   d e   4   v i s u e l s < / d 1 p 1 : C u b e E l e m e n t L a b e l > < d 1 p 1 : C u b e E l e m e n t N a m e > S T & a m p ; 3 2 ; s e & a m p ; 3 2 ; s o u v i e n t & a m p ; 3 2 ; d e & a m p ; 3 2 ; 4 & a m p ; 3 2 ; v i s u e l s < / d 1 p 1 : C u b e E l e m e n t N a m e > < d 1 p 1 : D i m e n s i o n N a m e > C a t e g o r i e s < / d 1 p 1 : D i m e n s i o n N a m e > < d 1 p 1 : I d > c 4 0 8 < / d 1 p 1 : I d > < d 1 p 1 : V e r s i o n s > < d 2 : i n t > 3 < / d 2 : i n t > < / d 1 p 1 : V e r s i o n s > < / d 1 p 1 : C u b e E l e m e n t I d > < d 1 p 1 : C u b e E l e m e n t I d > < d 1 p 1 : C u b e E l e m e n t L a b e l > S T   s e   s o u v i e n t   d e s   5   v i s u e l s < / d 1 p 1 : C u b e E l e m e n t L a b e l > < d 1 p 1 : C u b e E l e m e n t N a m e > S T & a m p ; 3 2 ; s e & a m p ; 3 2 ; s o u v i e n t & a m p ; 3 2 ; d e s & a m p ; 3 2 ; 5 & a m p ; 3 2 ; v i s u e l s < / d 1 p 1 : C u b e E l e m e n t N a m e > < d 1 p 1 : D i m e n s i o n N a m e > C a t e g o r i e s < / d 1 p 1 : D i m e n s i o n N a m e > < d 1 p 1 : I d > c 4 0 9 < / d 1 p 1 : I d > < d 1 p 1 : V e r s i o n s > < d 2 : i n t > 3 < / d 2 : i n t > < / d 1 p 1 : V e r s i o n s > < / d 1 p 1 : C u b e E l e m e n t I d > < d 1 p 1 : C u b e E l e m e n t I d > < d 1 p 1 : C u b e E l e m e n t L a b e l > S T   s e   s o u v i e n s   d ' a u   m o i n s   1   v i s u e l < / d 1 p 1 : C u b e E l e m e n t L a b e l > < d 1 p 1 : C u b e E l e m e n t N a m e > S T & a m p ; 3 2 ; s e & a m p ; 3 2 ; s o u v i e n s & a m p ; 3 2 ; d & a m p ; 3 9 ; a u & a m p ; 3 2 ; m o i n s & a m p ; 3 2 ; 1 & a m p ; 3 2 ; v i s u e l < / d 1 p 1 : C u b e E l e m e n t N a m e > < d 1 p 1 : D i m e n s i o n N a m e > C a t e g o r i e s < / d 1 p 1 : D i m e n s i o n N a m e > < d 1 p 1 : I d > c 4 1 0 < / d 1 p 1 : I d > < d 1 p 1 : V e r s i o n s > < d 2 : i n t > 3 < / d 2 : i n t > < / d 1 p 1 : V e r s i o n s > < / d 1 p 1 : C u b e E l e m e n t I d > < d 1 p 1 : C u b e E l e m e n t I d > < d 1 p 1 : C u b e E l e m e n t L a b e l > P o n a n t 1 < / d 1 p 1 : C u b e E l e m e n t L a b e l > < d 1 p 1 : C u b e E l e m e n t N a m e > P o n a n t 1 < / d 1 p 1 : C u b e E l e m e n t N a m e > < d 1 p 1 : D i m e n s i o n N a m e > C a t e g o r i e s < / d 1 p 1 : D i m e n s i o n N a m e > < d 1 p 1 : I d > c 4 1 1 < / d 1 p 1 : I d > < d 1 p 1 : V e r s i o n s > < d 2 : i n t > 3 < / d 2 : i n t > < / d 1 p 1 : V e r s i o n s > < / d 1 p 1 : C u b e E l e m e n t I d > < d 1 p 1 : C u b e E l e m e n t I d > < d 1 p 1 : C u b e E l e m e n t L a b e l > P o n a n t 2 < / d 1 p 1 : C u b e E l e m e n t L a b e l > < d 1 p 1 : C u b e E l e m e n t N a m e > P o n a n t 2 < / d 1 p 1 : C u b e E l e m e n t N a m e > < d 1 p 1 : D i m e n s i o n N a m e > C a t e g o r i e s < / d 1 p 1 : D i m e n s i o n N a m e > < d 1 p 1 : I d > c 4 1 2 < / d 1 p 1 : I d > < d 1 p 1 : V e r s i o n s > < d 2 : i n t > 3 < / d 2 : i n t > < / d 1 p 1 : V e r s i o n s > < / d 1 p 1 : C u b e E l e m e n t I d > < d 1 p 1 : C u b e E l e m e n t I d > < d 1 p 1 : C u b e E l e m e n t L a b e l > P o n a n t 3 < / d 1 p 1 : C u b e E l e m e n t L a b e l > < d 1 p 1 : C u b e E l e m e n t N a m e > P o n a n t 3 < / d 1 p 1 : C u b e E l e m e n t N a m e > < d 1 p 1 : D i m e n s i o n N a m e > C a t e g o r i e s < / d 1 p 1 : D i m e n s i o n N a m e > < d 1 p 1 : I d > c 4 1 3 < / d 1 p 1 : I d > < d 1 p 1 : V e r s i o n s > < d 2 : i n t > 3 < / d 2 : i n t > < / d 1 p 1 : V e r s i o n s > < / d 1 p 1 : C u b e E l e m e n t I d > < d 1 p 1 : C u b e E l e m e n t I d > < d 1 p 1 : C u b e E l e m e n t L a b e l > P o n a n t 4 < / d 1 p 1 : C u b e E l e m e n t L a b e l > < d 1 p 1 : C u b e E l e m e n t N a m e > P o n a n t 4 < / d 1 p 1 : C u b e E l e m e n t N a m e > < d 1 p 1 : D i m e n s i o n N a m e > C a t e g o r i e s < / d 1 p 1 : D i m e n s i o n N a m e > < d 1 p 1 : I d > c 4 1 4 < / d 1 p 1 : I d > < d 1 p 1 : V e r s i o n s > < d 2 : i n t > 3 < / d 2 : i n t > < / d 1 p 1 : V e r s i o n s > < / d 1 p 1 : C u b e E l e m e n t I d > < d 1 p 1 : C u b e E l e m e n t I d > < d 1 p 1 : C u b e E l e m e n t L a b e l > P o n a n t 5 < / d 1 p 1 : C u b e E l e m e n t L a b e l > < d 1 p 1 : C u b e E l e m e n t N a m e > P o n a n t 5 < / d 1 p 1 : C u b e E l e m e n t N a m e > < d 1 p 1 : D i m e n s i o n N a m e > C a t e g o r i e s < / d 1 p 1 : D i m e n s i o n N a m e > < d 1 p 1 : I d > c 4 1 5 < / d 1 p 1 : I d > < d 1 p 1 : V e r s i o n s > < d 2 : i n t > 3 < / d 2 : i n t > < / d 1 p 1 : V e r s i o n s > < / d 1 p 1 : C u b e E l e m e n t I d > < d 1 p 1 : C u b e E l e m e n t I d > < d 1 p 1 : C u b e E l e m e n t L a b e l > S T   1   �   5 < / d 1 p 1 : C u b e E l e m e n t L a b e l > < d 1 p 1 : C u b e E l e m e n t N a m e > S T & a m p ; 3 2 ; 1 & a m p ; 3 2 ; & a m p ; 2 2 4 ; & a m p ; 3 2 ; 5 < / d 1 p 1 : C u b e E l e m e n t N a m e > < d 1 p 1 : D i m e n s i o n N a m e > C a t e g o r i e s < / d 1 p 1 : D i m e n s i o n N a m e > < d 1 p 1 : I d > c 4 1 6 < / d 1 p 1 : I d > < d 1 p 1 : V e r s i o n s > < d 2 : i n t > 3 < / d 2 : i n t > < / d 1 p 1 : V e r s i o n s > < / d 1 p 1 : C u b e E l e m e n t I d > < d 1 p 1 : C u b e E l e m e n t I d > < d 1 p 1 : C u b e E l e m e n t L a b e l > S T   6   �   7 < / d 1 p 1 : C u b e E l e m e n t L a b e l > < d 1 p 1 : C u b e E l e m e n t N a m e > S T & a m p ; 3 2 ; 6 & a m p ; 3 2 ; & a m p ; 2 2 4 ; & a m p ; 3 2 ; 7 < / d 1 p 1 : C u b e E l e m e n t N a m e > < d 1 p 1 : D i m e n s i o n N a m e > C a t e g o r i e s < / d 1 p 1 : D i m e n s i o n N a m e > < d 1 p 1 : I d > c 4 1 7 < / d 1 p 1 : I d > < d 1 p 1 : V e r s i o n s > < d 2 : i n t > 3 < / d 2 : i n t > < / d 1 p 1 : V e r s i o n s > < / d 1 p 1 : C u b e E l e m e n t I d > < d 1 p 1 : C u b e E l e m e n t I d > < d 1 p 1 : C u b e E l e m e n t L a b e l > S T   8   �   1 0 < / d 1 p 1 : C u b e E l e m e n t L a b e l > < d 1 p 1 : C u b e E l e m e n t N a m e > S T & a m p ; 3 2 ; 8 & a m p ; 3 2 ; & a m p ; 2 2 4 ; & a m p ; 3 2 ; 1 0 < / d 1 p 1 : C u b e E l e m e n t N a m e > < d 1 p 1 : D i m e n s i o n N a m e > C a t e g o r i e s < / d 1 p 1 : D i m e n s i o n N a m e > < d 1 p 1 : I d > c 4 1 8 < / d 1 p 1 : I d > < d 1 p 1 : V e r s i o n s > < d 2 : i n t > 3 < / d 2 : i n t > < / d 1 p 1 : V e r s i o n s > < / d 1 p 1 : C u b e E l e m e n t I d > < d 1 p 1 : C u b e E l e m e n t I d > < d 1 p 1 : C u b e E l e m e n t L a b e l > 1 . < / d 1 p 1 : C u b e E l e m e n t L a b e l > < d 1 p 1 : C u b e E l e m e n t N a m e > _ 1 & a m p ; 4 6 ; < / d 1 p 1 : C u b e E l e m e n t N a m e > < d 1 p 1 : D i m e n s i o n N a m e > C a t e g o r i e s < / d 1 p 1 : D i m e n s i o n N a m e > < d 1 p 1 : I d > c 4 1 9 < / d 1 p 1 : I d > < d 1 p 1 : V e r s i o n s > < d 2 : i n t > 3 < / d 2 : i n t > < d 2 : i n t > 5 < / d 2 : i n t > < d 2 : i n t > 6 < / d 2 : i n t > < / d 1 p 1 : V e r s i o n s > < / d 1 p 1 : C u b e E l e m e n t I d > < d 1 p 1 : C u b e E l e m e n t I d > < d 1 p 1 : C u b e E l e m e n t L a b e l > 2 . < / d 1 p 1 : C u b e E l e m e n t L a b e l > < d 1 p 1 : C u b e E l e m e n t N a m e > _ 2 & a m p ; 4 6 ; < / d 1 p 1 : C u b e E l e m e n t N a m e > < d 1 p 1 : D i m e n s i o n N a m e > C a t e g o r i e s < / d 1 p 1 : D i m e n s i o n N a m e > < d 1 p 1 : I d > c 4 2 0 < / d 1 p 1 : I d > < d 1 p 1 : V e r s i o n s > < d 2 : i n t > 3 < / d 2 : i n t > < d 2 : i n t > 5 < / d 2 : i n t > < d 2 : i n t > 6 < / d 2 : i n t > < / d 1 p 1 : V e r s i o n s > < / d 1 p 1 : C u b e E l e m e n t I d > < d 1 p 1 : C u b e E l e m e n t I d > < d 1 p 1 : C u b e E l e m e n t L a b e l > 3 . < / d 1 p 1 : C u b e E l e m e n t L a b e l > < d 1 p 1 : C u b e E l e m e n t N a m e > _ 3 & a m p ; 4 6 ; < / d 1 p 1 : C u b e E l e m e n t N a m e > < d 1 p 1 : D i m e n s i o n N a m e > C a t e g o r i e s < / d 1 p 1 : D i m e n s i o n N a m e > < d 1 p 1 : I d > c 4 2 1 < / d 1 p 1 : I d > < d 1 p 1 : V e r s i o n s > < d 2 : i n t > 3 < / d 2 : i n t > < d 2 : i n t > 5 < / d 2 : i n t > < d 2 : i n t > 6 < / d 2 : i n t > < / d 1 p 1 : V e r s i o n s > < / d 1 p 1 : C u b e E l e m e n t I d > < d 1 p 1 : C u b e E l e m e n t I d > < d 1 p 1 : C u b e E l e m e n t L a b e l > 4 . < / d 1 p 1 : C u b e E l e m e n t L a b e l > < d 1 p 1 : C u b e E l e m e n t N a m e > _ 4 & a m p ; 4 6 ; < / d 1 p 1 : C u b e E l e m e n t N a m e > < d 1 p 1 : D i m e n s i o n N a m e > C a t e g o r i e s < / d 1 p 1 : D i m e n s i o n N a m e > < d 1 p 1 : I d > c 4 2 2 < / d 1 p 1 : I d > < d 1 p 1 : V e r s i o n s > < d 2 : i n t > 3 < / d 2 : i n t > < d 2 : i n t > 5 < / d 2 : i n t > < d 2 : i n t > 6 < / d 2 : i n t > < / d 1 p 1 : V e r s i o n s > < / d 1 p 1 : C u b e E l e m e n t I d > < d 1 p 1 : C u b e E l e m e n t I d > < d 1 p 1 : C u b e E l e m e n t L a b e l > 5 . < / d 1 p 1 : C u b e E l e m e n t L a b e l > < d 1 p 1 : C u b e E l e m e n t N a m e > _ 5 & a m p ; 4 6 ; < / d 1 p 1 : C u b e E l e m e n t N a m e > < d 1 p 1 : D i m e n s i o n N a m e > C a t e g o r i e s < / d 1 p 1 : D i m e n s i o n N a m e > < d 1 p 1 : I d > c 4 2 3 < / d 1 p 1 : I d > < d 1 p 1 : V e r s i o n s > < d 2 : i n t > 3 < / d 2 : i n t > < d 2 : i n t > 5 < / d 2 : i n t > < d 2 : i n t > 6 < / d 2 : i n t > < / d 1 p 1 : V e r s i o n s > < / d 1 p 1 : C u b e E l e m e n t I d > < d 1 p 1 : C u b e E l e m e n t I d > < d 1 p 1 : C u b e E l e m e n t L a b e l > 6 . < / d 1 p 1 : C u b e E l e m e n t L a b e l > < d 1 p 1 : C u b e E l e m e n t N a m e > _ 6 & a m p ; 4 6 ; < / d 1 p 1 : C u b e E l e m e n t N a m e > < d 1 p 1 : D i m e n s i o n N a m e > C a t e g o r i e s < / d 1 p 1 : D i m e n s i o n N a m e > < d 1 p 1 : I d > c 4 2 4 < / d 1 p 1 : I d > < d 1 p 1 : V e r s i o n s > < d 2 : i n t > 3 < / d 2 : i n t > < d 2 : i n t > 5 < / d 2 : i n t > < d 2 : i n t > 6 < / d 2 : i n t > < / d 1 p 1 : V e r s i o n s > < / d 1 p 1 : C u b e E l e m e n t I d > < d 1 p 1 : C u b e E l e m e n t I d > < d 1 p 1 : C u b e E l e m e n t L a b e l > 7 . < / d 1 p 1 : C u b e E l e m e n t L a b e l > < d 1 p 1 : C u b e E l e m e n t N a m e > _ 7 & a m p ; 4 6 ; < / d 1 p 1 : C u b e E l e m e n t N a m e > < d 1 p 1 : D i m e n s i o n N a m e > C a t e g o r i e s < / d 1 p 1 : D i m e n s i o n N a m e > < d 1 p 1 : I d > c 4 2 5 < / d 1 p 1 : I d > < d 1 p 1 : V e r s i o n s > < d 2 : i n t > 3 < / d 2 : i n t > < d 2 : i n t > 5 < / d 2 : i n t > < d 2 : i n t > 6 < / d 2 : i n t > < / d 1 p 1 : V e r s i o n s > < / d 1 p 1 : C u b e E l e m e n t I d > < d 1 p 1 : C u b e E l e m e n t I d > < d 1 p 1 : C u b e E l e m e n t L a b e l > 8 . < / d 1 p 1 : C u b e E l e m e n t L a b e l > < d 1 p 1 : C u b e E l e m e n t N a m e > _ 8 & a m p ; 4 6 ; < / d 1 p 1 : C u b e E l e m e n t N a m e > < d 1 p 1 : D i m e n s i o n N a m e > C a t e g o r i e s < / d 1 p 1 : D i m e n s i o n N a m e > < d 1 p 1 : I d > c 4 2 6 < / d 1 p 1 : I d > < d 1 p 1 : V e r s i o n s > < d 2 : i n t > 3 < / d 2 : i n t > < d 2 : i n t > 5 < / d 2 : i n t > < d 2 : i n t > 6 < / d 2 : i n t > < / d 1 p 1 : V e r s i o n s > < / d 1 p 1 : C u b e E l e m e n t I d > < d 1 p 1 : C u b e E l e m e n t I d > < d 1 p 1 : C u b e E l e m e n t L a b e l > 9 . < / d 1 p 1 : C u b e E l e m e n t L a b e l > < d 1 p 1 : C u b e E l e m e n t N a m e > _ 9 & a m p ; 4 6 ; < / d 1 p 1 : C u b e E l e m e n t N a m e > < d 1 p 1 : D i m e n s i o n N a m e > C a t e g o r i e s < / d 1 p 1 : D i m e n s i o n N a m e > < d 1 p 1 : I d > c 4 2 7 < / d 1 p 1 : I d > < d 1 p 1 : V e r s i o n s > < d 2 : i n t > 3 < / d 2 : i n t > < d 2 : i n t > 5 < / d 2 : i n t > < d 2 : i n t > 6 < / d 2 : i n t > < / d 1 p 1 : V e r s i o n s > < / d 1 p 1 : C u b e E l e m e n t I d > < d 1 p 1 : C u b e E l e m e n t I d > < d 1 p 1 : C u b e E l e m e n t L a b e l > 1 0 . < / d 1 p 1 : C u b e E l e m e n t L a b e l > < d 1 p 1 : C u b e E l e m e n t N a m e > _ 1 0 & a m p ; 4 6 ; < / d 1 p 1 : C u b e E l e m e n t N a m e > < d 1 p 1 : D i m e n s i o n N a m e > C a t e g o r i e s < / d 1 p 1 : D i m e n s i o n N a m e > < d 1 p 1 : I d > c 4 2 8 < / d 1 p 1 : I d > < d 1 p 1 : V e r s i o n s > < d 2 : i n t > 3 < / d 2 : i n t > < d 2 : i n t > 5 < / d 2 : i n t > < d 2 : i n t > 6 < / d 2 : i n t > < / d 1 p 1 : V e r s i o n s > < / d 1 p 1 : C u b e E l e m e n t I d > < d 1 p 1 : C u b e E l e m e n t I d > < d 1 p 1 : C u b e E l e m e n t L a b e l > S T   D ' a c c o r d < / d 1 p 1 : C u b e E l e m e n t L a b e l > < d 1 p 1 : C u b e E l e m e n t N a m e > S T & a m p ; 3 2 ; D & a m p ; 3 9 ; a c c o r d < / d 1 p 1 : C u b e E l e m e n t N a m e > < d 1 p 1 : D i m e n s i o n N a m e > C a t e g o r i e s < / d 1 p 1 : D i m e n s i o n N a m e > < d 1 p 1 : I d > c 4 2 9 < / d 1 p 1 : I d > < d 1 p 1 : V e r s i o n s > < d 2 : i n t > 3 < / d 2 : i n t > < d 2 : i n t > 4 < / d 2 : i n t > < d 2 : i n t > 5 < / d 2 : i n t > < d 2 : i n t > 6 < / d 2 : i n t > < / d 1 p 1 : V e r s i o n s > < / d 1 p 1 : C u b e E l e m e n t I d > < d 1 p 1 : C u b e E l e m e n t I d > < d 1 p 1 : C u b e E l e m e n t L a b e l > S T   P a s   d ' a c c o r d < / d 1 p 1 : C u b e E l e m e n t L a b e l > < d 1 p 1 : C u b e E l e m e n t N a m e > S T & a m p ; 3 2 ; P a s & a m p ; 3 2 ; d & a m p ; 3 9 ; a c c o r d < / d 1 p 1 : C u b e E l e m e n t N a m e > < d 1 p 1 : D i m e n s i o n N a m e > C a t e g o r i e s < / d 1 p 1 : D i m e n s i o n N a m e > < d 1 p 1 : I d > c 4 3 0 < / d 1 p 1 : I d > < d 1 p 1 : V e r s i o n s > < d 2 : i n t > 3 < / d 2 : i n t > < d 2 : i n t > 4 < / d 2 : i n t > < d 2 : i n t > 5 < / d 2 : i n t > < d 2 : i n t > 6 < / d 2 : i n t > < / d 1 p 1 : V e r s i o n s > < / d 1 p 1 : C u b e E l e m e n t I d > < d 1 p 1 : C u b e E l e m e n t I d > < d 1 p 1 : C u b e E l e m e n t L a b e l > T o u t   �   f a i t   d ' a c c o r d < / d 1 p 1 : C u b e E l e m e n t L a b e l > < d 1 p 1 : C u b e E l e m e n t N a m e > T o u t & a m p ; 3 2 ; & a m p ; 2 2 4 ; & a m p ; 3 2 ; f a i t & a m p ; 3 2 ; d & a m p ; 3 9 ; a c c o r d < / d 1 p 1 : C u b e E l e m e n t N a m e > < d 1 p 1 : D i m e n s i o n N a m e > C a t e g o r i e s < / d 1 p 1 : D i m e n s i o n N a m e > < d 1 p 1 : I d > c 4 3 1 < / d 1 p 1 : I d > < d 1 p 1 : V e r s i o n s > < d 2 : i n t > 3 < / d 2 : i n t > < d 2 : i n t > 4 < / d 2 : i n t > < d 2 : i n t > 5 < / d 2 : i n t > < d 2 : i n t > 6 < / d 2 : i n t > < / d 1 p 1 : V e r s i o n s > < / d 1 p 1 : C u b e E l e m e n t I d > < d 1 p 1 : C u b e E l e m e n t I d > < d 1 p 1 : C u b e E l e m e n t L a b e l > P l u t � t   d ' a c c o r d < / d 1 p 1 : C u b e E l e m e n t L a b e l > < d 1 p 1 : C u b e E l e m e n t N a m e > P l u t & a m p ; 2 4 4 ; t & a m p ; 3 2 ; d & a m p ; 3 9 ; a c c o r d < / d 1 p 1 : C u b e E l e m e n t N a m e > < d 1 p 1 : D i m e n s i o n N a m e > C a t e g o r i e s < / d 1 p 1 : D i m e n s i o n N a m e > < d 1 p 1 : I d > c 4 3 2 < / d 1 p 1 : I d > < d 1 p 1 : V e r s i o n s > < d 2 : i n t > 3 < / d 2 : i n t > < d 2 : i n t > 4 < / d 2 : i n t > < d 2 : i n t > 5 < / d 2 : i n t > < d 2 : i n t > 6 < / d 2 : i n t > < / d 1 p 1 : V e r s i o n s > < / d 1 p 1 : C u b e E l e m e n t I d > < d 1 p 1 : C u b e E l e m e n t I d > < d 1 p 1 : C u b e E l e m e n t L a b e l > P l u t � t   p a s   d ' a c c o r d < / d 1 p 1 : C u b e E l e m e n t L a b e l > < d 1 p 1 : C u b e E l e m e n t N a m e > P l u t & a m p ; 2 4 4 ; t & a m p ; 3 2 ; p a s & a m p ; 3 2 ; d & a m p ; 3 9 ; a c c o r d < / d 1 p 1 : C u b e E l e m e n t N a m e > < d 1 p 1 : D i m e n s i o n N a m e > C a t e g o r i e s < / d 1 p 1 : D i m e n s i o n N a m e > < d 1 p 1 : I d > c 4 3 3 < / d 1 p 1 : I d > < d 1 p 1 : V e r s i o n s > < d 2 : i n t > 3 < / d 2 : i n t > < d 2 : i n t > 4 < / d 2 : i n t > < d 2 : i n t > 5 < / d 2 : i n t > < d 2 : i n t > 6 < / d 2 : i n t > < / d 1 p 1 : V e r s i o n s > < / d 1 p 1 : C u b e E l e m e n t I d > < d 1 p 1 : C u b e E l e m e n t I d > < d 1 p 1 : C u b e E l e m e n t L a b e l > P a s   d u   t o u t   d ' a c c o r d < / d 1 p 1 : C u b e E l e m e n t L a b e l > < d 1 p 1 : C u b e E l e m e n t N a m e > P a s & a m p ; 3 2 ; d u & a m p ; 3 2 ; t o u t & a m p ; 3 2 ; d & a m p ; 3 9 ; a c c o r d < / d 1 p 1 : C u b e E l e m e n t N a m e > < d 1 p 1 : D i m e n s i o n N a m e > C a t e g o r i e s < / d 1 p 1 : D i m e n s i o n N a m e > < d 1 p 1 : I d > c 4 3 4 < / d 1 p 1 : I d > < d 1 p 1 : V e r s i o n s > < d 2 : i n t > 3 < / d 2 : i n t > < d 2 : i n t > 4 < / d 2 : i n t > < d 2 : i n t > 5 < / d 2 : i n t > < d 2 : i n t > 6 < / d 2 : i n t > < / d 1 p 1 : V e r s i o n s > < / d 1 p 1 : C u b e E l e m e n t I d > < d 1 p 1 : C u b e E l e m e n t I d > < d 1 p 1 : C u b e E l e m e n t L a b e l > . . . q u i   r e n d   l e s   c r o i s i � r e s   a c c e s s i b l e s   �   t o u s < / d 1 p 1 : C u b e E l e m e n t L a b e l > < d 1 p 1 : C u b e E l e m e n t N a m e > _ & a m p ; 4 6 ; & a m p ; 4 6 ; & a m p ; 4 6 ; q u i & a m p ; 3 2 ; r e n d & a m p ; 3 2 ; l e s & a m p ; 3 2 ; c r o i s i & a m p ; 2 3 2 ; r e s & a m p ; 3 2 ; a c c e s s i b l e s & a m p ; 3 2 ; & a m p ; 2 2 4 ; & a m p ; 3 2 ; t o u s < / d 1 p 1 : C u b e E l e m e n t N a m e > < d 1 p 1 : D i m e n s i o n N a m e > C a t e g o r i e s < / d 1 p 1 : D i m e n s i o n N a m e > < d 1 p 1 : I d > c 4 3 5 < / d 1 p 1 : I d > < d 1 p 1 : V e r s i o n s > < d 2 : i n t > 3 < / d 2 : i n t > < / d 1 p 1 : V e r s i o n s > < / d 1 p 1 : C u b e E l e m e n t I d > < d 1 p 1 : C u b e E l e m e n t I d > < d 1 p 1 : C u b e E l e m e n t L a b e l > . . . q u i   o f f r e   d e s   s e r v i c e s   d e   g r a n d e   q u a l i t � ,   d e   l u x e < / d 1 p 1 : C u b e E l e m e n t L a b e l > < d 1 p 1 : C u b e E l e m e n t N a m e > _ & a m p ; 4 6 ; & a m p ; 4 6 ; & a m p ; 4 6 ; q u i & a m p ; 3 2 ; o f f r e & a m p ; 3 2 ; d e s & a m p ; 3 2 ; s e r v i c e s & a m p ; 3 2 ; d e & a m p ; 3 2 ; g r a n d e & a m p ; 3 2 ; q u a l i t & a m p ; 2 3 3 ; & a m p ; 4 4 ; & a m p ; 3 2 ; d e & a m p ; 3 2 ; l u x e < / d 1 p 1 : C u b e E l e m e n t N a m e > < d 1 p 1 : D i m e n s i o n N a m e > C a t e g o r i e s < / d 1 p 1 : D i m e n s i o n N a m e > < d 1 p 1 : I d > c 4 3 6 < / d 1 p 1 : I d > < d 1 p 1 : V e r s i o n s > < d 2 : i n t > 3 < / d 2 : i n t > < / d 1 p 1 : V e r s i o n s > < / d 1 p 1 : C u b e E l e m e n t I d > < d 1 p 1 : C u b e E l e m e n t I d > < d 1 p 1 : C u b e E l e m e n t L a b e l > . . . �   q u i   l ' o n   p e u t   f a i r e   c o n f i a n c e ,   q u e   l ' o n   p e u t   c o n s i d � r e r   c o m m e   s � r e < / d 1 p 1 : C u b e E l e m e n t L a b e l > < d 1 p 1 : C u b e E l e m e n t N a m e > _ & a m p ; 4 6 ; & a m p ; 4 6 ; & a m p ; 4 6 ; & a m p ; 2 2 4 ; & a m p ; 3 2 ; q u i & a m p ; 3 2 ; l & a m p ; 3 9 ; o n & a m p ; 3 2 ; p e u t & a m p ; 3 2 ; f a i r e & a m p ; 3 2 ; c o n f i a n c e & a m p ; 4 4 ; & a m p ; 3 2 ; q u e & a m p ; 3 2 ; l & a m p ; 3 9 ; o n & a m p ; 3 2 ; p e u t & a m p ; 3 2 ; c o n s i d & a m p ; 2 3 3 ; r e r & a m p ; 3 2 ; c o m m e & a m p ; 3 2 ; s & a m p ; 2 4 9 ; r e < / d 1 p 1 : C u b e E l e m e n t N a m e > < d 1 p 1 : D i m e n s i o n N a m e > C a t e g o r i e s < / d 1 p 1 : D i m e n s i o n N a m e > < d 1 p 1 : I d > c 4 3 7 < / d 1 p 1 : I d > < d 1 p 1 : V e r s i o n s > < d 2 : i n t > 3 < / d 2 : i n t > < / d 1 p 1 : V e r s i o n s > < / d 1 p 1 : C u b e E l e m e n t I d > < d 1 p 1 : C u b e E l e m e n t I d > < d 1 p 1 : C u b e E l e m e n t L a b e l > . . . q u i   s ' a d r e s s e   �   u n   p u b l i c   a i s �   f i n a n c i � r e m e n t < / d 1 p 1 : C u b e E l e m e n t L a b e l > < d 1 p 1 : C u b e E l e m e n t N a m e > _ & a m p ; 4 6 ; & a m p ; 4 6 ; & a m p ; 4 6 ; q u i & a m p ; 3 2 ; s & a m p ; 3 9 ; a d r e s s e & a m p ; 3 2 ; & a m p ; 2 2 4 ; & a m p ; 3 2 ; u n & a m p ; 3 2 ; p u b l i c & a m p ; 3 2 ; a i s & a m p ; 2 3 3 ; & a m p ; 3 2 ; f i n a n c i & a m p ; 2 3 2 ; r e m e n t < / d 1 p 1 : C u b e E l e m e n t N a m e > < d 1 p 1 : D i m e n s i o n N a m e > C a t e g o r i e s < / d 1 p 1 : D i m e n s i o n N a m e > < d 1 p 1 : I d > c 4 3 8 < / d 1 p 1 : I d > < d 1 p 1 : V e r s i o n s > < d 2 : i n t > 3 < / d 2 : i n t > < / d 1 p 1 : V e r s i o n s > < / d 1 p 1 : C u b e E l e m e n t I d > < d 1 p 1 : C u b e E l e m e n t I d > < d 1 p 1 : C u b e E l e m e n t L a b e l > . . . q u i   p r o p o s e   d e s   i t i n � r a i r e s   h o r s   d u   c o m m u n < / d 1 p 1 : C u b e E l e m e n t L a b e l > < d 1 p 1 : C u b e E l e m e n t N a m e > _ & a m p ; 4 6 ; & a m p ; 4 6 ; & a m p ; 4 6 ; q u i & a m p ; 3 2 ; p r o p o s e & a m p ; 3 2 ; d e s & a m p ; 3 2 ; i t i n & a m p ; 2 3 3 ; r a i r e s & a m p ; 3 2 ; h o r s & a m p ; 3 2 ; d u & a m p ; 3 2 ; c o m m u n < / d 1 p 1 : C u b e E l e m e n t N a m e > < d 1 p 1 : D i m e n s i o n N a m e > C a t e g o r i e s < / d 1 p 1 : D i m e n s i o n N a m e > < d 1 p 1 : I d > c 4 3 9 < / d 1 p 1 : I d > < d 1 p 1 : V e r s i o n s > < d 2 : i n t > 3 < / d 2 : i n t > < / d 1 p 1 : V e r s i o n s > < / d 1 p 1 : C u b e E l e m e n t I d > < d 1 p 1 : C u b e E l e m e n t I d > < d 1 p 1 : C u b e E l e m e n t L a b e l > . . . q u i   p r o p o s e   d e s   e x p � d i t i o n s   m � l a n t   c u l t u r e   e t   d � c o u v e r t e   d e   l a   v i e   s a u v a g e < / d 1 p 1 : C u b e E l e m e n t L a b e l > < d 1 p 1 : C u b e E l e m e n t N a m e > _ & a m p ; 4 6 ; & a m p ; 4 6 ; & a m p ; 4 6 ; q u i & a m p ; 3 2 ; p r o p o s e & a m p ; 3 2 ; d e s & a m p ; 3 2 ; e x p & a m p ; 2 3 3 ; d i t i o n s & a m p ; 3 2 ; m & a m p ; 2 3 4 ; l a n t & a m p ; 3 2 ; c u l t u r e & a m p ; 3 2 ; e t & a m p ; 3 2 ; d & a m p ; 2 3 3 ; c o u v e r t e & a m p ; 3 2 ; d e & a m p ; 3 2 ; l a & a m p ; 3 2 ; v i e & a m p ; 3 2 ; s a u v a g e < / d 1 p 1 : C u b e E l e m e n t N a m e > < d 1 p 1 : D i m e n s i o n N a m e > C a t e g o r i e s < / d 1 p 1 : D i m e n s i o n N a m e > < d 1 p 1 : I d > c 4 4 0 < / d 1 p 1 : I d > < d 1 p 1 : V e r s i o n s > < d 2 : i n t > 3 < / d 2 : i n t > < / d 1 p 1 : V e r s i o n s > < / d 1 p 1 : C u b e E l e m e n t I d > < d 1 p 1 : C u b e E l e m e n t I d > < d 1 p 1 : C u b e E l e m e n t L a b e l > . . . q u i   a   r e c o u r s   �   d e s   b a t e a u x   �   t a i l l e   h u m a i n e   ( m o i n s   d e   1 6 0   c a b i n e s ) < / d 1 p 1 : C u b e E l e m e n t L a b e l > < d 1 p 1 : C u b e E l e m e n t N a m e > _ & a m p ; 4 6 ; & a m p ; 4 6 ; & a m p ; 4 6 ; q u i & a m p ; 3 2 ; a & a m p ; 3 2 ; r e c o u r s & a m p ; 3 2 ; & a m p ; 2 2 4 ; & a m p ; 3 2 ; d e s & a m p ; 3 2 ; b a t e a u x & a m p ; 3 2 ; & a m p ; 2 2 4 ; & a m p ; 3 2 ; t a i l l e & a m p ; 3 2 ; h u m a i n e & a m p ; 3 2 ; & a m p ; 4 0 ; m o i n s & a m p ; 3 2 ; d e & a m p ; 3 2 ; 1 6 0 & a m p ; 3 2 ; c a b i n e s & a m p ; 4 1 ; < / d 1 p 1 : C u b e E l e m e n t N a m e > < d 1 p 1 : D i m e n s i o n N a m e > C a t e g o r i e s < / d 1 p 1 : D i m e n s i o n N a m e > < d 1 p 1 : I d > c 4 4 1 < / d 1 p 1 : I d > < d 1 p 1 : V e r s i o n s > < d 2 : i n t > 3 < / d 2 : i n t > < / d 1 p 1 : V e r s i o n s > < / d 1 p 1 : C u b e E l e m e n t I d > < d 1 p 1 : C u b e E l e m e n t I d > < d 1 p 1 : C u b e E l e m e n t L a b e l > . . . a v e c   l a q u e l l e   c h a q u e   p a s s a g e r   r e � o i t   u n e   a t t e n t i o n   p a r t i c u l i � r e < / d 1 p 1 : C u b e E l e m e n t L a b e l > < d 1 p 1 : C u b e E l e m e n t N a m e > _ & a m p ; 4 6 ; & a m p ; 4 6 ; & a m p ; 4 6 ; a v e c & a m p ; 3 2 ; l a q u e l l e & a m p ; 3 2 ; c h a q u e & a m p ; 3 2 ; p a s s a g e r & a m p ; 3 2 ; r e & a m p ; 2 3 1 ; o i t & a m p ; 3 2 ; u n e & a m p ; 3 2 ; a t t e n t i o n & a m p ; 3 2 ; p a r t i c u l i & a m p ; 2 3 2 ; r e < / d 1 p 1 : C u b e E l e m e n t N a m e > < d 1 p 1 : D i m e n s i o n N a m e > C a t e g o r i e s < / d 1 p 1 : D i m e n s i o n N a m e > < d 1 p 1 : I d > c 4 4 2 < / d 1 p 1 : I d > < d 1 p 1 : V e r s i o n s > < d 2 : i n t > 3 < / d 2 : i n t > < / d 1 p 1 : V e r s i o n s > < / d 1 p 1 : C u b e E l e m e n t I d > < d 1 p 1 : C u b e E l e m e n t I d > < d 1 p 1 : C u b e E l e m e n t L a b e l > . . . q u i   a   r e c o u r s   �   d e s   b a t e a u x   m o d e r n e s < / d 1 p 1 : C u b e E l e m e n t L a b e l > < d 1 p 1 : C u b e E l e m e n t N a m e > _ & a m p ; 4 6 ; & a m p ; 4 6 ; & a m p ; 4 6 ; q u i & a m p ; 3 2 ; a & a m p ; 3 2 ; r e c o u r s & a m p ; 3 2 ; & a m p ; 2 2 4 ; & a m p ; 3 2 ; d e s & a m p ; 3 2 ; b a t e a u x & a m p ; 3 2 ; m o d e r n e s < / d 1 p 1 : C u b e E l e m e n t N a m e > < d 1 p 1 : D i m e n s i o n N a m e > C a t e g o r i e s < / d 1 p 1 : D i m e n s i o n N a m e > < d 1 p 1 : I d > c 4 4 3 < / d 1 p 1 : I d > < d 1 p 1 : V e r s i o n s > < d 2 : i n t > 3 < / d 2 : i n t > < / d 1 p 1 : V e r s i o n s > < / d 1 p 1 : C u b e E l e m e n t I d > < d 1 p 1 : C u b e E l e m e n t I d > < d 1 p 1 : C u b e E l e m e n t L a b e l > . . . q u i   a   r e c o u r s   �   d e s   b a t e a u x   � c o l o g i q u e s < / d 1 p 1 : C u b e E l e m e n t L a b e l > < d 1 p 1 : C u b e E l e m e n t N a m e > _ & a m p ; 4 6 ; & a m p ; 4 6 ; & a m p ; 4 6 ; q u i & a m p ; 3 2 ; a & a m p ; 3 2 ; r e c o u r s & a m p ; 3 2 ; & a m p ; 2 2 4 ; & a m p ; 3 2 ; d e s & a m p ; 3 2 ; b a t e a u x & a m p ; 3 2 ; & a m p ; 2 3 3 ; c o l o g i q u e s < / d 1 p 1 : C u b e E l e m e n t N a m e > < d 1 p 1 : D i m e n s i o n N a m e > C a t e g o r i e s < / d 1 p 1 : D i m e n s i o n N a m e > < d 1 p 1 : I d > c 4 4 4 < / d 1 p 1 : I d > < d 1 p 1 : V e r s i o n s > < d 2 : i n t > 3 < / d 2 : i n t > < / d 1 p 1 : V e r s i o n s > < / d 1 p 1 : C u b e E l e m e n t I d > < d 1 p 1 : C u b e E l e m e n t I d > < d 1 p 1 : C u b e E l e m e n t L a b e l > . . . q u i   d i s p o s e   d e   t a r i f s   p r o m o t i o n n e l s   a t t r a c t i f s < / d 1 p 1 : C u b e E l e m e n t L a b e l > < d 1 p 1 : C u b e E l e m e n t N a m e > _ & a m p ; 4 6 ; & a m p ; 4 6 ; & a m p ; 4 6 ; q u i & a m p ; 3 2 ; d i s p o s e & a m p ; 3 2 ; d e & a m p ; 3 2 ; t a r i f s & a m p ; 3 2 ; p r o m o t i o n n e l s & a m p ; 3 2 ; a t t r a c t i f s < / d 1 p 1 : C u b e E l e m e n t N a m e > < d 1 p 1 : D i m e n s i o n N a m e > C a t e g o r i e s < / d 1 p 1 : D i m e n s i o n N a m e > < d 1 p 1 : I d > c 4 4 5 < / d 1 p 1 : I d > < d 1 p 1 : V e r s i o n s > < d 2 : i n t > 3 < / d 2 : i n t > < / d 1 p 1 : V e r s i o n s > < / d 1 p 1 : C u b e E l e m e n t I d > < d 1 p 1 : C u b e E l e m e n t I d > < d 1 p 1 : C u b e E l e m e n t L a b e l > S T   S ' a p p l i q u e < / d 1 p 1 : C u b e E l e m e n t L a b e l > < d 1 p 1 : C u b e E l e m e n t N a m e > S T & a m p ; 3 2 ; S & a m p ; 3 9 ; a p p l i q u e < / d 1 p 1 : C u b e E l e m e n t N a m e > < d 1 p 1 : D i m e n s i o n N a m e > C a t e g o r i e s < / d 1 p 1 : D i m e n s i o n N a m e > < d 1 p 1 : I d > c 4 4 6 < / d 1 p 1 : I d > < d 1 p 1 : V e r s i o n s > < d 2 : i n t > 3 < / d 2 : i n t > < / d 1 p 1 : V e r s i o n s > < / d 1 p 1 : C u b e E l e m e n t I d > < d 1 p 1 : C u b e E l e m e n t I d > < d 1 p 1 : C u b e E l e m e n t L a b e l > S T   N e   s ' a p p l i q u e   p a s < / d 1 p 1 : C u b e E l e m e n t L a b e l > < d 1 p 1 : C u b e E l e m e n t N a m e > S T & a m p ; 3 2 ; N e & a m p ; 3 2 ; s & a m p ; 3 9 ; a p p l i q u e & a m p ; 3 2 ; p a s < / d 1 p 1 : C u b e E l e m e n t N a m e > < d 1 p 1 : D i m e n s i o n N a m e > C a t e g o r i e s < / d 1 p 1 : D i m e n s i o n N a m e > < d 1 p 1 : I d > c 4 4 7 < / d 1 p 1 : I d > < d 1 p 1 : V e r s i o n s > < d 2 : i n t > 3 < / d 2 : i n t > < / d 1 p 1 : V e r s i o n s > < / d 1 p 1 : C u b e E l e m e n t I d > < d 1 p 1 : C u b e E l e m e n t I d > < d 1 p 1 : C u b e E l e m e n t L a b e l > S ' a p p l i q u e   t o u t   �   f a i t < / d 1 p 1 : C u b e E l e m e n t L a b e l > < d 1 p 1 : C u b e E l e m e n t N a m e > S & a m p ; 3 9 ; a p p l i q u e & a m p ; 3 2 ; t o u t & a m p ; 3 2 ; & a m p ; 2 2 4 ; & a m p ; 3 2 ; f a i t < / d 1 p 1 : C u b e E l e m e n t N a m e > < d 1 p 1 : D i m e n s i o n N a m e > C a t e g o r i e s < / d 1 p 1 : D i m e n s i o n N a m e > < d 1 p 1 : I d > c 4 4 8 < / d 1 p 1 : I d > < d 1 p 1 : V e r s i o n s > < d 2 : i n t > 3 < / d 2 : i n t > < / d 1 p 1 : V e r s i o n s > < / d 1 p 1 : C u b e E l e m e n t I d > < d 1 p 1 : C u b e E l e m e n t I d > < d 1 p 1 : C u b e E l e m e n t L a b e l > S ' a p p l i q u e   p l u t � t < / d 1 p 1 : C u b e E l e m e n t L a b e l > < d 1 p 1 : C u b e E l e m e n t N a m e > S & a m p ; 3 9 ; a p p l i q u e & a m p ; 3 2 ; p l u t & a m p ; 2 4 4 ; t < / d 1 p 1 : C u b e E l e m e n t N a m e > < d 1 p 1 : D i m e n s i o n N a m e > C a t e g o r i e s < / d 1 p 1 : D i m e n s i o n N a m e > < d 1 p 1 : I d > c 4 4 9 < / d 1 p 1 : I d > < d 1 p 1 : V e r s i o n s > < d 2 : i n t > 3 < / d 2 : i n t > < / d 1 p 1 : V e r s i o n s > < / d 1 p 1 : C u b e E l e m e n t I d > < d 1 p 1 : C u b e E l e m e n t I d > < d 1 p 1 : C u b e E l e m e n t L a b e l > N e   s ' a p p l i q u e   p l u t � t   p a s < / d 1 p 1 : C u b e E l e m e n t L a b e l > < d 1 p 1 : C u b e E l e m e n t N a m e > N e & a m p ; 3 2 ; s & a m p ; 3 9 ; a p p l i q u e & a m p ; 3 2 ; p l u t & a m p ; 2 4 4 ; t & a m p ; 3 2 ; p a s < / d 1 p 1 : C u b e E l e m e n t N a m e > < d 1 p 1 : D i m e n s i o n N a m e > C a t e g o r i e s < / d 1 p 1 : D i m e n s i o n N a m e > < d 1 p 1 : I d > c 4 5 0 < / d 1 p 1 : I d > < d 1 p 1 : V e r s i o n s > < d 2 : i n t > 3 < / d 2 : i n t > < / d 1 p 1 : V e r s i o n s > < / d 1 p 1 : C u b e E l e m e n t I d > < d 1 p 1 : C u b e E l e m e n t I d > < d 1 p 1 : C u b e E l e m e n t L a b e l > N e   s ' a p p l i q u e   p a s   d u   t o u t < / d 1 p 1 : C u b e E l e m e n t L a b e l > < d 1 p 1 : C u b e E l e m e n t N a m e > N e & a m p ; 3 2 ; s & a m p ; 3 9 ; a p p l i q u e & a m p ; 3 2 ; p a s & a m p ; 3 2 ; d u & a m p ; 3 2 ; t o u t < / d 1 p 1 : C u b e E l e m e n t N a m e > < d 1 p 1 : D i m e n s i o n N a m e > C a t e g o r i e s < / d 1 p 1 : D i m e n s i o n N a m e > < d 1 p 1 : I d > c 4 5 1 < / d 1 p 1 : I d > < d 1 p 1 : V e r s i o n s > < d 2 : i n t > 3 < / d 2 : i n t > < / d 1 p 1 : V e r s i o n s > < / d 1 p 1 : C u b e E l e m e n t I d > < d 1 p 1 : C u b e E l e m e n t I d > < d 1 p 1 : C u b e E l e m e n t L a b e l > . . . e s t   o r i g i n a l e < / d 1 p 1 : C u b e E l e m e n t L a b e l > < d 1 p 1 : C u b e E l e m e n t N a m e > _ & a m p ; 4 6 ; & a m p ; 4 6 ; & a m p ; 4 6 ; e s t & a m p ; 3 2 ; o r i g i n a l e < / d 1 p 1 : C u b e E l e m e n t N a m e > < d 1 p 1 : D i m e n s i o n N a m e > C a t e g o r i e s < / d 1 p 1 : D i m e n s i o n N a m e > < d 1 p 1 : I d > c 4 5 2 < / d 1 p 1 : I d > < d 1 p 1 : V e r s i o n s > < d 2 : i n t > 3 < / d 2 : i n t > < / d 1 p 1 : V e r s i o n s > < / d 1 p 1 : C u b e E l e m e n t I d > < d 1 p 1 : C u b e E l e m e n t I d > < d 1 p 1 : C u b e E l e m e n t L a b e l > . . . e s t   e s t h � t i q u e < / d 1 p 1 : C u b e E l e m e n t L a b e l > < d 1 p 1 : C u b e E l e m e n t N a m e > _ & a m p ; 4 6 ; & a m p ; 4 6 ; & a m p ; 4 6 ; e s t & a m p ; 3 2 ; e s t h & a m p ; 2 3 3 ; t i q u e < / d 1 p 1 : C u b e E l e m e n t N a m e > < d 1 p 1 : D i m e n s i o n N a m e > C a t e g o r i e s < / d 1 p 1 : D i m e n s i o n N a m e > < d 1 p 1 : I d > c 4 5 3 < / d 1 p 1 : I d > < d 1 p 1 : V e r s i o n s > < d 2 : i n t > 3 < / d 2 : i n t > < / d 1 p 1 : V e r s i o n s > < / d 1 p 1 : C u b e E l e m e n t I d > < d 1 p 1 : C u b e E l e m e n t I d > < d 1 p 1 : C u b e E l e m e n t L a b e l > . . . e s t   c h a l e u r e u s e / h u m a i n e < / d 1 p 1 : C u b e E l e m e n t L a b e l > < d 1 p 1 : C u b e E l e m e n t N a m e > _ & a m p ; 4 6 ; & a m p ; 4 6 ; & a m p ; 4 6 ; e s t & a m p ; 3 2 ; c h a l e u r e u s e & a m p ; 4 7 ; h u m a i n e < / d 1 p 1 : C u b e E l e m e n t N a m e > < d 1 p 1 : D i m e n s i o n N a m e > C a t e g o r i e s < / d 1 p 1 : D i m e n s i o n N a m e > < d 1 p 1 : I d > c 4 5 4 < / d 1 p 1 : I d > < d 1 p 1 : V e r s i o n s > < d 2 : i n t > 3 < / d 2 : i n t > < / d 1 p 1 : V e r s i o n s > < / d 1 p 1 : C u b e E l e m e n t I d > < d 1 p 1 : C u b e E l e m e n t I d > < d 1 p 1 : C u b e E l e m e n t L a b e l > . . d o n n e   u n e   b o n n e   i m a g e   d e   l a   m a r q u e < / d 1 p 1 : C u b e E l e m e n t L a b e l > < d 1 p 1 : C u b e E l e m e n t N a m e > _ & a m p ; 4 6 ; & a m p ; 4 6 ; d o n n e & a m p ; 3 2 ; u n e & a m p ; 3 2 ; b o n n e & a m p ; 3 2 ; i m a g e & a m p ; 3 2 ; d e & a m p ; 3 2 ; l a & a m p ; 3 2 ; m a r q u e < / d 1 p 1 : C u b e E l e m e n t N a m e > < d 1 p 1 : D i m e n s i o n N a m e > C a t e g o r i e s < / d 1 p 1 : D i m e n s i o n N a m e > < d 1 p 1 : I d > c 4 5 5 < / d 1 p 1 : I d > < d 1 p 1 : V e r s i o n s > < d 2 : i n t > 3 < / d 2 : i n t > < / d 1 p 1 : V e r s i o n s > < / d 1 p 1 : C u b e E l e m e n t I d > < d 1 p 1 : C u b e E l e m e n t I d > < d 1 p 1 : C u b e E l e m e n t L a b e l > . . . e s t   d i f f � r e n t e   d e s   a u t r e s   p u b l i c i t � s   p o u r   d e s   m a r q u e s   d u   s e c t e u r < / d 1 p 1 : C u b e E l e m e n t L a b e l > < d 1 p 1 : C u b e E l e m e n t N a m e > _ & a m p ; 4 6 ; & a m p ; 4 6 ; & a m p ; 4 6 ; e s t & a m p ; 3 2 ; d i f f & a m p ; 2 3 3 ; r e n t e & a m p ; 3 2 ; d e s & a m p ; 3 2 ; a u t r e s & a m p ; 3 2 ; p u b l i c i t & a m p ; 2 3 3 ; s & a m p ; 3 2 ; p o u r & a m p ; 3 2 ; d e s & a m p ; 3 2 ; m a r q u e s & a m p ; 3 2 ; d u & a m p ; 3 2 ; s e c t e u r < / d 1 p 1 : C u b e E l e m e n t N a m e > < d 1 p 1 : D i m e n s i o n N a m e > C a t e g o r i e s < / d 1 p 1 : D i m e n s i o n N a m e > < d 1 p 1 : I d > c 4 5 6 < / d 1 p 1 : I d > < d 1 p 1 : V e r s i o n s > < d 2 : i n t > 3 < / d 2 : i n t > < / d 1 p 1 : V e r s i o n s > < / d 1 p 1 : C u b e E l e m e n t I d > < d 1 p 1 : C u b e E l e m e n t I d > < d 1 p 1 : C u b e E l e m e n t L a b e l > . . . e s t   a g r � a b l e   �   v o i r < / d 1 p 1 : C u b e E l e m e n t L a b e l > < d 1 p 1 : C u b e E l e m e n t N a m e > _ & a m p ; 4 6 ; & a m p ; 4 6 ; & a m p ; 4 6 ; e s t & a m p ; 3 2 ; a g r & a m p ; 2 3 3 ; a b l e & a m p ; 3 2 ; & a m p ; 2 2 4 ; & a m p ; 3 2 ; v o i r < / d 1 p 1 : C u b e E l e m e n t N a m e > < d 1 p 1 : D i m e n s i o n N a m e > C a t e g o r i e s < / d 1 p 1 : D i m e n s i o n N a m e > < d 1 p 1 : I d > c 4 5 7 < / d 1 p 1 : I d > < d 1 p 1 : V e r s i o n s > < d 2 : i n t > 3 < / d 2 : i n t > < / d 1 p 1 : V e r s i o n s > < / d 1 p 1 : C u b e E l e m e n t I d > < d 1 p 1 : C u b e E l e m e n t I d > < d 1 p 1 : C u b e E l e m e n t L a b e l > . . . c o r r e s p o n d   b i e n   �   l ' i m a g e   q u e   j ' a i   d e   l a   m a r q u e < / d 1 p 1 : C u b e E l e m e n t L a b e l > < d 1 p 1 : C u b e E l e m e n t N a m e > _ & a m p ; 4 6 ; & a m p ; 4 6 ; & a m p ; 4 6 ; c o r r e s p o n d & a m p ; 3 2 ; b i e n & a m p ; 3 2 ; & a m p ; 2 2 4 ; & a m p ; 3 2 ; l & a m p ; 3 9 ; i m a g e & a m p ; 3 2 ; q u e & a m p ; 3 2 ; j & a m p ; 3 9 ; a i & a m p ; 3 2 ; d e & a m p ; 3 2 ; l a & a m p ; 3 2 ; m a r q u e < / d 1 p 1 : C u b e E l e m e n t N a m e > < d 1 p 1 : D i m e n s i o n N a m e > C a t e g o r i e s < / d 1 p 1 : D i m e n s i o n N a m e > < d 1 p 1 : I d > c 4 5 8 < / d 1 p 1 : I d > < d 1 p 1 : V e r s i o n s > < d 2 : i n t > 3 < / d 2 : i n t > < / d 1 p 1 : V e r s i o n s > < / d 1 p 1 : C u b e E l e m e n t I d > < d 1 p 1 : C u b e E l e m e n t I d > < d 1 p 1 : C u b e E l e m e n t L a b e l > . . . m e t   b i e n   e n   v a l e u r   l e s   c r o i s i � r e s   p r � s e n t � e s < / d 1 p 1 : C u b e E l e m e n t L a b e l > < d 1 p 1 : C u b e E l e m e n t N a m e > _ & a m p ; 4 6 ; & a m p ; 4 6 ; & a m p ; 4 6 ; m e t & a m p ; 3 2 ; b i e n & a m p ; 3 2 ; e n & a m p ; 3 2 ; v a l e u r & a m p ; 3 2 ; l e s & a m p ; 3 2 ; c r o i s i & a m p ; 2 3 2 ; r e s & a m p ; 3 2 ; p r & a m p ; 2 3 3 ; s e n t & a m p ; 2 3 3 ; e s < / d 1 p 1 : C u b e E l e m e n t N a m e > < d 1 p 1 : D i m e n s i o n N a m e > C a t e g o r i e s < / d 1 p 1 : D i m e n s i o n N a m e > < d 1 p 1 : I d > c 4 5 9 < / d 1 p 1 : I d > < d 1 p 1 : V e r s i o n s > < d 2 : i n t > 3 < / d 2 : i n t > < / d 1 p 1 : V e r s i o n s > < / d 1 p 1 : C u b e E l e m e n t I d > < d 1 p 1 : C u b e E l e m e n t I d > < d 1 p 1 : C u b e E l e m e n t L a b e l > . . . d � l i v r e   u n   m e s s a g e   c l a i r < / d 1 p 1 : C u b e E l e m e n t L a b e l > < d 1 p 1 : C u b e E l e m e n t N a m e > _ & a m p ; 4 6 ; & a m p ; 4 6 ; & a m p ; 4 6 ; d & a m p ; 2 3 3 ; l i v r e & a m p ; 3 2 ; u n & a m p ; 3 2 ; m e s s a g e & a m p ; 3 2 ; c l a i r < / d 1 p 1 : C u b e E l e m e n t N a m e > < d 1 p 1 : D i m e n s i o n N a m e > C a t e g o r i e s < / d 1 p 1 : D i m e n s i o n N a m e > < d 1 p 1 : I d > c 4 6 0 < / d 1 p 1 : I d > < d 1 p 1 : V e r s i o n s > < d 2 : i n t > 3 < / d 2 : i n t > < / d 1 p 1 : V e r s i o n s > < / d 1 p 1 : C u b e E l e m e n t I d > < d 1 p 1 : C u b e E l e m e n t I d > < d 1 p 1 : C u b e E l e m e n t L a b e l > S T   A u   m o i n s   1   c o m p a g n i e < / d 1 p 1 : C u b e E l e m e n t L a b e l > < d 1 p 1 : C u b e E l e m e n t N a m e > S T & a m p ; 3 2 ; A u & a m p ; 3 2 ; m o i n s & a m p ; 3 2 ; 1 & a m p ; 3 2 ; c o m p a g n i e < / d 1 p 1 : C u b e E l e m e n t N a m e > < d 1 p 1 : D i m e n s i o n N a m e > C a t e g o r i e s < / d 1 p 1 : D i m e n s i o n N a m e > < d 1 p 1 : I d > c 4 6 1 < / d 1 p 1 : I d > < d 1 p 1 : V e r s i o n s > < d 2 : i n t > 3 < / d 2 : i n t > < / d 1 p 1 : V e r s i o n s > < / d 1 p 1 : C u b e E l e m e n t I d > < d 1 p 1 : C u b e E l e m e n t I d > < d 1 p 1 : C u b e E l e m e n t L a b e l > N o m b r e   m o y e n < / d 1 p 1 : C u b e E l e m e n t L a b e l > < d 1 p 1 : C u b e E l e m e n t N a m e > S T & a m p ; 3 2 ; A u & a m p ; 3 2 ; m o i n s & a m p ; 3 2 ; 1 & a m p ; 3 2 ; c o m p a g n i e & a m p ; 3 2 ; & a m p ; 4 5 ; & a m p ; 3 2 ; S T & a m p ; 3 2 ; A u & a m p ; 3 2 ; m o i n s & a m p ; 3 2 ; 1 & a m p ; 3 2 ; c o m p a g n i e & a m p ; 3 2 ; & a m p ; 4 5 ; & a m p ; 3 2 ; N o m b r e & a m p ; 3 2 ; m o y e n < / d 1 p 1 : C u b e E l e m e n t N a m e > < d 1 p 1 : D i m e n s i o n N a m e > C a t e g o r i e s < / d 1 p 1 : D i m e n s i o n N a m e > < d 1 p 1 : I d > c 4 6 2 < / d 1 p 1 : I d > < d 1 p 1 : V e r s i o n s > < d 2 : i n t > 3 < / d 2 : i n t > < / d 1 p 1 : V e r s i o n s > < / d 1 p 1 : C u b e E l e m e n t I d > < d 1 p 1 : C u b e E l e m e n t I d > < d 1 p 1 : C u b e E l e m e n t L a b e l > O u i ,   c e r t a i n e m e n t < / d 1 p 1 : C u b e E l e m e n t L a b e l > < d 1 p 1 : C u b e E l e m e n t N a m e > O u i & a m p ; 4 4 ; & a m p ; 3 2 ; c e r t a i n e m e n t < / d 1 p 1 : C u b e E l e m e n t N a m e > < d 1 p 1 : D i m e n s i o n N a m e > C a t e g o r i e s < / d 1 p 1 : D i m e n s i o n N a m e > < d 1 p 1 : I d > c 4 6 3 < / d 1 p 1 : I d > < d 1 p 1 : V e r s i o n s > < d 2 : i n t > 3 < / d 2 : i n t > < / d 1 p 1 : V e r s i o n s > < / d 1 p 1 : C u b e E l e m e n t I d > < d 1 p 1 : C u b e E l e m e n t I d > < d 1 p 1 : C u b e E l e m e n t L a b e l > O u i ,   p r o b a b l e m e n t < / d 1 p 1 : C u b e E l e m e n t L a b e l > < d 1 p 1 : C u b e E l e m e n t N a m e > O u i & a m p ; 4 4 ; & a m p ; 3 2 ; p r o b a b l e m e n t < / d 1 p 1 : C u b e E l e m e n t N a m e > < d 1 p 1 : D i m e n s i o n N a m e > C a t e g o r i e s < / d 1 p 1 : D i m e n s i o n N a m e > < d 1 p 1 : I d > c 4 6 4 < / d 1 p 1 : I d > < d 1 p 1 : V e r s i o n s > < d 2 : i n t > 3 < / d 2 : i n t > < / d 1 p 1 : V e r s i o n s > < / d 1 p 1 : C u b e E l e m e n t I d > < d 1 p 1 : C u b e E l e m e n t I d > < d 1 p 1 : C u b e E l e m e n t L a b e l > N o n ,   p r o b a b l e m e n t   p a s < / d 1 p 1 : C u b e E l e m e n t L a b e l > < d 1 p 1 : C u b e E l e m e n t N a m e > N o n & a m p ; 4 4 ; & a m p ; 3 2 ; p r o b a b l e m e n t & a m p ; 3 2 ; p a s < / d 1 p 1 : C u b e E l e m e n t N a m e > < d 1 p 1 : D i m e n s i o n N a m e > C a t e g o r i e s < / d 1 p 1 : D i m e n s i o n N a m e > < d 1 p 1 : I d > c 4 6 5 < / d 1 p 1 : I d > < d 1 p 1 : V e r s i o n s > < d 2 : i n t > 3 < / d 2 : i n t > < / d 1 p 1 : V e r s i o n s > < / d 1 p 1 : C u b e E l e m e n t I d > < d 1 p 1 : C u b e E l e m e n t I d > < d 1 p 1 : C u b e E l e m e n t L a b e l > N o n ,   c e r t a i n e m e n t   p a s < / d 1 p 1 : C u b e E l e m e n t L a b e l > < d 1 p 1 : C u b e E l e m e n t N a m e > N o n & a m p ; 4 4 ; & a m p ; 3 2 ; c e r t a i n e m e n t & a m p ; 3 2 ; p a s < / d 1 p 1 : C u b e E l e m e n t N a m e > < d 1 p 1 : D i m e n s i o n N a m e > C a t e g o r i e s < / d 1 p 1 : D i m e n s i o n N a m e > < d 1 p 1 : I d > c 4 6 6 < / d 1 p 1 : I d > < d 1 p 1 : V e r s i o n s > < d 2 : i n t > 3 < / d 2 : i n t > < / d 1 p 1 : V e r s i o n s > < / d 1 p 1 : C u b e E l e m e n t I d > < d 1 p 1 : C u b e E l e m e n t I d > < d 1 p 1 : C u b e E l e m e n t L a b e l > A g e   -   3 5 - 4 9   a n s < / d 1 p 1 : C u b e E l e m e n t L a b e l > < d 1 p 1 : C u b e E l e m e n t N a m e > _ 3 5 & a m p ; 4 5 ; 4 9 & a m p ; 3 2 ; a n s < / d 1 p 1 : C u b e E l e m e n t N a m e > < d 1 p 1 : D i m e n s i o n N a m e > B r e a k s < / d 1 p 1 : D i m e n s i o n N a m e > < d 1 p 1 : I d > b 1 4 0 < / d 1 p 1 : I d > < d 1 p 1 : V e r s i o n s > < d 2 : i n t > 3 < / d 2 : i n t > < d 2 : i n t > 4 < / d 2 : i n t > < d 2 : i n t > 5 < / d 2 : i n t > < d 2 : i n t > 6 < / d 2 : i n t > < / d 1 p 1 : V e r s i o n s > < / d 1 p 1 : C u b e E l e m e n t I d > < d 1 p 1 : C u b e E l e m e n t I d > < d 1 p 1 : C u b e E l e m e n t L a b e l > A g e   -   5 0 - 6 4   a n s < / d 1 p 1 : C u b e E l e m e n t L a b e l > < d 1 p 1 : C u b e E l e m e n t N a m e > _ 5 0 & a m p ; 4 5 ; 6 4 & a m p ; 3 2 ; a n s < / d 1 p 1 : C u b e E l e m e n t N a m e > < d 1 p 1 : D i m e n s i o n N a m e > B r e a k s < / d 1 p 1 : D i m e n s i o n N a m e > < d 1 p 1 : I d > b 1 4 1 < / d 1 p 1 : I d > < d 1 p 1 : V e r s i o n s > < d 2 : i n t > 3 < / d 2 : i n t > < d 2 : i n t > 4 < / d 2 : i n t > < / d 1 p 1 : V e r s i o n s > < / d 1 p 1 : C u b e E l e m e n t I d > < d 1 p 1 : C u b e E l e m e n t I d > < d 1 p 1 : C u b e E l e m e n t L a b e l > A g e   -   6 5   a n s   e t   p l u s < / d 1 p 1 : C u b e E l e m e n t L a b e l > < d 1 p 1 : C u b e E l e m e n t N a m e > _ 6 5 & a m p ; 3 2 ; a n s & a m p ; 3 2 ; e t & a m p ; 3 2 ; p l u s < / d 1 p 1 : C u b e E l e m e n t N a m e > < d 1 p 1 : D i m e n s i o n N a m e > B r e a k s < / d 1 p 1 : D i m e n s i o n N a m e > < d 1 p 1 : I d > b 1 4 2 < / d 1 p 1 : I d > < d 1 p 1 : V e r s i o n s > < d 2 : i n t > 3 < / d 2 : i n t > < / d 1 p 1 : V e r s i o n s > < / d 1 p 1 : C u b e E l e m e n t I d > < d 1 p 1 : C u b e E l e m e n t I d > < d 1 p 1 : C u b e E l e m e n t L a b e l > A g e   -   S T   1 8 - 3 0 < / d 1 p 1 : C u b e E l e m e n t L a b e l > < d 1 p 1 : C u b e E l e m e n t N a m e > S T & a m p ; 3 2 ; 1 8 & a m p ; 4 5 ; 3 0 < / d 1 p 1 : C u b e E l e m e n t N a m e > < d 1 p 1 : D i m e n s i o n N a m e > B r e a k s < / d 1 p 1 : D i m e n s i o n N a m e > < d 1 p 1 : I d > b 1 4 3 < / d 1 p 1 : I d > < d 1 p 1 : V e r s i o n s > < d 2 : i n t > 3 < / d 2 : i n t > < / d 1 p 1 : V e r s i o n s > < / d 1 p 1 : C u b e E l e m e n t I d > < d 1 p 1 : C u b e E l e m e n t I d > < d 1 p 1 : C u b e E l e m e n t L a b e l > C S P < / d 1 p 1 : C u b e E l e m e n t L a b e l > < d 1 p 1 : C u b e E l e m e n t N a m e > C S P < / d 1 p 1 : C u b e E l e m e n t N a m e > < d 1 p 1 : D i m e n s i o n N a m e > B r e a k s < / d 1 p 1 : D i m e n s i o n N a m e > < d 1 p 1 : I d > b 1 4 4 < / d 1 p 1 : I d > < d 1 p 1 : V e r s i o n s > < d 2 : i n t > 3 < / d 2 : i n t > < d 2 : i n t > 4 < / d 2 : i n t > < / d 1 p 1 : V e r s i o n s > < / d 1 p 1 : C u b e E l e m e n t I d > < d 1 p 1 : C u b e E l e m e n t I d > < d 1 p 1 : C u b e E l e m e n t L a b e l > C S P   -   S T   C S P + < / d 1 p 1 : C u b e E l e m e n t L a b e l > < d 1 p 1 : C u b e E l e m e n t N a m e > S T & a m p ; 3 2 ; C S P & a m p ; 4 3 ; < / d 1 p 1 : C u b e E l e m e n t N a m e > < d 1 p 1 : D i m e n s i o n N a m e > B r e a k s < / d 1 p 1 : D i m e n s i o n N a m e > < d 1 p 1 : I d > b 1 4 5 < / d 1 p 1 : I d > < d 1 p 1 : V e r s i o n s > < d 2 : i n t > 3 < / d 2 : i n t > < d 2 : i n t > 4 < / d 2 : i n t > < / d 1 p 1 : V e r s i o n s > < / d 1 p 1 : C u b e E l e m e n t I d > < d 1 p 1 : C u b e E l e m e n t I d > < d 1 p 1 : C u b e E l e m e n t L a b e l > C S P   -   C S P   A < / d 1 p 1 : C u b e E l e m e n t L a b e l > < d 1 p 1 : C u b e E l e m e n t N a m e > C S P & a m p ; 3 2 ; A < / d 1 p 1 : C u b e E l e m e n t N a m e > < d 1 p 1 : D i m e n s i o n N a m e > B r e a k s < / d 1 p 1 : D i m e n s i o n N a m e > < d 1 p 1 : I d > b 1 4 6 < / d 1 p 1 : I d > < d 1 p 1 : V e r s i o n s > < d 2 : i n t > 3 < / d 2 : i n t > < d 2 : i n t > 4 < / d 2 : i n t > < / d 1 p 1 : V e r s i o n s > < / d 1 p 1 : C u b e E l e m e n t I d > < d 1 p 1 : C u b e E l e m e n t I d > < d 1 p 1 : C u b e E l e m e n t L a b e l > C S P   -   C S P   B < / d 1 p 1 : C u b e E l e m e n t L a b e l > < d 1 p 1 : C u b e E l e m e n t N a m e > C S P & a m p ; 3 2 ; B < / d 1 p 1 : C u b e E l e m e n t N a m e > < d 1 p 1 : D i m e n s i o n N a m e > B r e a k s < / d 1 p 1 : D i m e n s i o n N a m e > < d 1 p 1 : I d > b 1 4 7 < / d 1 p 1 : I d > < d 1 p 1 : V e r s i o n s > < d 2 : i n t > 3 < / d 2 : i n t > < d 2 : i n t > 4 < / d 2 : i n t > < / d 1 p 1 : V e r s i o n s > < / d 1 p 1 : C u b e E l e m e n t I d > < d 1 p 1 : C u b e E l e m e n t I d > < d 1 p 1 : C u b e E l e m e n t L a b e l > C S P   -   C S P   C < / d 1 p 1 : C u b e E l e m e n t L a b e l > < d 1 p 1 : C u b e E l e m e n t N a m e > C S P & a m p ; 3 2 ; C < / d 1 p 1 : C u b e E l e m e n t N a m e > < d 1 p 1 : D i m e n s i o n N a m e > B r e a k s < / d 1 p 1 : D i m e n s i o n N a m e > < d 1 p 1 : I d > b 1 4 8 < / d 1 p 1 : I d > < d 1 p 1 : V e r s i o n s > < d 2 : i n t > 3 < / d 2 : i n t > < d 2 : i n t > 4 < / d 2 : i n t > < / d 1 p 1 : V e r s i o n s > < / d 1 p 1 : C u b e E l e m e n t I d > < d 1 p 1 : C u b e E l e m e n t I d > < d 1 p 1 : C u b e E l e m e n t L a b e l > C a t � g o r i e   d ' a g g l o m � r a t i o n < / d 1 p 1 : C u b e E l e m e n t L a b e l > < d 1 p 1 : C u b e E l e m e n t N a m e > C a t & a m p ; 2 3 3 ; g o r i e & a m p ; 3 2 ; d & a m p ; 3 9 ; a g g l o m & a m p ; 2 3 3 ; r a t i o n < / d 1 p 1 : C u b e E l e m e n t N a m e > < d 1 p 1 : D i m e n s i o n N a m e > B r e a k s < / d 1 p 1 : D i m e n s i o n N a m e > < d 1 p 1 : I d > b 1 4 9 < / d 1 p 1 : I d > < d 1 p 1 : V e r s i o n s > < d 2 : i n t > 3 < / d 2 : i n t > < d 2 : i n t > 5 < / d 2 : i n t > < d 2 : i n t > 6 < / d 2 : i n t > < / d 1 p 1 : V e r s i o n s > < / d 1 p 1 : C u b e E l e m e n t I d > < d 1 p 1 : C u b e E l e m e n t I d > < d 1 p 1 : C u b e E l e m e n t L a b e l > C a t � g o r i e   d ' a g g l o m � r a t i o n   -   R u r a l < / d 1 p 1 : C u b e E l e m e n t L a b e l > < d 1 p 1 : C u b e E l e m e n t N a m e > R u r a l < / d 1 p 1 : C u b e E l e m e n t N a m e > < d 1 p 1 : D i m e n s i o n N a m e > B r e a k s < / d 1 p 1 : D i m e n s i o n N a m e > < d 1 p 1 : I d > b 1 5 0 < / d 1 p 1 : I d > < d 1 p 1 : V e r s i o n s > < d 2 : i n t > 3 < / d 2 : i n t > < d 2 : i n t > 5 < / d 2 : i n t > < d 2 : i n t > 6 < / d 2 : i n t > < / d 1 p 1 : V e r s i o n s > < / d 1 p 1 : C u b e E l e m e n t I d > < d 1 p 1 : C u b e E l e m e n t I d > < d 1 p 1 : C u b e E l e m e n t L a b e l > C a t � g o r i e   d ' a g g l o m � r a t i o n   -   U n i t � s   u r b a i n e s   d e   2   0 0 0   �   2 0   0 0 0   h a b . < / d 1 p 1 : C u b e E l e m e n t L a b e l > < d 1 p 1 : C u b e E l e m e n t N a m e > U n i t & a m p ; 2 3 3 ; s & a m p ; 3 2 ; u r b a i n e s & a m p ; 3 2 ; d e & a m p ; 3 2 ; 2 & a m p ; 3 2 ; 0 0 0 & a m p ; 3 2 ; & a m p ; 2 2 4 ; & a m p ; 3 2 ; 2 0 & a m p ; 3 2 ; 0 0 0 & a m p ; 3 2 ; h a b & a m p ; 4 6 ; < / d 1 p 1 : C u b e E l e m e n t N a m e > < d 1 p 1 : D i m e n s i o n N a m e > B r e a k s < / d 1 p 1 : D i m e n s i o n N a m e > < d 1 p 1 : I d > b 1 5 1 < / d 1 p 1 : I d > < d 1 p 1 : V e r s i o n s > < d 2 : i n t > 3 < / d 2 : i n t > < d 2 : i n t > 5 < / d 2 : i n t > < d 2 : i n t > 6 < / d 2 : i n t > < / d 1 p 1 : V e r s i o n s > < / d 1 p 1 : C u b e E l e m e n t I d > < d 1 p 1 : C u b e E l e m e n t I d > < d 1 p 1 : C u b e E l e m e n t L a b e l > C a t � g o r i e   d ' a g g l o m � r a t i o n   -   U n i t � s   u r b a i n e s   d e   2 0   0 0 0   �   1 0 0   0 0 0   h a b . < / d 1 p 1 : C u b e E l e m e n t L a b e l > < d 1 p 1 : C u b e E l e m e n t N a m e > U n i t & a m p ; 2 3 3 ; s & a m p ; 3 2 ; u r b a i n e s & a m p ; 3 2 ; d e & a m p ; 3 2 ; 2 0 & a m p ; 3 2 ; 0 0 0 & a m p ; 3 2 ; & a m p ; 2 2 4 ; & a m p ; 3 2 ; 1 0 0 & a m p ; 3 2 ; 0 0 0 & a m p ; 3 2 ; h a b & a m p ; 4 6 ; < / d 1 p 1 : C u b e E l e m e n t N a m e > < d 1 p 1 : D i m e n s i o n N a m e > B r e a k s < / d 1 p 1 : D i m e n s i o n N a m e > < d 1 p 1 : I d > b 1 5 2 < / d 1 p 1 : I d > < d 1 p 1 : V e r s i o n s > < d 2 : i n t > 3 < / d 2 : i n t > < d 2 : i n t > 5 < / d 2 : i n t > < d 2 : i n t > 6 < / d 2 : i n t > < / d 1 p 1 : V e r s i o n s > < / d 1 p 1 : C u b e E l e m e n t I d > < d 1 p 1 : C u b e E l e m e n t I d > < d 1 p 1 : C u b e E l e m e n t L a b e l > C a t � g o r i e   d ' a g g l o m � r a t i o n   -   A g g l o m � r a t i o n s   d e   p r o v i n c e   d e   1 0 0   0 0 0   h a b .   o u   p l u s < / d 1 p 1 : C u b e E l e m e n t L a b e l > < d 1 p 1 : C u b e E l e m e n t N a m e > A g g l o m & a m p ; 2 3 3 ; r a t i o n s & a m p ; 3 2 ; d e & a m p ; 3 2 ; p r o v i n c e & a m p ; 3 2 ; d e & a m p ; 3 2 ; 1 0 0 & a m p ; 3 2 ; 0 0 0 & a m p ; 3 2 ; h a b & a m p ; 4 6 ; & a m p ; 3 2 ; o u & a m p ; 3 2 ; p l u s < / d 1 p 1 : C u b e E l e m e n t N a m e > < d 1 p 1 : D i m e n s i o n N a m e > B r e a k s < / d 1 p 1 : D i m e n s i o n N a m e > < d 1 p 1 : I d > b 1 5 3 < / d 1 p 1 : I d > < d 1 p 1 : V e r s i o n s > < d 2 : i n t > 3 < / d 2 : i n t > < d 2 : i n t > 5 < / d 2 : i n t > < d 2 : i n t > 6 < / d 2 : i n t > < / d 1 p 1 : V e r s i o n s > < / d 1 p 1 : C u b e E l e m e n t I d > < d 1 p 1 : C u b e E l e m e n t I d > < d 1 p 1 : C u b e E l e m e n t L a b e l > C a t � g o r i e   d ' a g g l o m � r a t i o n   -   A g g l o m � r a t i o n   p a r i s i e n n e < / d 1 p 1 : C u b e E l e m e n t L a b e l > < d 1 p 1 : C u b e E l e m e n t N a m e > A g g l o m & a m p ; 2 3 3 ; r a t i o n & a m p ; 3 2 ; p a r i s i e n n e < / d 1 p 1 : C u b e E l e m e n t N a m e > < d 1 p 1 : D i m e n s i o n N a m e > B r e a k s < / d 1 p 1 : D i m e n s i o n N a m e > < d 1 p 1 : I d > b 1 5 4 < / d 1 p 1 : I d > < d 1 p 1 : V e r s i o n s > < d 2 : i n t > 3 < / d 2 : i n t > < d 2 : i n t > 5 < / d 2 : i n t > < d 2 : i n t > 6 < / d 2 : i n t > < / d 1 p 1 : V e r s i o n s > < / d 1 p 1 : C u b e E l e m e n t I d > < d 1 p 1 : C u b e E l e m e n t I d > < d 1 p 1 : C u b e E l e m e n t L a b e l > A p p r � c i a t i o n   g l o b a l e   d e   l a   c a m p a g n e < / d 1 p 1 : C u b e E l e m e n t L a b e l > < d 1 p 1 : C u b e E l e m e n t N a m e > A p p r & a m p ; 2 3 3 ; c i a t i o n & a m p ; 3 2 ; g l o b a l e & a m p ; 3 2 ; d e & a m p ; 3 2 ; l a & a m p ; 3 2 ; c a m p a g n e < / d 1 p 1 : C u b e E l e m e n t N a m e > < d 1 p 1 : D i m e n s i o n N a m e > B r e a k s < / d 1 p 1 : D i m e n s i o n N a m e > < d 1 p 1 : I d > b 1 5 5 < / d 1 p 1 : I d > < d 1 p 1 : V e r s i o n s > < d 2 : i n t > 3 < / d 2 : i n t > < / d 1 p 1 : V e r s i o n s > < / d 1 p 1 : C u b e E l e m e n t I d > < d 1 p 1 : C u b e E l e m e n t I d > < d 1 p 1 : C u b e E l e m e n t L a b e l > A p p r � c i a t i o n   g l o b a l e   d e   l a   c a m p a g n e   -   S T   7 - 1 0 < / d 1 p 1 : C u b e E l e m e n t L a b e l > < d 1 p 1 : C u b e E l e m e n t N a m e > S T & a m p ; 3 2 ; 7 & a m p ; 4 5 ; 1 0 < / d 1 p 1 : C u b e E l e m e n t N a m e > < d 1 p 1 : D i m e n s i o n N a m e > B r e a k s < / d 1 p 1 : D i m e n s i o n N a m e > < d 1 p 1 : I d > b 1 5 6 < / d 1 p 1 : I d > < d 1 p 1 : V e r s i o n s > < d 2 : i n t > 3 < / d 2 : i n t > < / d 1 p 1 : V e r s i o n s > < / d 1 p 1 : C u b e E l e m e n t I d > < d 1 p 1 : C u b e E l e m e n t I d > < d 1 p 1 : C u b e E l e m e n t L a b e l > A p p r � c i a t i o n   g l o b a l e   d e   l a   c a m p a g n e   -   S T   5 - 6 < / d 1 p 1 : C u b e E l e m e n t L a b e l > < d 1 p 1 : C u b e E l e m e n t N a m e > S T & a m p ; 3 2 ; 5 & a m p ; 4 5 ; 6 < / d 1 p 1 : C u b e E l e m e n t N a m e > < d 1 p 1 : D i m e n s i o n N a m e > B r e a k s < / d 1 p 1 : D i m e n s i o n N a m e > < d 1 p 1 : I d > b 1 5 7 < / d 1 p 1 : I d > < d 1 p 1 : V e r s i o n s > < d 2 : i n t > 3 < / d 2 : i n t > < / d 1 p 1 : V e r s i o n s > < / d 1 p 1 : C u b e E l e m e n t I d > < d 1 p 1 : C u b e E l e m e n t I d > < d 1 p 1 : C u b e E l e m e n t L a b e l > A p p r � c i a t i o n   g l o b a l e   d e   l a   c a m p a g n e   -   S T   1 - 4 < / d 1 p 1 : C u b e E l e m e n t L a b e l > < d 1 p 1 : C u b e E l e m e n t N a m e > S T & a m p ; 3 2 ; 1 & a m p ; 4 5 ; 4 < / d 1 p 1 : C u b e E l e m e n t N a m e > < d 1 p 1 : D i m e n s i o n N a m e > B r e a k s < / d 1 p 1 : D i m e n s i o n N a m e > < d 1 p 1 : I d > b 1 5 8 < / d 1 p 1 : I d > < d 1 p 1 : V e r s i o n s > < d 2 : i n t > 3 < / d 2 : i n t > < / d 1 p 1 : V e r s i o n s > < / d 1 p 1 : C u b e E l e m e n t I d > < d 1 p 1 : C u b e E l e m e n t I d > < d 1 p 1 : C u b e E l e m e n t L a b e l > A p p r � c i a t i o n   g l o b a l e   d e   l a   c a m p a g n e   -   S T   8 - 1 0 < / d 1 p 1 : C u b e E l e m e n t L a b e l > < d 1 p 1 : C u b e E l e m e n t N a m e > S T & a m p ; 3 2 ; 8 & a m p ; 4 5 ; 1 0 < / d 1 p 1 : C u b e E l e m e n t N a m e > < d 1 p 1 : D i m e n s i o n N a m e > B r e a k s < / d 1 p 1 : D i m e n s i o n N a m e > < d 1 p 1 : I d > b 1 5 9 < / d 1 p 1 : I d > < d 1 p 1 : V e r s i o n s > < d 2 : i n t > 3 < / d 2 : i n t > < / d 1 p 1 : V e r s i o n s > < / d 1 p 1 : C u b e E l e m e n t I d > < d 1 p 1 : C u b e E l e m e n t I d > < d 1 p 1 : C u b e E l e m e n t L a b e l > S o u v e n i r   d e   l a   c a m p a g n e < / d 1 p 1 : C u b e E l e m e n t L a b e l > < d 1 p 1 : C u b e E l e m e n t N a m e > S o u v e n i r & a m p ; 3 2 ; d e & a m p ; 3 2 ; l a & a m p ; 3 2 ; c a m p a g n e < / d 1 p 1 : C u b e E l e m e n t N a m e > < d 1 p 1 : D i m e n s i o n N a m e > B r e a k s < / d 1 p 1 : D i m e n s i o n N a m e > < d 1 p 1 : I d > b 1 6 0 < / d 1 p 1 : I d > < d 1 p 1 : V e r s i o n s > < d 2 : i n t > 3 < / d 2 : i n t > < / d 1 p 1 : V e r s i o n s > < / d 1 p 1 : C u b e E l e m e n t I d > < d 1 p 1 : C u b e E l e m e n t I d > < d 1 p 1 : C u b e E l e m e n t L a b e l > S o u v e n i r   d e   l a   c a m p a g n e   -   S e   s o u v i e n t   d e   l a   c a m p a g n e   m a i s   p a s   d a n s   l e   P o i n t < / d 1 p 1 : C u b e E l e m e n t L a b e l > < d 1 p 1 : C u b e E l e m e n t N a m e > S e & a m p ; 3 2 ; s o u v i e n t & a m p ; 3 2 ; d e & a m p ; 3 2 ; l a & a m p ; 3 2 ; c a m p a g n e & a m p ; 3 2 ; m a i s & a m p ; 3 2 ; p a s & a m p ; 3 2 ; d a n s & a m p ; 3 2 ; l e & a m p ; 3 2 ; P o i n t < / d 1 p 1 : C u b e E l e m e n t N a m e > < d 1 p 1 : D i m e n s i o n N a m e > B r e a k s < / d 1 p 1 : D i m e n s i o n N a m e > < d 1 p 1 : I d > b 1 6 1 < / d 1 p 1 : I d > < d 1 p 1 : V e r s i o n s > < d 2 : i n t > 3 < / d 2 : i n t > < / d 1 p 1 : V e r s i o n s > < / d 1 p 1 : C u b e E l e m e n t I d > < d 1 p 1 : C u b e E l e m e n t I d > < d 1 p 1 : C u b e E l e m e n t L a b e l > S o u v e n i r   d e   l a   c a m p a g n e   -   S e   s o u v i e n s   d e   l a   c a m p a g n e   d a n s   l e   p o i n t < / d 1 p 1 : C u b e E l e m e n t L a b e l > < d 1 p 1 : C u b e E l e m e n t N a m e > S e & a m p ; 3 2 ; s o u v i e n s & a m p ; 3 2 ; d e & a m p ; 3 2 ; l a & a m p ; 3 2 ; c a m p a g n e & a m p ; 3 2 ; d a n s & a m p ; 3 2 ; l e & a m p ; 3 2 ; p o i n t < / d 1 p 1 : C u b e E l e m e n t N a m e > < d 1 p 1 : D i m e n s i o n N a m e > B r e a k s < / d 1 p 1 : D i m e n s i o n N a m e > < d 1 p 1 : I d > b 1 6 2 < / d 1 p 1 : I d > < d 1 p 1 : V e r s i o n s > < d 2 : i n t > 3 < / d 2 : i n t > < / d 1 p 1 : V e r s i o n s > < / d 1 p 1 : C u b e E l e m e n t I d > < d 1 p 1 : C u b e E l e m e n t I d > < d 1 p 1 : C u b e E l e m e n t L a b e l > S o u v e n i r   d e   l a   c a m p a g n e   -   N e   s e   s o u v i e n t   p a s   d e   l a   c a m p a g n e < / d 1 p 1 : C u b e E l e m e n t L a b e l > < d 1 p 1 : C u b e E l e m e n t N a m e > N e & a m p ; 3 2 ; s e & a m p ; 3 2 ; s o u v i e n t & a m p ; 3 2 ; p a s & a m p ; 3 2 ; d e & a m p ; 3 2 ; l a & a m p ; 3 2 ; c a m p a g n e < / d 1 p 1 : C u b e E l e m e n t N a m e > < d 1 p 1 : D i m e n s i o n N a m e > B r e a k s < / d 1 p 1 : D i m e n s i o n N a m e > < d 1 p 1 : I d > b 1 6 3 < / d 1 p 1 : I d > < d 1 p 1 : V e r s i o n s > < d 2 : i n t > 3 < / d 2 : i n t > < / d 1 p 1 : V e r s i o n s > < / d 1 p 1 : C u b e E l e m e n t I d > < d 1 p 1 : C u b e E l e m e n t I d > < d 1 p 1 : C u b e E l e m e n t L a b e l > S o u v e n i r   d e   l a   c a m p a g n e   -   S e   s o u v i e n t   d e   l a   c a m p a g n e < / d 1 p 1 : C u b e E l e m e n t L a b e l > < d 1 p 1 : C u b e E l e m e n t N a m e > S e & a m p ; 3 2 ; s o u v i e n t & a m p ; 3 2 ; d e & a m p ; 3 2 ; l a & a m p ; 3 2 ; c a m p a g n e < / d 1 p 1 : C u b e E l e m e n t N a m e > < d 1 p 1 : D i m e n s i o n N a m e > B r e a k s < / d 1 p 1 : D i m e n s i o n N a m e > < d 1 p 1 : I d > b 1 6 4 < / d 1 p 1 : I d > < d 1 p 1 : V e r s i o n s > < d 2 : i n t > 3 < / d 2 : i n t > < / d 1 p 1 : V e r s i o n s > < / d 1 p 1 : C u b e E l e m e n t I d > < d 1 p 1 : C u b e E l e m e n t I d > < d 1 p 1 : C u b e E l e m e n t L a b e l > Q 1 1 .   A v e z - v o u s   l ' i n t e n t i o n   d e   f a i r e   u n e   c r o i s i � r e   a u   c o u r s   d e s   1 2   p r o c h a i n s   m o i s   ? < / d 1 p 1 : C u b e E l e m e n t L a b e l > < d 1 p 1 : C u b e E l e m e n t N a m e > Q 1 1 & a m p ; 4 6 ; & a m p ; 3 2 ; A v e z & a m p ; 4 5 ; v o u s & a m p ; 3 2 ; l & a m p ; 3 9 ; i n t e n t i o n & a m p ; 3 2 ; d e & a m p ; 3 2 ; f a i r e & a m p ; 3 2 ; u n e & a m p ; 3 2 ; c r o i s i & a m p ; 2 3 2 ; r e & a m p ; 3 2 ; a u & a m p ; 3 2 ; c o u r s & a m p ; 3 2 ; d e s & a m p ; 3 2 ; 1 2 & a m p ; 3 2 ; p r o c h a i n s & a m p ; 3 2 ; m o i s & a m p ; 3 2 ; & a m p ; 6 3 ; < / d 1 p 1 : C u b e E l e m e n t N a m e > < d 1 p 1 : D i m e n s i o n N a m e > B r e a k s < / d 1 p 1 : D i m e n s i o n N a m e > < d 1 p 1 : I d > b 1 6 5 < / d 1 p 1 : I d > < d 1 p 1 : V e r s i o n s > < d 2 : i n t > 3 < / d 2 : i n t > < / d 1 p 1 : V e r s i o n s > < / d 1 p 1 : C u b e E l e m e n t I d > < d 1 p 1 : C u b e E l e m e n t I d > < d 1 p 1 : C u b e E l e m e n t L a b e l > Q 1 1 .   A v e z - v o u s   l ' i n t e n t i o n   d e   f a i r e   u n e   c r o i s i � r e   a u   c o u r s   d e s   1 2   p r o c h a i n s   m o i s   ?   -   S T   N o n < / d 1 p 1 : C u b e E l e m e n t L a b e l > < d 1 p 1 : C u b e E l e m e n t N a m e > S T & a m p ; 3 2 ; N o n < / d 1 p 1 : C u b e E l e m e n t N a m e > < d 1 p 1 : D i m e n s i o n N a m e > B r e a k s < / d 1 p 1 : D i m e n s i o n N a m e > < d 1 p 1 : I d > b 1 6 6 < / d 1 p 1 : I d > < d 1 p 1 : V e r s i o n s > < d 2 : i n t > 3 < / d 2 : i n t > < d 2 : i n t > 4 < / d 2 : i n t > < / d 1 p 1 : V e r s i o n s > < / d 1 p 1 : C u b e E l e m e n t I d > < d 1 p 1 : C u b e E l e m e n t I d > < d 1 p 1 : C u b e E l e m e n t L a b e l > . . . q u i   s ' a d r e s s e   �   u n   p u b l i c   a i s �   f i n a n c i � r e m e n t < / d 1 p 1 : C u b e E l e m e n t L a b e l > < d 1 p 1 : C u b e E l e m e n t N a m e > _ & a m p ; 4 6 ; & a m p ; 4 6 ; & a m p ; 4 6 ; q u i & a m p ; 3 2 ; s & a m p ; 3 9 ; a d r e s s e & a m p ; 3 2 ; & a m p ; 2 2 4 ; & a m p ; 3 2 ; u n & a m p ; 3 2 ; p u b l i c & a m p ; 3 2 ; a i s & a m p ; 2 3 3 ; & a m p ; 3 2 ; f i n a n c i & a m p ; 2 3 2 ; r e m e n t < / d 1 p 1 : C u b e E l e m e n t N a m e > < d 1 p 1 : D i m e n s i o n N a m e > B r e a k s < / d 1 p 1 : D i m e n s i o n N a m e > < d 1 p 1 : I d > b 1 6 7 < / d 1 p 1 : I d > < d 1 p 1 : V e r s i o n s > < d 2 : i n t > 3 < / d 2 : i n t > < / d 1 p 1 : V e r s i o n s > < / d 1 p 1 : C u b e E l e m e n t I d > < d 1 p 1 : C u b e E l e m e n t I d > < d 1 p 1 : C u b e E l e m e n t L a b e l > . . . q u i   o f f r e   d e s   s e r v i c e s   d e   g r a n d e   q u a l i t � ,   d e   l u x e < / d 1 p 1 : C u b e E l e m e n t L a b e l > < d 1 p 1 : C u b e E l e m e n t N a m e > _ & a m p ; 4 6 ; & a m p ; 4 6 ; & a m p ; 4 6 ; q u i & a m p ; 3 2 ; o f f r e & a m p ; 3 2 ; d e s & a m p ; 3 2 ; s e r v i c e s & a m p ; 3 2 ; d e & a m p ; 3 2 ; g r a n d e & a m p ; 3 2 ; q u a l i t & a m p ; 2 3 3 ; & a m p ; 4 4 ; & a m p ; 3 2 ; d e & a m p ; 3 2 ; l u x e < / d 1 p 1 : C u b e E l e m e n t N a m e > < d 1 p 1 : D i m e n s i o n N a m e > B r e a k s < / d 1 p 1 : D i m e n s i o n N a m e > < d 1 p 1 : I d > b 1 6 8 < / d 1 p 1 : I d > < d 1 p 1 : V e r s i o n s > < d 2 : i n t > 3 < / d 2 : i n t > < / d 1 p 1 : V e r s i o n s > < / d 1 p 1 : C u b e E l e m e n t I d > < d 1 p 1 : C u b e E l e m e n t I d > < d 1 p 1 : C u b e E l e m e n t L a b e l > . . . q u i   p r o p o s e   d e s   e x p � d i t i o n s   m � l a n t   c u l t u r e   e t   d � c o u v e r t e   d e   l a   v i e   s a u v a g e < / d 1 p 1 : C u b e E l e m e n t L a b e l > < d 1 p 1 : C u b e E l e m e n t N a m e > _ & a m p ; 4 6 ; & a m p ; 4 6 ; & a m p ; 4 6 ; q u i & a m p ; 3 2 ; p r o p o s e & a m p ; 3 2 ; d e s & a m p ; 3 2 ; e x p & a m p ; 2 3 3 ; d i t i o n s & a m p ; 3 2 ; m & a m p ; 2 3 4 ; l a n t & a m p ; 3 2 ; c u l t u r e & a m p ; 3 2 ; e t & a m p ; 3 2 ; d & a m p ; 2 3 3 ; c o u v e r t e & a m p ; 3 2 ; d e & a m p ; 3 2 ; l a & a m p ; 3 2 ; v i e & a m p ; 3 2 ; s a u v a g e < / d 1 p 1 : C u b e E l e m e n t N a m e > < d 1 p 1 : D i m e n s i o n N a m e > B r e a k s < / d 1 p 1 : D i m e n s i o n N a m e > < d 1 p 1 : I d > b 1 6 9 < / d 1 p 1 : I d > < d 1 p 1 : V e r s i o n s > < d 2 : i n t > 3 < / d 2 : i n t > < / d 1 p 1 : V e r s i o n s > < / d 1 p 1 : C u b e E l e m e n t I d > < d 1 p 1 : C u b e E l e m e n t I d > < d 1 p 1 : C u b e E l e m e n t L a b e l > . . . q u i   a   r e c o u r s   �   d e s   b a t e a u x   m o d e r n e s < / d 1 p 1 : C u b e E l e m e n t L a b e l > < d 1 p 1 : C u b e E l e m e n t N a m e > _ & a m p ; 4 6 ; & a m p ; 4 6 ; & a m p ; 4 6 ; q u i & a m p ; 3 2 ; a & a m p ; 3 2 ; r e c o u r s & a m p ; 3 2 ; & a m p ; 2 2 4 ; & a m p ; 3 2 ; d e s & a m p ; 3 2 ; b a t e a u x & a m p ; 3 2 ; m o d e r n e s < / d 1 p 1 : C u b e E l e m e n t N a m e > < d 1 p 1 : D i m e n s i o n N a m e > B r e a k s < / d 1 p 1 : D i m e n s i o n N a m e > < d 1 p 1 : I d > b 1 7 0 < / d 1 p 1 : I d > < d 1 p 1 : V e r s i o n s > < d 2 : i n t > 3 < / d 2 : i n t > < / d 1 p 1 : V e r s i o n s > < / d 1 p 1 : C u b e E l e m e n t I d > < d 1 p 1 : C u b e E l e m e n t I d > < d 1 p 1 : C u b e E l e m e n t L a b e l > . . . q u i   a   r e c o u r s   �   d e s   b a t e a u x   �   t a i l l e   h u m a i n e   ( m o i n s   d e   1 6 0   c a b i n e s ) < / d 1 p 1 : C u b e E l e m e n t L a b e l > < d 1 p 1 : C u b e E l e m e n t N a m e > _ & a m p ; 4 6 ; & a m p ; 4 6 ; & a m p ; 4 6 ; q u i & a m p ; 3 2 ; a & a m p ; 3 2 ; r e c o u r s & a m p ; 3 2 ; & a m p ; 2 2 4 ; & a m p ; 3 2 ; d e s & a m p ; 3 2 ; b a t e a u x & a m p ; 3 2 ; & a m p ; 2 2 4 ; & a m p ; 3 2 ; t a i l l e & a m p ; 3 2 ; h u m a i n e & a m p ; 3 2 ; & a m p ; 4 0 ; m o i n s & a m p ; 3 2 ; d e & a m p ; 3 2 ; 1 6 0 & a m p ; 3 2 ; c a b i n e s & a m p ; 4 1 ; < / d 1 p 1 : C u b e E l e m e n t N a m e > < d 1 p 1 : D i m e n s i o n N a m e > B r e a k s < / d 1 p 1 : D i m e n s i o n N a m e > < d 1 p 1 : I d > b 1 7 1 < / d 1 p 1 : I d > < d 1 p 1 : V e r s i o n s > < d 2 : i n t > 3 < / d 2 : i n t > < / d 1 p 1 : V e r s i o n s > < / d 1 p 1 : C u b e E l e m e n t I d > < d 1 p 1 : C u b e E l e m e n t I d > < d 1 p 1 : C u b e E l e m e n t L a b e l > . . . q u i   p r o p o s e   d e s   i t i n � r a i r e s   h o r s   d u   c o m m u n < / d 1 p 1 : C u b e E l e m e n t L a b e l > < d 1 p 1 : C u b e E l e m e n t N a m e > _ & a m p ; 4 6 ; & a m p ; 4 6 ; & a m p ; 4 6 ; q u i & a m p ; 3 2 ; p r o p o s e & a m p ; 3 2 ; d e s & a m p ; 3 2 ; i t i n & a m p ; 2 3 3 ; r a i r e s & a m p ; 3 2 ; h o r s & a m p ; 3 2 ; d u & a m p ; 3 2 ; c o m m u n < / d 1 p 1 : C u b e E l e m e n t N a m e > < d 1 p 1 : D i m e n s i o n N a m e > B r e a k s < / d 1 p 1 : D i m e n s i o n N a m e > < d 1 p 1 : I d > b 1 7 2 < / d 1 p 1 : I d > < d 1 p 1 : V e r s i o n s > < d 2 : i n t > 3 < / d 2 : i n t > < / d 1 p 1 : V e r s i o n s > < / d 1 p 1 : C u b e E l e m e n t I d > < d 1 p 1 : C u b e E l e m e n t I d > < d 1 p 1 : C u b e E l e m e n t L a b e l > . . . �   q u i   l ' o n   p e u t   f a i r e   c o n f i a n c e ,   q u e   l ' o n   p e u t   c o n s i d � r e r   c o m m e   s � r e < / d 1 p 1 : C u b e E l e m e n t L a b e l > < d 1 p 1 : C u b e E l e m e n t N a m e > _ & a m p ; 4 6 ; & a m p ; 4 6 ; & a m p ; 4 6 ; & a m p ; 2 2 4 ; & a m p ; 3 2 ; q u i & a m p ; 3 2 ; l & a m p ; 3 9 ; o n & a m p ; 3 2 ; p e u t & a m p ; 3 2 ; f a i r e & a m p ; 3 2 ; c o n f i a n c e & a m p ; 4 4 ; & a m p ; 3 2 ; q u e & a m p ; 3 2 ; l & a m p ; 3 9 ; o n & a m p ; 3 2 ; p e u t & a m p ; 3 2 ; c o n s i d & a m p ; 2 3 3 ; r e r & a m p ; 3 2 ; c o m m e & a m p ; 3 2 ; s & a m p ; 2 4 9 ; r e < / d 1 p 1 : C u b e E l e m e n t N a m e > < d 1 p 1 : D i m e n s i o n N a m e > B r e a k s < / d 1 p 1 : D i m e n s i o n N a m e > < d 1 p 1 : I d > b 1 7 3 < / d 1 p 1 : I d > < d 1 p 1 : V e r s i o n s > < d 2 : i n t > 3 < / d 2 : i n t > < / d 1 p 1 : V e r s i o n s > < / d 1 p 1 : C u b e E l e m e n t I d > < d 1 p 1 : C u b e E l e m e n t I d > < d 1 p 1 : C u b e E l e m e n t L a b e l > . . . a v e c   l a q u e l l e   c h a q u e   p a s s a g e r   r e � o i t   u n e   a t t e n t i o n   p a r t i c u l i � r e < / d 1 p 1 : C u b e E l e m e n t L a b e l > < d 1 p 1 : C u b e E l e m e n t N a m e > _ & a m p ; 4 6 ; & a m p ; 4 6 ; & a m p ; 4 6 ; a v e c & a m p ; 3 2 ; l a q u e l l e & a m p ; 3 2 ; c h a q u e & a m p ; 3 2 ; p a s s a g e r & a m p ; 3 2 ; r e & a m p ; 2 3 1 ; o i t & a m p ; 3 2 ; u n e & a m p ; 3 2 ; a t t e n t i o n & a m p ; 3 2 ; p a r t i c u l i & a m p ; 2 3 2 ; r e < / d 1 p 1 : C u b e E l e m e n t N a m e > < d 1 p 1 : D i m e n s i o n N a m e > B r e a k s < / d 1 p 1 : D i m e n s i o n N a m e > < d 1 p 1 : I d > b 1 7 4 < / d 1 p 1 : I d > < d 1 p 1 : V e r s i o n s > < d 2 : i n t > 3 < / d 2 : i n t > < / d 1 p 1 : V e r s i o n s > < / d 1 p 1 : C u b e E l e m e n t I d > < d 1 p 1 : C u b e E l e m e n t I d > < d 1 p 1 : C u b e E l e m e n t L a b e l > . . . q u i   a   r e c o u r s   �   d e s   b a t e a u x   � c o l o g i q u e s < / d 1 p 1 : C u b e E l e m e n t L a b e l > < d 1 p 1 : C u b e E l e m e n t N a m e > _ & a m p ; 4 6 ; & a m p ; 4 6 ; & a m p ; 4 6 ; q u i & a m p ; 3 2 ; a & a m p ; 3 2 ; r e c o u r s & a m p ; 3 2 ; & a m p ; 2 2 4 ; & a m p ; 3 2 ; d e s & a m p ; 3 2 ; b a t e a u x & a m p ; 3 2 ; & a m p ; 2 3 3 ; c o l o g i q u e s < / d 1 p 1 : C u b e E l e m e n t N a m e > < d 1 p 1 : D i m e n s i o n N a m e > B r e a k s < / d 1 p 1 : D i m e n s i o n N a m e > < d 1 p 1 : I d > b 1 7 5 < / d 1 p 1 : I d > < d 1 p 1 : V e r s i o n s > < d 2 : i n t > 3 < / d 2 : i n t > < / d 1 p 1 : V e r s i o n s > < / d 1 p 1 : C u b e E l e m e n t I d > < d 1 p 1 : C u b e E l e m e n t I d > < d 1 p 1 : C u b e E l e m e n t L a b e l > . . . q u i   d i s p o s e   d e   t a r i f s   p r o m o t i o n n e l s   a t t r a c t i f s < / d 1 p 1 : C u b e E l e m e n t L a b e l > < d 1 p 1 : C u b e E l e m e n t N a m e > _ & a m p ; 4 6 ; & a m p ; 4 6 ; & a m p ; 4 6 ; q u i & a m p ; 3 2 ; d i s p o s e & a m p ; 3 2 ; d e & a m p ; 3 2 ; t a r i f s & a m p ; 3 2 ; p r o m o t i o n n e l s & a m p ; 3 2 ; a t t r a c t i f s < / d 1 p 1 : C u b e E l e m e n t N a m e > < d 1 p 1 : D i m e n s i o n N a m e > B r e a k s < / d 1 p 1 : D i m e n s i o n N a m e > < d 1 p 1 : I d > b 1 7 6 < / d 1 p 1 : I d > < d 1 p 1 : V e r s i o n s > < d 2 : i n t > 3 < / d 2 : i n t > < / d 1 p 1 : V e r s i o n s > < / d 1 p 1 : C u b e E l e m e n t I d > < d 1 p 1 : C u b e E l e m e n t I d > < d 1 p 1 : C u b e E l e m e n t L a b e l > . . . q u i   r e n d   l e s   c r o i s i � r e s   a c c e s s i b l e s   �   t o u s < / d 1 p 1 : C u b e E l e m e n t L a b e l > < d 1 p 1 : C u b e E l e m e n t N a m e > _ & a m p ; 4 6 ; & a m p ; 4 6 ; & a m p ; 4 6 ; q u i & a m p ; 3 2 ; r e n d & a m p ; 3 2 ; l e s & a m p ; 3 2 ; c r o i s i & a m p ; 2 3 2 ; r e s & a m p ; 3 2 ; a c c e s s i b l e s & a m p ; 3 2 ; & a m p ; 2 2 4 ; & a m p ; 3 2 ; t o u s < / d 1 p 1 : C u b e E l e m e n t N a m e > < d 1 p 1 : D i m e n s i o n N a m e > B r e a k s < / d 1 p 1 : D i m e n s i o n N a m e > < d 1 p 1 : I d > b 1 7 7 < / d 1 p 1 : I d > < d 1 p 1 : V e r s i o n s > < d 2 : i n t > 3 < / d 2 : i n t > < / d 1 p 1 : V e r s i o n s > < / d 1 p 1 : C u b e E l e m e n t I d > < d 1 p 1 : C u b e E l e m e n t I d > < d 1 p 1 : C u b e E l e m e n t L a b e l > . . . e s t   a g r � a b l e   �   v o i r < / d 1 p 1 : C u b e E l e m e n t L a b e l > < d 1 p 1 : C u b e E l e m e n t N a m e > _ & a m p ; 4 6 ; & a m p ; 4 6 ; & a m p ; 4 6 ; e s t & a m p ; 3 2 ; a g r & a m p ; 2 3 3 ; a b l e & a m p ; 3 2 ; & a m p ; 2 2 4 ; & a m p ; 3 2 ; v o i r < / d 1 p 1 : C u b e E l e m e n t N a m e > < d 1 p 1 : D i m e n s i o n N a m e > B r e a k s < / d 1 p 1 : D i m e n s i o n N a m e > < d 1 p 1 : I d > b 1 7 8 < / d 1 p 1 : I d > < d 1 p 1 : V e r s i o n s > < d 2 : i n t > 3 < / d 2 : i n t > < / d 1 p 1 : V e r s i o n s > < / d 1 p 1 : C u b e E l e m e n t I d > < d 1 p 1 : C u b e E l e m e n t I d > < d 1 p 1 : C u b e E l e m e n t L a b e l > . . . e s t   e s t h � t i q u e < / d 1 p 1 : C u b e E l e m e n t L a b e l > < d 1 p 1 : C u b e E l e m e n t N a m e > _ & a m p ; 4 6 ; & a m p ; 4 6 ; & a m p ; 4 6 ; e s t & a m p ; 3 2 ; e s t h & a m p ; 2 3 3 ; t i q u e < / d 1 p 1 : C u b e E l e m e n t N a m e > < d 1 p 1 : D i m e n s i o n N a m e > B r e a k s < / d 1 p 1 : D i m e n s i o n N a m e > < d 1 p 1 : I d > b 1 7 9 < / d 1 p 1 : I d > < d 1 p 1 : V e r s i o n s > < d 2 : i n t > 3 < / d 2 : i n t > < / d 1 p 1 : V e r s i o n s > < / d 1 p 1 : C u b e E l e m e n t I d > < d 1 p 1 : C u b e E l e m e n t I d > < d 1 p 1 : C u b e E l e m e n t L a b e l > . . d o n n e   u n e   b o n n e   i m a g e   d e   l a   m a r q u e < / d 1 p 1 : C u b e E l e m e n t L a b e l > < d 1 p 1 : C u b e E l e m e n t N a m e > _ & a m p ; 4 6 ; & a m p ; 4 6 ; d o n n e & a m p ; 3 2 ; u n e & a m p ; 3 2 ; b o n n e & a m p ; 3 2 ; i m a g e & a m p ; 3 2 ; d e & a m p ; 3 2 ; l a & a m p ; 3 2 ; m a r q u e < / d 1 p 1 : C u b e E l e m e n t N a m e > < d 1 p 1 : D i m e n s i o n N a m e > B r e a k s < / d 1 p 1 : D i m e n s i o n N a m e > < d 1 p 1 : I d > b 1 8 0 < / d 1 p 1 : I d > < d 1 p 1 : V e r s i o n s > < d 2 : i n t > 3 < / d 2 : i n t > < / d 1 p 1 : V e r s i o n s > < / d 1 p 1 : C u b e E l e m e n t I d > < d 1 p 1 : C u b e E l e m e n t I d > < d 1 p 1 : C u b e E l e m e n t L a b e l > . . . c o r r e s p o n d   b i e n   �   l ' i m a g e   q u e   j ' a i   d e   l a   m a r q u e < / d 1 p 1 : C u b e E l e m e n t L a b e l > < d 1 p 1 : C u b e E l e m e n t N a m e > _ & a m p ; 4 6 ; & a m p ; 4 6 ; & a m p ; 4 6 ; c o r r e s p o n d & a m p ; 3 2 ; b i e n & a m p ; 3 2 ; & a m p ; 2 2 4 ; & a m p ; 3 2 ; l & a m p ; 3 9 ; i m a g e & a m p ; 3 2 ; q u e & a m p ; 3 2 ; j & a m p ; 3 9 ; a i & a m p ; 3 2 ; d e & a m p ; 3 2 ; l a & a m p ; 3 2 ; m a r q u e < / d 1 p 1 : C u b e E l e m e n t N a m e > < d 1 p 1 : D i m e n s i o n N a m e > B r e a k s < / d 1 p 1 : D i m e n s i o n N a m e > < d 1 p 1 : I d > b 1 8 1 < / d 1 p 1 : I d > < d 1 p 1 : V e r s i o n s > < d 2 : i n t > 3 < / d 2 : i n t > < / d 1 p 1 : V e r s i o n s > < / d 1 p 1 : C u b e E l e m e n t I d > < d 1 p 1 : C u b e E l e m e n t I d > < d 1 p 1 : C u b e E l e m e n t L a b e l > . . . d � l i v r e   u n   m e s s a g e   c l a i r < / d 1 p 1 : C u b e E l e m e n t L a b e l > < d 1 p 1 : C u b e E l e m e n t N a m e > _ & a m p ; 4 6 ; & a m p ; 4 6 ; & a m p ; 4 6 ; d & a m p ; 2 3 3 ; l i v r e & a m p ; 3 2 ; u n & a m p ; 3 2 ; m e s s a g e & a m p ; 3 2 ; c l a i r < / d 1 p 1 : C u b e E l e m e n t N a m e > < d 1 p 1 : D i m e n s i o n N a m e > B r e a k s < / d 1 p 1 : D i m e n s i o n N a m e > < d 1 p 1 : I d > b 1 8 2 < / d 1 p 1 : I d > < d 1 p 1 : V e r s i o n s > < d 2 : i n t > 3 < / d 2 : i n t > < / d 1 p 1 : V e r s i o n s > < / d 1 p 1 : C u b e E l e m e n t I d > < d 1 p 1 : C u b e E l e m e n t I d > < d 1 p 1 : C u b e E l e m e n t L a b e l > . . . m e t   b i e n   e n   v a l e u r   l e s   c r o i s i � r e s   p r � s e n t � e s < / d 1 p 1 : C u b e E l e m e n t L a b e l > < d 1 p 1 : C u b e E l e m e n t N a m e > _ & a m p ; 4 6 ; & a m p ; 4 6 ; & a m p ; 4 6 ; m e t & a m p ; 3 2 ; b i e n & a m p ; 3 2 ; e n & a m p ; 3 2 ; v a l e u r & a m p ; 3 2 ; l e s & a m p ; 3 2 ; c r o i s i & a m p ; 2 3 2 ; r e s & a m p ; 3 2 ; p r & a m p ; 2 3 3 ; s e n t & a m p ; 2 3 3 ; e s < / d 1 p 1 : C u b e E l e m e n t N a m e > < d 1 p 1 : D i m e n s i o n N a m e > B r e a k s < / d 1 p 1 : D i m e n s i o n N a m e > < d 1 p 1 : I d > b 1 8 3 < / d 1 p 1 : I d > < d 1 p 1 : V e r s i o n s > < d 2 : i n t > 3 < / d 2 : i n t > < / d 1 p 1 : V e r s i o n s > < / d 1 p 1 : C u b e E l e m e n t I d > < d 1 p 1 : C u b e E l e m e n t I d > < d 1 p 1 : C u b e E l e m e n t L a b e l > . . . e s t   c h a l e u r e u s e / h u m a i n e < / d 1 p 1 : C u b e E l e m e n t L a b e l > < d 1 p 1 : C u b e E l e m e n t N a m e > _ & a m p ; 4 6 ; & a m p ; 4 6 ; & a m p ; 4 6 ; e s t & a m p ; 3 2 ; c h a l e u r e u s e & a m p ; 4 7 ; h u m a i n e < / d 1 p 1 : C u b e E l e m e n t N a m e > < d 1 p 1 : D i m e n s i o n N a m e > B r e a k s < / d 1 p 1 : D i m e n s i o n N a m e > < d 1 p 1 : I d > b 1 8 4 < / d 1 p 1 : I d > < d 1 p 1 : V e r s i o n s > < d 2 : i n t > 3 < / d 2 : i n t > < / d 1 p 1 : V e r s i o n s > < / d 1 p 1 : C u b e E l e m e n t I d > < d 1 p 1 : C u b e E l e m e n t I d > < d 1 p 1 : C u b e E l e m e n t L a b e l > . . . e s t   d i f f � r e n t e   d e s   a u t r e s   p u b l i c i t � s   p o u r   d e s   m a r q u e s   d u   s e c t e u r < / d 1 p 1 : C u b e E l e m e n t L a b e l > < d 1 p 1 : C u b e E l e m e n t N a m e > _ & a m p ; 4 6 ; & a m p ; 4 6 ; & a m p ; 4 6 ; e s t & a m p ; 3 2 ; d i f f & a m p ; 2 3 3 ; r e n t e & a m p ; 3 2 ; d e s & a m p ; 3 2 ; a u t r e s & a m p ; 3 2 ; p u b l i c i t & a m p ; 2 3 3 ; s & a m p ; 3 2 ; p o u r & a m p ; 3 2 ; d e s & a m p ; 3 2 ; m a r q u e s & a m p ; 3 2 ; d u & a m p ; 3 2 ; s e c t e u r < / d 1 p 1 : C u b e E l e m e n t N a m e > < d 1 p 1 : D i m e n s i o n N a m e > B r e a k s < / d 1 p 1 : D i m e n s i o n N a m e > < d 1 p 1 : I d > b 1 8 5 < / d 1 p 1 : I d > < d 1 p 1 : V e r s i o n s > < d 2 : i n t > 3 < / d 2 : i n t > < / d 1 p 1 : V e r s i o n s > < / d 1 p 1 : C u b e E l e m e n t I d > < d 1 p 1 : C u b e E l e m e n t I d > < d 1 p 1 : C u b e E l e m e n t L a b e l > . . . e s t   o r i g i n a l e < / d 1 p 1 : C u b e E l e m e n t L a b e l > < d 1 p 1 : C u b e E l e m e n t N a m e > _ & a m p ; 4 6 ; & a m p ; 4 6 ; & a m p ; 4 6 ; e s t & a m p ; 3 2 ; o r i g i n a l e < / d 1 p 1 : C u b e E l e m e n t N a m e > < d 1 p 1 : D i m e n s i o n N a m e > B r e a k s < / d 1 p 1 : D i m e n s i o n N a m e > < d 1 p 1 : I d > b 1 8 6 < / d 1 p 1 : I d > < d 1 p 1 : V e r s i o n s > < d 2 : i n t > 3 < / d 2 : i n t > < / d 1 p 1 : V e r s i o n s > < / d 1 p 1 : C u b e E l e m e n t I d > < d 1 p 1 : C u b e E l e m e n t I d > < d 1 p 1 : C u b e E l e m e n t L a b e l > B J 1 5 2 7 5   -   N a u t i l u s      (   S D   )   - < / d 1 p 1 : C u b e E l e m e n t L a b e l > < d 1 p 1 : C u b e E l e m e n t N a m e > B J 1 5 2 7 5 & a m p ; 3 2 ; & a m p ; 4 5 ; & a m p ; 3 2 ; N a u t i l u s & a m p ; 3 2 ; & a m p ; 8 2 1 1 ; & a m p ; 3 2 ; & a m p ; 4 0 ; & a m p ; 3 2 ; S D & a m p ; 3 2 ; & a m p ; 4 1 ; & a m p ; 3 2 ; & a m p ; 4 5 ; < / d 1 p 1 : C u b e E l e m e n t N a m e > < d 1 p 1 : D i m e n s i o n N a m e > U n i v e r s e s < / d 1 p 1 : D i m e n s i o n N a m e > < d 1 p 1 : I d > u 3 < / d 1 p 1 : I d > < d 1 p 1 : V e r s i o n s > < d 2 : i n t > 4 < / d 2 : i n t > < / d 1 p 1 : V e r s i o n s > < / d 1 p 1 : C u b e E l e m e n t I d > < d 1 p 1 : C u b e E l e m e n t I d > < d 1 p 1 : C u b e E l e m e n t L a b e l > p m m 1 .   C o n s o m m e z - v o u s   ( v o u s - m � m e   o u   u n   m e m b r e   d e   v o t r e   f o y e r )   d e s   c o n s e r v e s   d e   p r o d u i t s   d e   l a   m e r   ? < / d 1 p 1 : C u b e E l e m e n t L a b e l > < d 1 p 1 : C u b e E l e m e n t N a m e > p m m 1 & a m p ; 4 6 ; & a m p ; 3 2 ; C o n s o m m e z & a m p ; 4 5 ; v o u s & a m p ; 3 2 ; & a m p ; 4 0 ; v o u s & a m p ; 4 5 ; m & a m p ; 2 3 4 ; m e & a m p ; 3 2 ; o u & a m p ; 3 2 ; u n & a m p ; 3 2 ; m e m b r e & a m p ; 3 2 ; d e & a m p ; 3 2 ; v o t r e & a m p ; 3 2 ; f o y e r & a m p ; 4 1 ; & a m p ; 3 2 ; d e s & a m p ; 3 2 ; c o n s e r v e s & a m p ; 3 2 ; d e & a m p ; 3 2 ; p r o d u i t s & a m p ; 3 2 ; d e & a m p ; 3 2 ; l a & a m p ; 3 2 ; m e r & a m p ; 3 2 ; & a m p ; 6 3 ; < / d 1 p 1 : C u b e E l e m e n t N a m e > < d 1 p 1 : D i m e n s i o n N a m e > Q u e s t i o n s < / d 1 p 1 : D i m e n s i o n N a m e > < d 1 p 1 : I d > q 1 2 7 < / d 1 p 1 : I d > < d 1 p 1 : V e r s i o n s > < d 2 : i n t > 4 < / d 2 : i n t > < / d 1 p 1 : V e r s i o n s > < / d 1 p 1 : C u b e E l e m e n t I d > < d 1 p 1 : C u b e E l e m e n t I d > < d 1 p 1 : C u b e E l e m e n t L a b e l > p m m 3 _ i 1 .   C o m b i e n   d e   f o i s   p a r   a n   e n v i r o n   c o n s o m m e z - v o u s   c h a c u n e   d e s   c o n s e r v e s   d e   p o i s s o n   s u i v a n t e s   ( a u t r e s   q u e   t h o n ,   s a r d i n e s ,   m a q u e r e a u x   e t   s a l a d e s   d e   p o i s s o n )   ?   -   C r a b e < / d 1 p 1 : C u b e E l e m e n t L a b e l > < d 1 p 1 : C u b e E l e m e n t N a m e > p m m 3 _ i 1 & a m p ; 4 6 ; & a m p ; 3 2 ; C o m b i e n & a m p ; 3 2 ; d e & a m p ; 3 2 ; f o i s & a m p ; 3 2 ; p a r & a m p ; 3 2 ; a n & a m p ; 3 2 ; e n v i r o n & a m p ; 3 2 ; c o n s o m m e z & a m p ; 4 5 ; v o u s & a m p ; 3 2 ; c h a c u n e & a m p ; 3 2 ; d e s & a m p ; 3 2 ; c o n s e r v e s & a m p ; 3 2 ; d e & a m p ; 3 2 ; p o i s s o n & a m p ; 3 2 ; s u i v a n t e s & a m p ; 3 2 ; & a m p ; 4 0 ; a u t r e s & a m p ; 3 2 ; q u e & a m p ; 3 2 ; t h o n & a m p ; 4 4 ; & a m p ; 3 2 ; s a r d i n e s & a m p ; 4 4 ; & a m p ; 3 2 ; m a q u e r e a u x & a m p ; 3 2 ; e t & a m p ; 3 2 ; s a l a d e s & a m p ; 3 2 ; d e & a m p ; 3 2 ; p o i s s o n & a m p ; 4 1 ; & a m p ; 3 2 ; & a m p ; 6 3 ; & a m p ; 3 2 ; & a m p ; 4 5 ; & a m p ; 3 2 ; C r a b e < / d 1 p 1 : C u b e E l e m e n t N a m e > < d 1 p 1 : D i m e n s i o n N a m e > Q u e s t i o n s < / d 1 p 1 : D i m e n s i o n N a m e > < d 1 p 1 : I d > q 1 2 8 < / d 1 p 1 : I d > < d 1 p 1 : V e r s i o n s > < d 2 : i n t > 4 < / d 2 : i n t > < / d 1 p 1 : V e r s i o n s > < / d 1 p 1 : C u b e E l e m e n t I d > < d 1 p 1 : C u b e E l e m e n t I d > < d 1 p 1 : C u b e E l e m e n t L a b e l > p m m 3 _ i 2 .   C o m b i e n   d e   f o i s   p a r   a n   e n v i r o n   c o n s o m m e z - v o u s   c h a c u n e   d e s   c o n s e r v e s   d e   p o i s s o n   s u i v a n t e s   ( a u t r e s   q u e   t h o n ,   s a r d i n e s ,   m a q u e r e a u x   e t   s a l a d e s   d e   p o i s s o n )   ?   -   C r e v e t t e s < / d 1 p 1 : C u b e E l e m e n t L a b e l > < d 1 p 1 : C u b e E l e m e n t N a m e > p m m 3 _ i 2 & a m p ; 4 6 ; & a m p ; 3 2 ; C o m b i e n & a m p ; 3 2 ; d e & a m p ; 3 2 ; f o i s & a m p ; 3 2 ; p a r & a m p ; 3 2 ; a n & a m p ; 3 2 ; e n v i r o n & a m p ; 3 2 ; c o n s o m m e z & a m p ; 4 5 ; v o u s & a m p ; 3 2 ; c h a c u n e & a m p ; 3 2 ; d e s & a m p ; 3 2 ; c o n s e r v e s & a m p ; 3 2 ; d e & a m p ; 3 2 ; p o i s s o n & a m p ; 3 2 ; s u i v a n t e s & a m p ; 3 2 ; & a m p ; 4 0 ; a u t r e s & a m p ; 3 2 ; q u e & a m p ; 3 2 ; t h o n & a m p ; 4 4 ; & a m p ; 3 2 ; s a r d i n e s & a m p ; 4 4 ; & a m p ; 3 2 ; m a q u e r e a u x & a m p ; 3 2 ; e t & a m p ; 3 2 ; s a l a d e s & a m p ; 3 2 ; d e & a m p ; 3 2 ; p o i s s o n & a m p ; 4 1 ; & a m p ; 3 2 ; & a m p ; 6 3 ; & a m p ; 3 2 ; & a m p ; 4 5 ; & a m p ; 3 2 ; C r e v e t t e s < / d 1 p 1 : C u b e E l e m e n t N a m e > < d 1 p 1 : D i m e n s i o n N a m e > Q u e s t i o n s < / d 1 p 1 : D i m e n s i o n N a m e > < d 1 p 1 : I d > q 1 2 9 < / d 1 p 1 : I d > < d 1 p 1 : V e r s i o n s > < d 2 : i n t > 4 < / d 2 : i n t > < / d 1 p 1 : V e r s i o n s > < / d 1 p 1 : C u b e E l e m e n t I d > < d 1 p 1 : C u b e E l e m e n t I d > < d 1 p 1 : C u b e E l e m e n t L a b e l > p m m 3 _ i 3 .   C o m b i e n   d e   f o i s   p a r   a n   e n v i r o n   c o n s o m m e z - v o u s   c h a c u n e   d e s   c o n s e r v e s   d e   p o i s s o n   s u i v a n t e s   ( a u t r e s   q u e   t h o n ,   s a r d i n e s ,   m a q u e r e a u x   e t   s a l a d e s   d e   p o i s s o n )   ?   -   F o i e   d e   m o r u e < / d 1 p 1 : C u b e E l e m e n t L a b e l > < d 1 p 1 : C u b e E l e m e n t N a m e > p m m 3 _ i 3 & a m p ; 4 6 ; & a m p ; 3 2 ; C o m b i e n & a m p ; 3 2 ; d e & a m p ; 3 2 ; f o i s & a m p ; 3 2 ; p a r & a m p ; 3 2 ; a n & a m p ; 3 2 ; e n v i r o n & a m p ; 3 2 ; c o n s o m m e z & a m p ; 4 5 ; v o u s & a m p ; 3 2 ; c h a c u n e & a m p ; 3 2 ; d e s & a m p ; 3 2 ; c o n s e r v e s & a m p ; 3 2 ; d e & a m p ; 3 2 ; p o i s s o n & a m p ; 3 2 ; s u i v a n t e s & a m p ; 3 2 ; & a m p ; 4 0 ; a u t r e s & a m p ; 3 2 ; q u e & a m p ; 3 2 ; t h o n & a m p ; 4 4 ; & a m p ; 3 2 ; s a r d i n e s & a m p ; 4 4 ; & a m p ; 3 2 ; m a q u e r e a u x & a m p ; 3 2 ; e t & a m p ; 3 2 ; s a l a d e s & a m p ; 3 2 ; d e & a m p ; 3 2 ; p o i s s o n & a m p ; 4 1 ; & a m p ; 3 2 ; & a m p ; 6 3 ; & a m p ; 3 2 ; & a m p ; 4 5 ; & a m p ; 3 2 ; F o i e & a m p ; 3 2 ; d e & a m p ; 3 2 ; m o r u e < / d 1 p 1 : C u b e E l e m e n t N a m e > < d 1 p 1 : D i m e n s i o n N a m e > Q u e s t i o n s < / d 1 p 1 : D i m e n s i o n N a m e > < d 1 p 1 : I d > q 1 3 0 < / d 1 p 1 : I d > < d 1 p 1 : V e r s i o n s > < d 2 : i n t > 4 < / d 2 : i n t > < / d 1 p 1 : V e r s i o n s > < / d 1 p 1 : C u b e E l e m e n t I d > < d 1 p 1 : C u b e E l e m e n t I d > < d 1 p 1 : C u b e E l e m e n t L a b e l > p m m 3 _ i 4 .   C o m b i e n   d e   f o i s   p a r   a n   e n v i r o n   c o n s o m m e z - v o u s   c h a c u n e   d e s   c o n s e r v e s   d e   p o i s s o n   s u i v a n t e s   ( a u t r e s   q u e   t h o n ,   s a r d i n e s ,   m a q u e r e a u x   e t   s a l a d e s   d e   p o i s s o n )   ?   -   S a u m o n < / d 1 p 1 : C u b e E l e m e n t L a b e l > < d 1 p 1 : C u b e E l e m e n t N a m e > p m m 3 _ i 4 & a m p ; 4 6 ; & a m p ; 3 2 ; C o m b i e n & a m p ; 3 2 ; d e & a m p ; 3 2 ; f o i s & a m p ; 3 2 ; p a r & a m p ; 3 2 ; a n & a m p ; 3 2 ; e n v i r o n & a m p ; 3 2 ; c o n s o m m e z & a m p ; 4 5 ; v o u s & a m p ; 3 2 ; c h a c u n e & a m p ; 3 2 ; d e s & a m p ; 3 2 ; c o n s e r v e s & a m p ; 3 2 ; d e & a m p ; 3 2 ; p o i s s o n & a m p ; 3 2 ; s u i v a n t e s & a m p ; 3 2 ; & a m p ; 4 0 ; a u t r e s & a m p ; 3 2 ; q u e & a m p ; 3 2 ; t h o n & a m p ; 4 4 ; & a m p ; 3 2 ; s a r d i n e s & a m p ; 4 4 ; & a m p ; 3 2 ; m a q u e r e a u x & a m p ; 3 2 ; e t & a m p ; 3 2 ; s a l a d e s & a m p ; 3 2 ; d e & a m p ; 3 2 ; p o i s s o n & a m p ; 4 1 ; & a m p ; 3 2 ; & a m p ; 6 3 ; & a m p ; 3 2 ; & a m p ; 4 5 ; & a m p ; 3 2 ; S a u m o n < / d 1 p 1 : C u b e E l e m e n t N a m e > < d 1 p 1 : D i m e n s i o n N a m e > Q u e s t i o n s < / d 1 p 1 : D i m e n s i o n N a m e > < d 1 p 1 : I d > q 1 3 1 < / d 1 p 1 : I d > < d 1 p 1 : V e r s i o n s > < d 2 : i n t > 4 < / d 2 : i n t > < / d 1 p 1 : V e r s i o n s > < / d 1 p 1 : C u b e E l e m e n t I d > < d 1 p 1 : C u b e E l e m e n t I d > < d 1 p 1 : C u b e E l e m e n t L a b e l > p m m 3 _ i 5 .   C o m b i e n   d e   f o i s   p a r   a n   e n v i r o n   c o n s o m m e z - v o u s   c h a c u n e   d e s   c o n s e r v e s   d e   p o i s s o n   s u i v a n t e s   ( a u t r e s   q u e   t h o n ,   s a r d i n e s ,   m a q u e r e a u x   e t   s a l a d e s   d e   p o i s s o n )   ?   -   A u t r e s ,   p r � c i s e z   : < / d 1 p 1 : C u b e E l e m e n t L a b e l > < d 1 p 1 : C u b e E l e m e n t N a m e > p m m 3 _ i 5 & a m p ; 4 6 ; & a m p ; 3 2 ; C o m b i e n & a m p ; 3 2 ; d e & a m p ; 3 2 ; f o i s & a m p ; 3 2 ; p a r & a m p ; 3 2 ; a n & a m p ; 3 2 ; e n v i r o n & a m p ; 3 2 ; c o n s o m m e z & a m p ; 4 5 ; v o u s & a m p ; 3 2 ; c h a c u n e & a m p ; 3 2 ; d e s & a m p ; 3 2 ; c o n s e r v e s & a m p ; 3 2 ; d e & a m p ; 3 2 ; p o i s s o n & a m p ; 3 2 ; s u i v a n t e s & a m p ; 3 2 ; & a m p ; 4 0 ; a u t r e s & a m p ; 3 2 ; q u e & a m p ; 3 2 ; t h o n & a m p ; 4 4 ; & a m p ; 3 2 ; s a r d i n e s & a m p ; 4 4 ; & a m p ; 3 2 ; m a q u e r e a u x & a m p ; 3 2 ; e t & a m p ; 3 2 ; s a l a d e s & a m p ; 3 2 ; d e & a m p ; 3 2 ; p o i s s o n & a m p ; 4 1 ; & a m p ; 3 2 ; & a m p ; 6 3 ; & a m p ; 3 2 ; & a m p ; 4 5 ; & a m p ; 3 2 ; A u t r e s & a m p ; 4 4 ; & a m p ; 3 2 ; p r & a m p ; 2 3 3 ; c i s e z & a m p ; 3 2 ; & a m p ; 5 8 ; < / d 1 p 1 : C u b e E l e m e n t N a m e > < d 1 p 1 : D i m e n s i o n N a m e > Q u e s t i o n s < / d 1 p 1 : D i m e n s i o n N a m e > < d 1 p 1 : I d > q 1 3 2 < / d 1 p 1 : I d > < d 1 p 1 : V e r s i o n s > < d 2 : i n t > 4 < / d 2 : i n t > < / d 1 p 1 : V e r s i o n s > < / d 1 p 1 : C u b e E l e m e n t I d > < d 1 p 1 : C u b e E l e m e n t I d > < d 1 p 1 : C u b e E l e m e n t L a b e l > p m m 3 i n d .   C o m b i e n   d e   f o i s   p a r   a n   e n v i r o n   c o n s o m m e z - v o u s   c h a c u n e   d e s   c o n s e r v e s   d e   p o i s s o n   s u i v a n t e s   ( a u t r e s   q u e   t h o n ,   s a r d i n e s ,   m a q u e r e a u x   e t   s a l a d e s   d e   p o i s s o n )   ?   I N D I C E   n o m b r e   m o y e n   d e   p r o d u i t s   c o n s o m m �   ( V 1 o V 2   c o c h � s   e n   i t e m   1 o 2 o 3 o 4 ) < / d 1 p 1 : C u b e E l e m e n t L a b e l > < d 1 p 1 : C u b e E l e m e n t N a m e > p m m 3 i n d & a m p ; 4 6 ; & a m p ; 3 2 ; C o m b i e n & a m p ; 3 2 ; d e & a m p ; 3 2 ; f o i s & a m p ; 3 2 ; p a r & a m p ; 3 2 ; a n & a m p ; 3 2 ; e n v i r o n & a m p ; 3 2 ; c o n s o m m e z & a m p ; 4 5 ; v o u s & a m p ; 3 2 ; c h a c u n e & a m p ; 3 2 ; d e s & a m p ; 3 2 ; c o n s e r v e s & a m p ; 3 2 ; d e & a m p ; 3 2 ; p o i s s o n & a m p ; 3 2 ; s u i v a n t e s & a m p ; 3 2 ; & a m p ; 4 0 ; a u t r e s & a m p ; 3 2 ; q u e & a m p ; 3 2 ; t h o n & a m p ; 4 4 ; & a m p ; 3 2 ; s a r d i n e s & a m p ; 4 4 ; & a m p ; 3 2 ; m a q u e r e a u x & a m p ; 3 2 ; e t & a m p ; 3 2 ; s a l a d e s & a m p ; 3 2 ; d e & a m p ; 3 2 ; p o i s s o n & a m p ; 4 1 ; & a m p ; 3 2 ; & a m p ; 6 3 ; & a m p ; 3 2 ; I N D I C E & a m p ; 3 2 ; n o m b r e & a m p ; 3 2 ; m o y e n & a m p ; 3 2 ; d e & a m p ; 3 2 ; p r o d u i t s & a m p ; 3 2 ; c o n s o m m & a m p ; 2 3 3 ; & a m p ; 3 2 ; & a m p ; 4 0 ; V 1 o V 2 & a m p ; 3 2 ; c o c h & a m p ; 2 3 3 ; s & a m p ; 3 2 ; e n & a m p ; 3 2 ; i t e m & a m p ; 3 2 ; 1 o 2 o 3 o 4 & a m p ; 4 1 ; < / d 1 p 1 : C u b e E l e m e n t N a m e > < d 1 p 1 : D i m e n s i o n N a m e > Q u e s t i o n s < / d 1 p 1 : D i m e n s i o n N a m e > < d 1 p 1 : I d > q 1 3 3 < / d 1 p 1 : I d > < d 1 p 1 : V e r s i o n s > < d 2 : i n t > 4 < / d 2 : i n t > < / d 1 p 1 : V e r s i o n s > < / d 1 p 1 : C u b e E l e m e n t I d > < d 1 p 1 : C u b e E l e m e n t I d > < d 1 p 1 : C u b e E l e m e n t L a b e l > p m m 3 .   C o m b i e n   d e   f o i s   p a r   a n   e n v i r o n   c o n s o m m e z - v o u s   c h a c u n e   d e s   c o n s e r v e s   d e   p o i s s o n   s u i v a n t e s   ( a u t r e s   q u e   t h o n ,   s a r d i n e s ,   m a q u e r e a u x   e t   s a l a d e s   d e   p o i s s o n )   ? < / d 1 p 1 : C u b e E l e m e n t L a b e l > < d 1 p 1 : C u b e E l e m e n t N a m e > p m m 3 & a m p ; 4 6 ; & a m p ; 3 2 ; C o m b i e n & a m p ; 3 2 ; d e & a m p ; 3 2 ; f o i s & a m p ; 3 2 ; p a r & a m p ; 3 2 ; a n & a m p ; 3 2 ; e n v i r o n & a m p ; 3 2 ; c o n s o m m e z & a m p ; 4 5 ; v o u s & a m p ; 3 2 ; c h a c u n e & a m p ; 3 2 ; d e s & a m p ; 3 2 ; c o n s e r v e s & a m p ; 3 2 ; d e & a m p ; 3 2 ; p o i s s o n & a m p ; 3 2 ; s u i v a n t e s & a m p ; 3 2 ; & a m p ; 4 0 ; a u t r e s & a m p ; 3 2 ; q u e & a m p ; 3 2 ; t h o n & a m p ; 4 4 ; & a m p ; 3 2 ; s a r d i n e s & a m p ; 4 4 ; & a m p ; 3 2 ; m a q u e r e a u x & a m p ; 3 2 ; e t & a m p ; 3 2 ; s a l a d e s & a m p ; 3 2 ; d e & a m p ; 3 2 ; p o i s s o n & a m p ; 4 1 ; & a m p ; 3 2 ; & a m p ; 6 3 ; < / d 1 p 1 : C u b e E l e m e n t N a m e > < d 1 p 1 : D i m e n s i o n N a m e > Q u e s t i o n s < / d 1 p 1 : D i m e n s i o n N a m e > < d 1 p 1 : I d > q 1 3 4 < / d 1 p 1 : I d > < d 1 p 1 : V e r s i o n s > < d 2 : i n t > 4 < / d 2 : i n t > < / d 1 p 1 : V e r s i o n s > < / d 1 p 1 : C u b e E l e m e n t I d > < d 1 p 1 : C u b e E l e m e n t I d > < d 1 p 1 : C u b e E l e m e n t L a b e l > p m m 4 a .   P o u r   q u e l l e s   r a i s o n s   n e   c o n s o m m e z - v o u s   j a m a i s   d e   c o n s e r v e s   d e   c r a b e   ? < / d 1 p 1 : C u b e E l e m e n t L a b e l > < d 1 p 1 : C u b e E l e m e n t N a m e > p m m 4 a & a m p ; 4 6 ; & a m p ; 3 2 ; P o u r & a m p ; 3 2 ; q u e l l e s & a m p ; 3 2 ; r a i s o n s & a m p ; 3 2 ; n e & a m p ; 3 2 ; c o n s o m m e z & a m p ; 4 5 ; v o u s & a m p ; 3 2 ; j a m a i s & a m p ; 3 2 ; d e & a m p ; 3 2 ; c o n s e r v e s & a m p ; 3 2 ; d e & a m p ; 3 2 ; c r a b e & a m p ; 3 2 ; & a m p ; 6 3 ; < / d 1 p 1 : C u b e E l e m e n t N a m e > < d 1 p 1 : D i m e n s i o n N a m e > Q u e s t i o n s < / d 1 p 1 : D i m e n s i o n N a m e > < d 1 p 1 : I d > q 1 3 5 < / d 1 p 1 : I d > < d 1 p 1 : V e r s i o n s > < d 2 : i n t > 4 < / d 2 : i n t > < / d 1 p 1 : V e r s i o n s > < / d 1 p 1 : C u b e E l e m e n t I d > < d 1 p 1 : C u b e E l e m e n t I d > < d 1 p 1 : C u b e E l e m e n t L a b e l > p m m 4 b .   P o u r   q u e l l e s   r a i s o n s   n e   c o n s o m m e z - v o u s   j a m a i s   d e   c o n s e r v e s   d e   c r e v e t t e s   ? < / d 1 p 1 : C u b e E l e m e n t L a b e l > < d 1 p 1 : C u b e E l e m e n t N a m e > p m m 4 b & a m p ; 4 6 ; & a m p ; 3 2 ; P o u r & a m p ; 3 2 ; q u e l l e s & a m p ; 3 2 ; r a i s o n s & a m p ; 3 2 ; n e & a m p ; 3 2 ; c o n s o m m e z & a m p ; 4 5 ; v o u s & a m p ; 3 2 ; j a m a i s & a m p ; 3 2 ; d e & a m p ; 3 2 ; c o n s e r v e s & a m p ; 3 2 ; d e & a m p ; 3 2 ; c r e v e t t e s & a m p ; 3 2 ; & a m p ; 6 3 ; < / d 1 p 1 : C u b e E l e m e n t N a m e > < d 1 p 1 : D i m e n s i o n N a m e > Q u e s t i o n s < / d 1 p 1 : D i m e n s i o n N a m e > < d 1 p 1 : I d > q 1 3 6 < / d 1 p 1 : I d > < d 1 p 1 : V e r s i o n s > < d 2 : i n t > 4 < / d 2 : i n t > < / d 1 p 1 : V e r s i o n s > < / d 1 p 1 : C u b e E l e m e n t I d > < d 1 p 1 : C u b e E l e m e n t I d > < d 1 p 1 : C u b e E l e m e n t L a b e l > p m m 4 c .   P o u r   q u e l l e s   r a i s o n s   n e   c o n s o m m e z - v o u s   j a m a i s   d e   c o n s e r v e s   d e   f o i e   d e   m o r u e   ? < / d 1 p 1 : C u b e E l e m e n t L a b e l > < d 1 p 1 : C u b e E l e m e n t N a m e > p m m 4 c & a m p ; 4 6 ; & a m p ; 3 2 ; P o u r & a m p ; 3 2 ; q u e l l e s & a m p ; 3 2 ; r a i s o n s & a m p ; 3 2 ; n e & a m p ; 3 2 ; c o n s o m m e z & a m p ; 4 5 ; v o u s & a m p ; 3 2 ; j a m a i s & a m p ; 3 2 ; d e & a m p ; 3 2 ; c o n s e r v e s & a m p ; 3 2 ; d e & a m p ; 3 2 ; f o i e & a m p ; 3 2 ; d e & a m p ; 3 2 ; m o r u e & a m p ; 3 2 ; & a m p ; 6 3 ; < / d 1 p 1 : C u b e E l e m e n t N a m e > < d 1 p 1 : D i m e n s i o n N a m e > Q u e s t i o n s < / d 1 p 1 : D i m e n s i o n N a m e > < d 1 p 1 : I d > q 1 3 7 < / d 1 p 1 : I d > < d 1 p 1 : V e r s i o n s > < d 2 : i n t > 4 < / d 2 : i n t > < / d 1 p 1 : V e r s i o n s > < / d 1 p 1 : C u b e E l e m e n t I d > < d 1 p 1 : C u b e E l e m e n t I d > < d 1 p 1 : C u b e E l e m e n t L a b e l > p m m 4 d .   P o u r   q u e l l e s   r a i s o n s   n e   c o n s o m m e z - v o u s   j a m a i s   d e   c o n s e r v e s   d e   s a u m o n   ? < / d 1 p 1 : C u b e E l e m e n t L a b e l > < d 1 p 1 : C u b e E l e m e n t N a m e > p m m 4 d & a m p ; 4 6 ; & a m p ; 3 2 ; P o u r & a m p ; 3 2 ; q u e l l e s & a m p ; 3 2 ; r a i s o n s & a m p ; 3 2 ; n e & a m p ; 3 2 ; c o n s o m m e z & a m p ; 4 5 ; v o u s & a m p ; 3 2 ; j a m a i s & a m p ; 3 2 ; d e & a m p ; 3 2 ; c o n s e r v e s & a m p ; 3 2 ; d e & a m p ; 3 2 ; s a u m o n & a m p ; 3 2 ; & a m p ; 6 3 ; < / d 1 p 1 : C u b e E l e m e n t N a m e > < d 1 p 1 : D i m e n s i o n N a m e > Q u e s t i o n s < / d 1 p 1 : D i m e n s i o n N a m e > < d 1 p 1 : I d > q 1 3 8 < / d 1 p 1 : I d > < d 1 p 1 : V e r s i o n s > < d 2 : i n t > 4 < / d 2 : i n t > < / d 1 p 1 : V e r s i o n s > < / d 1 p 1 : C u b e E l e m e n t I d > < d 1 p 1 : C u b e E l e m e n t I d > < d 1 p 1 : C u b e E l e m e n t L a b e l > p m m 5 a .   L o r s q u e   v o u s   c o n s o m m e z   d e s   c o n s e r v e s   d e   c r a b e ,   c o m m e n t   l e s   c o n s o m m e z - v o u s   ? < / d 1 p 1 : C u b e E l e m e n t L a b e l > < d 1 p 1 : C u b e E l e m e n t N a m e > p m m 5 a & a m p ; 4 6 ; & a m p ; 3 2 ; L o r s q u e & a m p ; 3 2 ; v o u s & a m p ; 3 2 ; c o n s o m m e z & a m p ; 3 2 ; d e s & a m p ; 3 2 ; c o n s e r v e s & a m p ; 3 2 ; d e & a m p ; 3 2 ; c r a b e & a m p ; 4 4 ; & a m p ; 3 2 ; c o m m e n t & a m p ; 3 2 ; l e s & a m p ; 3 2 ; c o n s o m m e z & a m p ; 4 5 ; v o u s & a m p ; 3 2 ; & a m p ; 6 3 ; < / d 1 p 1 : C u b e E l e m e n t N a m e > < d 1 p 1 : D i m e n s i o n N a m e > Q u e s t i o n s < / d 1 p 1 : D i m e n s i o n N a m e > < d 1 p 1 : I d > q 1 3 9 < / d 1 p 1 : I d > < d 1 p 1 : V e r s i o n s > < d 2 : i n t > 4 < / d 2 : i n t > < / d 1 p 1 : V e r s i o n s > < / d 1 p 1 : C u b e E l e m e n t I d > < d 1 p 1 : C u b e E l e m e n t I d > < d 1 p 1 : C u b e E l e m e n t L a b e l > p m m 5 b .   L o r s q u e   v o u s   c o n s o m m e z   d e s   c o n s e r v e s   d e   c r e v e t t e s ,   c o m m e n t   l e s   c o n s o m m e z - v o u s   ? < / d 1 p 1 : C u b e E l e m e n t L a b e l > < d 1 p 1 : C u b e E l e m e n t N a m e > p m m 5 b & a m p ; 4 6 ; & a m p ; 3 2 ; L o r s q u e & a m p ; 3 2 ; v o u s & a m p ; 3 2 ; c o n s o m m e z & a m p ; 3 2 ; d e s & a m p ; 3 2 ; c o n s e r v e s & a m p ; 3 2 ; d e & a m p ; 3 2 ; c r e v e t t e s & a m p ; 4 4 ; & a m p ; 3 2 ; c o m m e n t & a m p ; 3 2 ; l e s & a m p ; 3 2 ; c o n s o m m e z & a m p ; 4 5 ; v o u s & a m p ; 3 2 ; & a m p ; 6 3 ; < / d 1 p 1 : C u b e E l e m e n t N a m e > < d 1 p 1 : D i m e n s i o n N a m e > Q u e s t i o n s < / d 1 p 1 : D i m e n s i o n N a m e > < d 1 p 1 : I d > q 1 4 0 < / d 1 p 1 : I d > < d 1 p 1 : V e r s i o n s > < d 2 : i n t > 4 < / d 2 : i n t > < / d 1 p 1 : V e r s i o n s > < / d 1 p 1 : C u b e E l e m e n t I d > < d 1 p 1 : C u b e E l e m e n t I d > < d 1 p 1 : C u b e E l e m e n t L a b e l > p m m 5 c .   L o r s q u e   v o u s   c o n s o m m e z   d e s   c o n s e r v e s   d e   f o i e   d e   m o r u e ,   c o m m e n t   l e s   c o n s o m m e z - v o u s   ? < / d 1 p 1 : C u b e E l e m e n t L a b e l > < d 1 p 1 : C u b e E l e m e n t N a m e > p m m 5 c & a m p ; 4 6 ; & a m p ; 3 2 ; L o r s q u e & a m p ; 3 2 ; v o u s & a m p ; 3 2 ; c o n s o m m e z & a m p ; 3 2 ; d e s & a m p ; 3 2 ; c o n s e r v e s & a m p ; 3 2 ; d e & a m p ; 3 2 ; f o i e & a m p ; 3 2 ; d e & a m p ; 3 2 ; m o r u e & a m p ; 4 4 ; & a m p ; 3 2 ; c o m m e n t & a m p ; 3 2 ; l e s & a m p ; 3 2 ; c o n s o m m e z & a m p ; 4 5 ; v o u s & a m p ; 3 2 ; & a m p ; 6 3 ; < / d 1 p 1 : C u b e E l e m e n t N a m e > < d 1 p 1 : D i m e n s i o n N a m e > Q u e s t i o n s < / d 1 p 1 : D i m e n s i o n N a m e > < d 1 p 1 : I d > q 1 4 1 < / d 1 p 1 : I d > < d 1 p 1 : V e r s i o n s > < d 2 : i n t > 4 < / d 2 : i n t > < / d 1 p 1 : V e r s i o n s > < / d 1 p 1 : C u b e E l e m e n t I d > < d 1 p 1 : C u b e E l e m e n t I d > < d 1 p 1 : C u b e E l e m e n t L a b e l > p m m 5 d .   L o r s q u e   v o u s   c o n s o m m e z   d e s   c o n s e r v e s   d e   s a u m o n ,   c o m m e n t   l e s   c o n s o m m e z - v o u s   ? < / d 1 p 1 : C u b e E l e m e n t L a b e l > < d 1 p 1 : C u b e E l e m e n t N a m e > p m m 5 d & a m p ; 4 6 ; & a m p ; 3 2 ; L o r s q u e & a m p ; 3 2 ; v o u s & a m p ; 3 2 ; c o n s o m m e z & a m p ; 3 2 ; d e s & a m p ; 3 2 ; c o n s e r v e s & a m p ; 3 2 ; d e & a m p ; 3 2 ; s a u m o n & a m p ; 4 4 ; & a m p ; 3 2 ; c o m m e n t & a m p ; 3 2 ; l e s & a m p ; 3 2 ; c o n s o m m e z & a m p ; 4 5 ; v o u s & a m p ; 3 2 ; & a m p ; 6 3 ; < / d 1 p 1 : C u b e E l e m e n t N a m e > < d 1 p 1 : D i m e n s i o n N a m e > Q u e s t i o n s < / d 1 p 1 : D i m e n s i o n N a m e > < d 1 p 1 : I d > q 1 4 2 < / d 1 p 1 : I d > < d 1 p 1 : V e r s i o n s > < d 2 : i n t > 4 < / d 2 : i n t > < / d 1 p 1 : V e r s i o n s > < / d 1 p 1 : C u b e E l e m e n t I d > < d 1 p 1 : C u b e E l e m e n t I d > < d 1 p 1 : C u b e E l e m e n t L a b e l > p m m 6 .   A v e z - v o u s   d � j �   e n t e n d u   p a r l e r   d e   l a   m a r q u e   N A U T I L U S   ? < / d 1 p 1 : C u b e E l e m e n t L a b e l > < d 1 p 1 : C u b e E l e m e n t N a m e > p m m 6 & a m p ; 4 6 ; & a m p ; 3 2 ; A v e z & a m p ; 4 5 ; v o u s & a m p ; 3 2 ; d & a m p ; 2 3 3 ; j & a m p ; 2 2 4 ; & a m p ; 3 2 ; e n t e n d u & a m p ; 3 2 ; p a r l e r & a m p ; 3 2 ; d e & a m p ; 3 2 ; l a & a m p ; 3 2 ; m a r q u e & a m p ; 3 2 ; N A U T I L U S & a m p ; 3 2 ; & a m p ; 6 3 ; < / d 1 p 1 : C u b e E l e m e n t N a m e > < d 1 p 1 : D i m e n s i o n N a m e > Q u e s t i o n s < / d 1 p 1 : D i m e n s i o n N a m e > < d 1 p 1 : I d > q 1 4 3 < / d 1 p 1 : I d > < d 1 p 1 : V e r s i o n s > < d 2 : i n t > 4 < / d 2 : i n t > < / d 1 p 1 : V e r s i o n s > < / d 1 p 1 : C u b e E l e m e n t I d > < d 1 p 1 : C u b e E l e m e n t I d > < d 1 p 1 : C u b e E l e m e n t L a b e l > p m m 7 _ i 1 .   V o i c i   d e s   a f f i r m a t i o n s   c o n c e r n a n t   l a   m a r q u e   N a u t i l u s .   -   d e   l a   f r a i c h e u r < / d 1 p 1 : C u b e E l e m e n t L a b e l > < d 1 p 1 : C u b e E l e m e n t N a m e > p m m 7 _ i 1 & a m p ; 4 6 ; & a m p ; 3 2 ; V o i c i & a m p ; 3 2 ; d e s & a m p ; 3 2 ; a f f i r m a t i o n s & a m p ; 3 2 ; c o n c e r n a n t & a m p ; 3 2 ; l a & a m p ; 3 2 ; m a r q u e & a m p ; 3 2 ; N a u t i l u s & a m p ; 4 6 ; & a m p ; 3 2 ; & a m p ; 4 5 ; & a m p ; 3 2 ; d e & a m p ; 3 2 ; l a & a m p ; 3 2 ; f r a i c h e u r < / d 1 p 1 : C u b e E l e m e n t N a m e > < d 1 p 1 : D i m e n s i o n N a m e > Q u e s t i o n s < / d 1 p 1 : D i m e n s i o n N a m e > < d 1 p 1 : I d > q 1 4 4 < / d 1 p 1 : I d > < d 1 p 1 : V e r s i o n s > < d 2 : i n t > 4 < / d 2 : i n t > < / d 1 p 1 : V e r s i o n s > < / d 1 p 1 : C u b e E l e m e n t I d > < d 1 p 1 : C u b e E l e m e n t I d > < d 1 p 1 : C u b e E l e m e n t L a b e l > p m m 7 _ i 2 .   V o i c i   d e s   a f f i r m a t i o n s   c o n c e r n a n t   l a   m a r q u e   N a u t i l u s .   -   d e   l a   c o n f i a n c e < / d 1 p 1 : C u b e E l e m e n t L a b e l > < d 1 p 1 : C u b e E l e m e n t N a m e > p m m 7 _ i 2 & a m p ; 4 6 ; & a m p ; 3 2 ; V o i c i & a m p ; 3 2 ; d e s & a m p ; 3 2 ; a f f i r m a t i o n s & a m p ; 3 2 ; c o n c e r n a n t & a m p ; 3 2 ; l a & a m p ; 3 2 ; m a r q u e & a m p ; 3 2 ; N a u t i l u s & a m p ; 4 6 ; & a m p ; 3 2 ; & a m p ; 4 5 ; & a m p ; 3 2 ; d e & a m p ; 3 2 ; l a & a m p ; 3 2 ; c o n f i a n c e < / d 1 p 1 : C u b e E l e m e n t N a m e > < d 1 p 1 : D i m e n s i o n N a m e > Q u e s t i o n s < / d 1 p 1 : D i m e n s i o n N a m e > < d 1 p 1 : I d > q 1 4 5 < / d 1 p 1 : I d > < d 1 p 1 : V e r s i o n s > < d 2 : i n t > 4 < / d 2 : i n t > < / d 1 p 1 : V e r s i o n s > < / d 1 p 1 : C u b e E l e m e n t I d > < d 1 p 1 : C u b e E l e m e n t I d > < d 1 p 1 : C u b e E l e m e n t L a b e l > p m m 7 _ i 3 .   V o i c i   d e s   a f f i r m a t i o n s   c o n c e r n a n t   l a   m a r q u e   N a u t i l u s .   -   d u   p l a i s i r < / d 1 p 1 : C u b e E l e m e n t L a b e l > < d 1 p 1 : C u b e E l e m e n t N a m e > p m m 7 _ i 3 & a m p ; 4 6 ; & a m p ; 3 2 ; V o i c i & a m p ; 3 2 ; d e s & a m p ; 3 2 ; a f f i r m a t i o n s & a m p ; 3 2 ; c o n c e r n a n t & a m p ; 3 2 ; l a & a m p ; 3 2 ; m a r q u e & a m p ; 3 2 ; N a u t i l u s & a m p ; 4 6 ; & a m p ; 3 2 ; & a m p ; 4 5 ; & a m p ; 3 2 ; d u & a m p ; 3 2 ; p l a i s i r < / d 1 p 1 : C u b e E l e m e n t N a m e > < d 1 p 1 : D i m e n s i o n N a m e > Q u e s t i o n s < / d 1 p 1 : D i m e n s i o n N a m e > < d 1 p 1 : I d > q 1 4 6 < / d 1 p 1 : I d > < d 1 p 1 : V e r s i o n s > < d 2 : i n t > 4 < / d 2 : i n t > < / d 1 p 1 : V e r s i o n s > < / d 1 p 1 : C u b e E l e m e n t I d > < d 1 p 1 : C u b e E l e m e n t I d > < d 1 p 1 : C u b e E l e m e n t L a b e l > p m m 7 _ i 4 .   V o i c i   d e s   a f f i r m a t i o n s   c o n c e r n a n t   l a   m a r q u e   N a u t i l u s .   -   d e s   a m b i a n c e s   f e s t i v e s < / d 1 p 1 : C u b e E l e m e n t L a b e l > < d 1 p 1 : C u b e E l e m e n t N a m e > p m m 7 _ i 4 & a m p ; 4 6 ; & a m p ; 3 2 ; V o i c i & a m p ; 3 2 ; d e s & a m p ; 3 2 ; a f f i r m a t i o n s & a m p ; 3 2 ; c o n c e r n a n t & a m p ; 3 2 ; l a & a m p ; 3 2 ; m a r q u e & a m p ; 3 2 ; N a u t i l u s & a m p ; 4 6 ; & a m p ; 3 2 ; & a m p ; 4 5 ; & a m p ; 3 2 ; d e s & a m p ; 3 2 ; a m b i a n c e s & a m p ; 3 2 ; f e s t i v e s < / d 1 p 1 : C u b e E l e m e n t N a m e > < d 1 p 1 : D i m e n s i o n N a m e > Q u e s t i o n s < / d 1 p 1 : D i m e n s i o n N a m e > < d 1 p 1 : I d > q 1 4 7 < / d 1 p 1 : I d > < d 1 p 1 : V e r s i o n s > < d 2 : i n t > 4 < / d 2 : i n t > < / d 1 p 1 : V e r s i o n s > < / d 1 p 1 : C u b e E l e m e n t I d > < d 1 p 1 : C u b e E l e m e n t I d > < d 1 p 1 : C u b e E l e m e n t L a b e l > p m m 7 _ i 5 .   V o i c i   d e s   a f f i r m a t i o n s   c o n c e r n a n t   l a   m a r q u e   N a u t i l u s .   -   u n   c � t �   v i e i l l o t < / d 1 p 1 : C u b e E l e m e n t L a b e l > < d 1 p 1 : C u b e E l e m e n t N a m e > p m m 7 _ i 5 & a m p ; 4 6 ; & a m p ; 3 2 ; V o i c i & a m p ; 3 2 ; d e s & a m p ; 3 2 ; a f f i r m a t i o n s & a m p ; 3 2 ; c o n c e r n a n t & a m p ; 3 2 ; l a & a m p ; 3 2 ; m a r q u e & a m p ; 3 2 ; N a u t i l u s & a m p ; 4 6 ; & a m p ; 3 2 ; & a m p ; 4 5 ; & a m p ; 3 2 ; u n & a m p ; 3 2 ; c & a m p ; 2 4 4 ; t & a m p ; 2 3 3 ; & a m p ; 3 2 ; v i e i l l o t < / d 1 p 1 : C u b e E l e m e n t N a m e > < d 1 p 1 : D i m e n s i o n N a m e > Q u e s t i o n s < / d 1 p 1 : D i m e n s i o n N a m e > < d 1 p 1 : I d > q 1 4 8 < / d 1 p 1 : I d > < d 1 p 1 : V e r s i o n s > < d 2 : i n t > 4 < / d 2 : i n t > < / d 1 p 1 : V e r s i o n s > < / d 1 p 1 : C u b e E l e m e n t I d > < d 1 p 1 : C u b e E l e m e n t I d > < d 1 p 1 : C u b e E l e m e n t L a b e l > p m m 7 _ i 6 .   V o i c i   d e s   a f f i r m a t i o n s   c o n c e r n a n t   l a   m a r q u e   N a u t i l u s .   -   d e s   c r a b e s   /   c r u s t a c � s < / d 1 p 1 : C u b e E l e m e n t L a b e l > < d 1 p 1 : C u b e E l e m e n t N a m e > p m m 7 _ i 6 & a m p ; 4 6 ; & a m p ; 3 2 ; V o i c i & a m p ; 3 2 ; d e s & a m p ; 3 2 ; a f f i r m a t i o n s & a m p ; 3 2 ; c o n c e r n a n t & a m p ; 3 2 ; l a & a m p ; 3 2 ; m a r q u e & a m p ; 3 2 ; N a u t i l u s & a m p ; 4 6 ; & a m p ; 3 2 ; & a m p ; 4 5 ; & a m p ; 3 2 ; d e s & a m p ; 3 2 ; c r a b e s & a m p ; 3 2 ; & a m p ; 4 7 ; & a m p ; 3 2 ; c r u s t a c & a m p ; 2 3 3 ; s < / d 1 p 1 : C u b e E l e m e n t N a m e > < d 1 p 1 : D i m e n s i o n N a m e > Q u e s t i o n s < / d 1 p 1 : D i m e n s i o n N a m e > < d 1 p 1 : I d > q 1 4 9 < / d 1 p 1 : I d > < d 1 p 1 : V e r s i o n s > < d 2 : i n t > 4 < / d 2 : i n t > < / d 1 p 1 : V e r s i o n s > < / d 1 p 1 : C u b e E l e m e n t I d > < d 1 p 1 : C u b e E l e m e n t I d > < d 1 p 1 : C u b e E l e m e n t L a b e l > p m m 7 _ i 7 .   V o i c i   d e s   a f f i r m a t i o n s   c o n c e r n a n t   l a   m a r q u e   N a u t i l u s .   -   d e s   p r o d u i t s   d e   l a   m e r < / d 1 p 1 : C u b e E l e m e n t L a b e l > < d 1 p 1 : C u b e E l e m e n t N a m e > p m m 7 _ i 7 & a m p ; 4 6 ; & a m p ; 3 2 ; V o i c i & a m p ; 3 2 ; d e s & a m p ; 3 2 ; a f f i r m a t i o n s & a m p ; 3 2 ; c o n c e r n a n t & a m p ; 3 2 ; l a & a m p ; 3 2 ; m a r q u e & a m p ; 3 2 ; N a u t i l u s & a m p ; 4 6 ; & a m p ; 3 2 ; & a m p ; 4 5 ; & a m p ; 3 2 ; d e s & a m p ; 3 2 ; p r o d u i t s & a m p ; 3 2 ; d e & a m p ; 3 2 ; l a & a m p ; 3 2 ; m e r < / d 1 p 1 : C u b e E l e m e n t N a m e > < d 1 p 1 : D i m e n s i o n N a m e > Q u e s t i o n s < / d 1 p 1 : D i m e n s i o n N a m e > < d 1 p 1 : I d > q 1 5 0 < / d 1 p 1 : I d > < d 1 p 1 : V e r s i o n s > < d 2 : i n t > 4 < / d 2 : i n t > < / d 1 p 1 : V e r s i o n s > < / d 1 p 1 : C u b e E l e m e n t I d > < d 1 p 1 : C u b e E l e m e n t I d > < d 1 p 1 : C u b e E l e m e n t L a b e l > p m m 7 _ i 8 .   V o i c i   d e s   a f f i r m a t i o n s   c o n c e r n a n t   l a   m a r q u e   N a u t i l u s .   -   d e   l a   n a t u r a l i t �   /   u n   c � t �   n a t u r e l < / d 1 p 1 : C u b e E l e m e n t L a b e l > < d 1 p 1 : C u b e E l e m e n t N a m e > p m m 7 _ i 8 & a m p ; 4 6 ; & a m p ; 3 2 ; V o i c i & a m p ; 3 2 ; d e s & a m p ; 3 2 ; a f f i r m a t i o n s & a m p ; 3 2 ; c o n c e r n a n t & a m p ; 3 2 ; l a & a m p ; 3 2 ; m a r q u e & a m p ; 3 2 ; N a u t i l u s & a m p ; 4 6 ; & a m p ; 3 2 ; & a m p ; 4 5 ; & a m p ; 3 2 ; d e & a m p ; 3 2 ; l a & a m p ; 3 2 ; n a t u r a l i t & a m p ; 2 3 3 ; & a m p ; 3 2 ; & a m p ; 4 7 ; & a m p ; 3 2 ; u n & a m p ; 3 2 ; c & a m p ; 2 4 4 ; t & a m p ; 2 3 3 ; & a m p ; 3 2 ; n a t u r e l < / d 1 p 1 : C u b e E l e m e n t N a m e > < d 1 p 1 : D i m e n s i o n N a m e > Q u e s t i o n s < / d 1 p 1 : D i m e n s i o n N a m e > < d 1 p 1 : I d > q 1 5 1 < / d 1 p 1 : I d > < d 1 p 1 : V e r s i o n s > < d 2 : i n t > 4 < / d 2 : i n t > < / d 1 p 1 : V e r s i o n s > < / d 1 p 1 : C u b e E l e m e n t I d > < d 1 p 1 : C u b e E l e m e n t I d > < d 1 p 1 : C u b e E l e m e n t L a b e l > p m m 7 _ i 9 .   V o i c i   d e s   a f f i r m a t i o n s   c o n c e r n a n t   l a   m a r q u e   N a u t i l u s .   -   d e s   p r o d u i t s   c h e r s < / d 1 p 1 : C u b e E l e m e n t L a b e l > < d 1 p 1 : C u b e E l e m e n t N a m e > p m m 7 _ i 9 & a m p ; 4 6 ; & a m p ; 3 2 ; V o i c i & a m p ; 3 2 ; d e s & a m p ; 3 2 ; a f f i r m a t i o n s & a m p ; 3 2 ; c o n c e r n a n t & a m p ; 3 2 ; l a & a m p ; 3 2 ; m a r q u e & a m p ; 3 2 ; N a u t i l u s & a m p ; 4 6 ; & a m p ; 3 2 ; & a m p ; 4 5 ; & a m p ; 3 2 ; d e s & a m p ; 3 2 ; p r o d u i t s & a m p ; 3 2 ; c h e r s < / d 1 p 1 : C u b e E l e m e n t N a m e > < d 1 p 1 : D i m e n s i o n N a m e > Q u e s t i o n s < / d 1 p 1 : D i m e n s i o n N a m e > < d 1 p 1 : I d > q 1 5 2 < / d 1 p 1 : I d > < d 1 p 1 : V e r s i o n s > < d 2 : i n t > 4 < / d 2 : i n t > < / d 1 p 1 : V e r s i o n s > < / d 1 p 1 : C u b e E l e m e n t I d > < d 1 p 1 : C u b e E l e m e n t I d > < d 1 p 1 : C u b e E l e m e n t L a b e l > p m m 7 _ i 1 0 .   V o i c i   d e s   a f f i r m a t i o n s   c o n c e r n a n t   l a   m a r q u e   N a u t i l u s .   -   d e   l ' h o n n � t e t � < / d 1 p 1 : C u b e E l e m e n t L a b e l > < d 1 p 1 : C u b e E l e m e n t N a m e > p m m 7 _ i 1 0 & a m p ; 4 6 ; & a m p ; 3 2 ; V o i c i & a m p ; 3 2 ; d e s & a m p ; 3 2 ; a f f i r m a t i o n s & a m p ; 3 2 ; c o n c e r n a n t & a m p ; 3 2 ; l a & a m p ; 3 2 ; m a r q u e & a m p ; 3 2 ; N a u t i l u s & a m p ; 4 6 ; & a m p ; 3 2 ; & a m p ; 4 5 ; & a m p ; 3 2 ; d e & a m p ; 3 2 ; l & a m p ; 3 9 ; h o n n & a m p ; 2 3 4 ; t e t & a m p ; 2 3 3 ; < / d 1 p 1 : C u b e E l e m e n t N a m e > < d 1 p 1 : D i m e n s i o n N a m e > Q u e s t i o n s < / d 1 p 1 : D i m e n s i o n N a m e > < d 1 p 1 : I d > q 1 5 3 < / d 1 p 1 : I d > < d 1 p 1 : V e r s i o n s > < d 2 : i n t > 4 < / d 2 : i n t > < / d 1 p 1 : V e r s i o n s > < / d 1 p 1 : C u b e E l e m e n t I d > < d 1 p 1 : C u b e E l e m e n t I d > < d 1 p 1 : C u b e E l e m e n t L a b e l > p m m 7 _ i 1 1 .   V o i c i   d e s   a f f i r m a t i o n s   c o n c e r n a n t   l a   m a r q u e   N a u t i l u s .   -   d e s   p r o d u i t s   d e   q u a l i t � < / d 1 p 1 : C u b e E l e m e n t L a b e l > < d 1 p 1 : C u b e E l e m e n t N a m e > p m m 7 _ i 1 1 & a m p ; 4 6 ; & a m p ; 3 2 ; V o i c i & a m p ; 3 2 ; d e s & a m p ; 3 2 ; a f f i r m a t i o n s & a m p ; 3 2 ; c o n c e r n a n t & a m p ; 3 2 ; l a & a m p ; 3 2 ; m a r q u e & a m p ; 3 2 ; N a u t i l u s & a m p ; 4 6 ; & a m p ; 3 2 ; & a m p ; 4 5 ; & a m p ; 3 2 ; d e s & a m p ; 3 2 ; p r o d u i t s & a m p ; 3 2 ; d e & a m p ; 3 2 ; q u a l i t & a m p ; 2 3 3 ; < / d 1 p 1 : C u b e E l e m e n t N a m e > < d 1 p 1 : D i m e n s i o n N a m e > Q u e s t i o n s < / d 1 p 1 : D i m e n s i o n N a m e > < d 1 p 1 : I d > q 1 5 4 < / d 1 p 1 : I d > < d 1 p 1 : V e r s i o n s > < d 2 : i n t > 4 < / d 2 : i n t > < / d 1 p 1 : V e r s i o n s > < / d 1 p 1 : C u b e E l e m e n t I d > < d 1 p 1 : C u b e E l e m e n t I d > < d 1 p 1 : C u b e E l e m e n t L a b e l > p m m 7 .   V o i c i   d e s   a f f i r m a t i o n s   c o n c e r n a n t   l a   m a r q u e   N a u t i l u s . < / d 1 p 1 : C u b e E l e m e n t L a b e l > < d 1 p 1 : C u b e E l e m e n t N a m e > p m m 7 & a m p ; 4 6 ; & a m p ; 3 2 ; V o i c i & a m p ; 3 2 ; d e s & a m p ; 3 2 ; a f f i r m a t i o n s & a m p ; 3 2 ; c o n c e r n a n t & a m p ; 3 2 ; l a & a m p ; 3 2 ; m a r q u e & a m p ; 3 2 ; N a u t i l u s & a m p ; 4 6 ; < / d 1 p 1 : C u b e E l e m e n t N a m e > < d 1 p 1 : D i m e n s i o n N a m e > Q u e s t i o n s < / d 1 p 1 : D i m e n s i o n N a m e > < d 1 p 1 : I d > q 1 5 5 < / d 1 p 1 : I d > < d 1 p 1 : V e r s i o n s > < d 2 : i n t > 4 < / d 2 : i n t > < / d 1 p 1 : V e r s i o n s > < / d 1 p 1 : C u b e E l e m e n t I d > < d 1 p 1 : C u b e E l e m e n t I d > < d 1 p 1 : C u b e E l e m e n t L a b e l > p m m 8 .   S i   d e m a i n   N a u t i l u s   l a n � a i t   d e s   p r o d u i t s   d e   p o i s s o n   a u   r a y o n   f r a i s   o u   d a n s   d e s   p o i s s o n n e r i e s   d e   g r a n d e s   s u r f a c e s ,   l u i   f e r i e z - v o u s   c o n f i a n c e   ? < / d 1 p 1 : C u b e E l e m e n t L a b e l > < d 1 p 1 : C u b e E l e m e n t N a m e > p m m 8 & a m p ; 4 6 ; & a m p ; 3 2 ; S i & a m p ; 3 2 ; d e m a i n & a m p ; 3 2 ; N a u t i l u s & a m p ; 3 2 ; l a n & a m p ; 2 3 1 ; a i t & a m p ; 3 2 ; d e s & a m p ; 3 2 ; p r o d u i t s & a m p ; 3 2 ; d e & a m p ; 3 2 ; p o i s s o n & a m p ; 3 2 ; a u & a m p ; 3 2 ; r a y o n & a m p ; 3 2 ; f r a i s & a m p ; 3 2 ; o u & a m p ; 3 2 ; d a n s & a m p ; 3 2 ; d e s & a m p ; 3 2 ; p o i s s o n n e r i e s & a m p ; 3 2 ; d e & a m p ; 3 2 ; g r a n d e s & a m p ; 3 2 ; s u r f a c e s & a m p ; 4 4 ; & a m p ; 3 2 ; l u i & a m p ; 3 2 ; f e r i e z & a m p ; 4 5 ; v o u s & a m p ; 3 2 ; c o n f i a n c e & a m p ; 3 2 ; & a m p ; 6 3 ; < / d 1 p 1 : C u b e E l e m e n t N a m e > < d 1 p 1 : D i m e n s i o n N a m e > Q u e s t i o n s < / d 1 p 1 : D i m e n s i o n N a m e > < d 1 p 1 : I d > q 1 5 6 < / d 1 p 1 : I d > < d 1 p 1 : V e r s i o n s > < d 2 : i n t > 4 < / d 2 : i n t > < / d 1 p 1 : V e r s i o n s > < / d 1 p 1 : C u b e E l e m e n t I d > < d 1 p 1 : C u b e E l e m e n t I d > < d 1 p 1 : C u b e E l e m e n t L a b e l > S 3 .   Q u e l   e s t   l e   n o m   d e   v o t r e   c o m m u n e   d e   r � s i d e n c e   ? < / d 1 p 1 : C u b e E l e m e n t L a b e l > < d 1 p 1 : C u b e E l e m e n t N a m e > S 3 & a m p ; 4 6 ; & a m p ; 3 2 ; Q u e l & a m p ; 3 2 ; e s t & a m p ; 3 2 ; l e & a m p ; 3 2 ; n o m & a m p ; 3 2 ; d e & a m p ; 3 2 ; v o t r e & a m p ; 3 2 ; c o m m u n e & a m p ; 3 2 ; d e & a m p ; 3 2 ; r & a m p ; 2 3 3 ; s i d e n c e & a m p ; 3 2 ; & a m p ; 6 3 ; < / d 1 p 1 : C u b e E l e m e n t N a m e > < d 1 p 1 : D i m e n s i o n N a m e > Q u e s t i o n s < / d 1 p 1 : D i m e n s i o n N a m e > < d 1 p 1 : I d > q 1 5 7 < / d 1 p 1 : I d > < d 1 p 1 : V e r s i o n s > < d 2 : i n t > 4 < / d 2 : i n t > < / d 1 p 1 : V e r s i o n s > < / d 1 p 1 : C u b e E l e m e n t I d > < d 1 p 1 : C u b e E l e m e n t I d > < d 1 p 1 : C u b e E l e m e n t L a b e l > O u i ,   s o u v e n t < / d 1 p 1 : C u b e E l e m e n t L a b e l > < d 1 p 1 : C u b e E l e m e n t N a m e > O u i & a m p ; 4 4 ; & a m p ; 3 2 ; s o u v e n t < / d 1 p 1 : C u b e E l e m e n t N a m e > < d 1 p 1 : D i m e n s i o n N a m e > C a t e g o r i e s < / d 1 p 1 : D i m e n s i o n N a m e > < d 1 p 1 : I d > c 4 6 7 < / d 1 p 1 : I d > < d 1 p 1 : V e r s i o n s > < d 2 : i n t > 4 < / d 2 : i n t > < / d 1 p 1 : V e r s i o n s > < / d 1 p 1 : C u b e E l e m e n t I d > < d 1 p 1 : C u b e E l e m e n t I d > < d 1 p 1 : C u b e E l e m e n t L a b e l > N o n ,   r a r e m e n t < / d 1 p 1 : C u b e E l e m e n t L a b e l > < d 1 p 1 : C u b e E l e m e n t N a m e > N o n & a m p ; 4 4 ; & a m p ; 3 2 ; r a r e m e n t < / d 1 p 1 : C u b e E l e m e n t N a m e > < d 1 p 1 : D i m e n s i o n N a m e > C a t e g o r i e s < / d 1 p 1 : D i m e n s i o n N a m e > < d 1 p 1 : I d > c 4 6 8 < / d 1 p 1 : I d > < d 1 p 1 : V e r s i o n s > < d 2 : i n t > 4 < / d 2 : i n t > < / d 1 p 1 : V e r s i o n s > < / d 1 p 1 : C u b e E l e m e n t I d > < d 1 p 1 : C u b e E l e m e n t I d > < d 1 p 1 : C u b e E l e m e n t L a b e l > N S P / N R < / d 1 p 1 : C u b e E l e m e n t L a b e l > < d 1 p 1 : C u b e E l e m e n t N a m e > N S P & a m p ; 4 7 ; N R < / d 1 p 1 : C u b e E l e m e n t N a m e > < d 1 p 1 : D i m e n s i o n N a m e > C a t e g o r i e s < / d 1 p 1 : D i m e n s i o n N a m e > < d 1 p 1 : I d > c 4 6 9 < / d 1 p 1 : I d > < d 1 p 1 : V e r s i o n s > < d 2 : i n t > 4 < / d 2 : i n t > < / d 1 p 1 : V e r s i o n s > < / d 1 p 1 : C u b e E l e m e n t I d > < d 1 p 1 : C u b e E l e m e n t I d > < d 1 p 1 : C u b e E l e m e n t L a b e l > S o u v e n t   ( p l u s   d e   3   f o i s   p a r   a n ) < / d 1 p 1 : C u b e E l e m e n t L a b e l > < d 1 p 1 : C u b e E l e m e n t N a m e > S o u v e n t & a m p ; 3 2 ; & a m p ; 4 0 ; p l u s & a m p ; 3 2 ; d e & a m p ; 3 2 ; 3 & a m p ; 3 2 ; f o i s & a m p ; 3 2 ; p a r & a m p ; 3 2 ; a n & a m p ; 4 1 ; < / d 1 p 1 : C u b e E l e m e n t N a m e > < d 1 p 1 : D i m e n s i o n N a m e > C a t e g o r i e s < / d 1 p 1 : D i m e n s i o n N a m e > < d 1 p 1 : I d > c 4 7 0 < / d 1 p 1 : I d > < d 1 p 1 : V e r s i o n s > < d 2 : i n t > 4 < / d 2 : i n t > < / d 1 p 1 : V e r s i o n s > < / d 1 p 1 : C u b e E l e m e n t I d > < d 1 p 1 : C u b e E l e m e n t I d > < d 1 p 1 : C u b e E l e m e n t L a b e l > P a r f o i s   ( 1   �   3   f o i s   p a r   a n ) < / d 1 p 1 : C u b e E l e m e n t L a b e l > < d 1 p 1 : C u b e E l e m e n t N a m e > P a r f o i s & a m p ; 3 2 ; & a m p ; 4 0 ; 1 & a m p ; 3 2 ; & a m p ; 2 2 4 ; & a m p ; 3 2 ; 3 & a m p ; 3 2 ; f o i s & a m p ; 3 2 ; p a r & a m p ; 3 2 ; a n & a m p ; 4 1 ; < / d 1 p 1 : C u b e E l e m e n t N a m e > < d 1 p 1 : D i m e n s i o n N a m e > C a t e g o r i e s < / d 1 p 1 : D i m e n s i o n N a m e > < d 1 p 1 : I d > c 4 7 1 < / d 1 p 1 : I d > < d 1 p 1 : V e r s i o n s > < d 2 : i n t > 4 < / d 2 : i n t > < / d 1 p 1 : V e r s i o n s > < / d 1 p 1 : C u b e E l e m e n t I d > < d 1 p 1 : C u b e E l e m e n t I d > < d 1 p 1 : C u b e E l e m e n t L a b e l > J a m a i s < / d 1 p 1 : C u b e E l e m e n t L a b e l > < d 1 p 1 : C u b e E l e m e n t N a m e > J a m a i s < / d 1 p 1 : C u b e E l e m e n t N a m e > < d 1 p 1 : D i m e n s i o n N a m e > C a t e g o r i e s < / d 1 p 1 : D i m e n s i o n N a m e > < d 1 p 1 : I d > c 4 7 2 < / d 1 p 1 : I d > < d 1 p 1 : V e r s i o n s > < d 2 : i n t > 4 < / d 2 : i n t > < / d 1 p 1 : V e r s i o n s > < / d 1 p 1 : C u b e E l e m e n t I d > < d 1 p 1 : C u b e E l e m e n t I d > < d 1 p 1 : C u b e E l e m e n t L a b e l > A u   m o i n s   u n < / d 1 p 1 : C u b e E l e m e n t L a b e l > < d 1 p 1 : C u b e E l e m e n t N a m e > A u & a m p ; 3 2 ; m o i n s & a m p ; 3 2 ; u n < / d 1 p 1 : C u b e E l e m e n t N a m e > < d 1 p 1 : D i m e n s i o n N a m e > C a t e g o r i e s < / d 1 p 1 : D i m e n s i o n N a m e > < d 1 p 1 : I d > c 4 7 3 < / d 1 p 1 : I d > < d 1 p 1 : V e r s i o n s > < d 2 : i n t > 4 < / d 2 : i n t > < / d 1 p 1 : V e r s i o n s > < / d 1 p 1 : C u b e E l e m e n t I d > < d 1 p 1 : C u b e E l e m e n t I d > < d 1 p 1 : C u b e E l e m e n t L a b e l > 1 < / d 1 p 1 : C u b e E l e m e n t L a b e l > < d 1 p 1 : C u b e E l e m e n t N a m e > _ 1 < / d 1 p 1 : C u b e E l e m e n t N a m e > < d 1 p 1 : D i m e n s i o n N a m e > C a t e g o r i e s < / d 1 p 1 : D i m e n s i o n N a m e > < d 1 p 1 : I d > c 4 7 4 < / d 1 p 1 : I d > < d 1 p 1 : V e r s i o n s > < d 2 : i n t > 4 < / d 2 : i n t > < / d 1 p 1 : V e r s i o n s > < / d 1 p 1 : C u b e E l e m e n t I d > < d 1 p 1 : C u b e E l e m e n t I d > < d 1 p 1 : C u b e E l e m e n t L a b e l > 2 < / d 1 p 1 : C u b e E l e m e n t L a b e l > < d 1 p 1 : C u b e E l e m e n t N a m e > _ 2 < / d 1 p 1 : C u b e E l e m e n t N a m e > < d 1 p 1 : D i m e n s i o n N a m e > C a t e g o r i e s < / d 1 p 1 : D i m e n s i o n N a m e > < d 1 p 1 : I d > c 4 7 5 < / d 1 p 1 : I d > < d 1 p 1 : V e r s i o n s > < d 2 : i n t > 4 < / d 2 : i n t > < / d 1 p 1 : V e r s i o n s > < / d 1 p 1 : C u b e E l e m e n t I d > < d 1 p 1 : C u b e E l e m e n t I d > < d 1 p 1 : C u b e E l e m e n t L a b e l > 3 < / d 1 p 1 : C u b e E l e m e n t L a b e l > < d 1 p 1 : C u b e E l e m e n t N a m e > _ 3 < / d 1 p 1 : C u b e E l e m e n t N a m e > < d 1 p 1 : D i m e n s i o n N a m e > C a t e g o r i e s < / d 1 p 1 : D i m e n s i o n N a m e > < d 1 p 1 : I d > c 4 7 6 < / d 1 p 1 : I d > < d 1 p 1 : V e r s i o n s > < d 2 : i n t > 4 < / d 2 : i n t > < / d 1 p 1 : V e r s i o n s > < / d 1 p 1 : C u b e E l e m e n t I d > < d 1 p 1 : C u b e E l e m e n t I d > < d 1 p 1 : C u b e E l e m e n t L a b e l > J e   p r � f � r e   l e s   p r o d u i t s   f r a i s < / d 1 p 1 : C u b e E l e m e n t L a b e l > < d 1 p 1 : C u b e E l e m e n t N a m e > J e & a m p ; 3 2 ; p r & a m p ; 2 3 3 ; f & a m p ; 2 3 2 ; r e & a m p ; 3 2 ; l e s & a m p ; 3 2 ; p r o d u i t s & a m p ; 3 2 ; f r a i s < / d 1 p 1 : C u b e E l e m e n t N a m e > < d 1 p 1 : D i m e n s i o n N a m e > C a t e g o r i e s < / d 1 p 1 : D i m e n s i o n N a m e > < d 1 p 1 : I d > c 4 7 7 < / d 1 p 1 : I d > < d 1 p 1 : V e r s i o n s > < d 2 : i n t > 4 < / d 2 : i n t > < / d 1 p 1 : V e r s i o n s > < / d 1 p 1 : C u b e E l e m e n t I d > < d 1 p 1 : C u b e E l e m e n t I d > < d 1 p 1 : C u b e E l e m e n t L a b e l > J e   n ' a i m e   p a s   c e s   p r o d u i t s   /   l e s   p e r s o n n e s   d e   m a   f a m i l l e   n ' a i m e n t   p a s   c e s   p r o d u i t s < / d 1 p 1 : C u b e E l e m e n t L a b e l > < d 1 p 1 : C u b e E l e m e n t N a m e > J e & a m p ; 3 2 ; n & a m p ; 3 9 ; a i m e & a m p ; 3 2 ; p a s & a m p ; 3 2 ; c e s & a m p ; 3 2 ; p r o d u i t s & a m p ; 3 2 ; & a m p ; 4 7 ; & a m p ; 3 2 ; l e s & a m p ; 3 2 ; p e r s o n n e s & a m p ; 3 2 ; d e & a m p ; 3 2 ; m a & a m p ; 3 2 ; f a m i l l e & a m p ; 3 2 ; n & a m p ; 3 9 ; a i m e n t & a m p ; 3 2 ; p a s & a m p ; 3 2 ; c e s & a m p ; 3 2 ; p r o d u i t s < / d 1 p 1 : C u b e E l e m e n t N a m e > < d 1 p 1 : D i m e n s i o n N a m e > C a t e g o r i e s < / d 1 p 1 : D i m e n s i o n N a m e > < d 1 p 1 : I d > c 4 7 8 < / d 1 p 1 : I d > < d 1 p 1 : V e r s i o n s > < d 2 : i n t > 4 < / d 2 : i n t > < / d 1 p 1 : V e r s i o n s > < / d 1 p 1 : C u b e E l e m e n t I d > < d 1 p 1 : C u b e E l e m e n t I d > < d 1 p 1 : C u b e E l e m e n t L a b e l > C ' e s t   t r o p   c h e r < / d 1 p 1 : C u b e E l e m e n t L a b e l > < d 1 p 1 : C u b e E l e m e n t N a m e > C & a m p ; 3 9 ; e s t & a m p ; 3 2 ; t r o p & a m p ; 3 2 ; c h e r < / d 1 p 1 : C u b e E l e m e n t N a m e > < d 1 p 1 : D i m e n s i o n N a m e > C a t e g o r i e s < / d 1 p 1 : D i m e n s i o n N a m e > < d 1 p 1 : I d > c 4 7 9 < / d 1 p 1 : I d > < d 1 p 1 : V e r s i o n s > < d 2 : i n t > 4 < / d 2 : i n t > < / d 1 p 1 : V e r s i o n s > < / d 1 p 1 : C u b e E l e m e n t I d > < d 1 p 1 : C u b e E l e m e n t I d > < d 1 p 1 : C u b e E l e m e n t L a b e l > J e   n e   s a v a i s   p a s   q u e   c e l a   e x i s t a i t   e n   c o n s e r v e < / d 1 p 1 : C u b e E l e m e n t L a b e l > < d 1 p 1 : C u b e E l e m e n t N a m e > J e & a m p ; 3 2 ; n e & a m p ; 3 2 ; s a v a i s & a m p ; 3 2 ; p a s & a m p ; 3 2 ; q u e & a m p ; 3 2 ; c e l a & a m p ; 3 2 ; e x i s t a i t & a m p ; 3 2 ; e n & a m p ; 3 2 ; c o n s e r v e < / d 1 p 1 : C u b e E l e m e n t N a m e > < d 1 p 1 : D i m e n s i o n N a m e > C a t e g o r i e s < / d 1 p 1 : D i m e n s i o n N a m e > < d 1 p 1 : I d > c 4 8 0 < / d 1 p 1 : I d > < d 1 p 1 : V e r s i o n s > < d 2 : i n t > 4 < / d 2 : i n t > < / d 1 p 1 : V e r s i o n s > < / d 1 p 1 : C u b e E l e m e n t I d > < d 1 p 1 : C u b e E l e m e n t I d > < d 1 p 1 : C u b e E l e m e n t L a b e l > J e   n e   s a i s   p a s   c o m m e n t   l e s   c u i s i n e r   /   p r � p a r e r < / d 1 p 1 : C u b e E l e m e n t L a b e l > < d 1 p 1 : C u b e E l e m e n t N a m e > J e & a m p ; 3 2 ; n e & a m p ; 3 2 ; s a i s & a m p ; 3 2 ; p a s & a m p ; 3 2 ; c o m m e n t & a m p ; 3 2 ; l e s & a m p ; 3 2 ; c u i s i n e r & a m p ; 3 2 ; & a m p ; 4 7 ; & a m p ; 3 2 ; p r & a m p ; 2 3 3 ; p a r e r < / d 1 p 1 : C u b e E l e m e n t N a m e > < d 1 p 1 : D i m e n s i o n N a m e > C a t e g o r i e s < / d 1 p 1 : D i m e n s i o n N a m e > < d 1 p 1 : I d > c 4 8 1 < / d 1 p 1 : I d > < d 1 p 1 : V e r s i o n s > < d 2 : i n t > 4 < / d 2 : i n t > < / d 1 p 1 : V e r s i o n s > < / d 1 p 1 : C u b e E l e m e n t I d > < d 1 p 1 : C u b e E l e m e n t I d > < d 1 p 1 : C u b e E l e m e n t L a b e l > A u t r e   r a i s o n < / d 1 p 1 : C u b e E l e m e n t L a b e l > < d 1 p 1 : C u b e E l e m e n t N a m e > A u t r e & a m p ; 3 2 ; r a i s o n < / d 1 p 1 : C u b e E l e m e n t N a m e > < d 1 p 1 : D i m e n s i o n N a m e > C a t e g o r i e s < / d 1 p 1 : D i m e n s i o n N a m e > < d 1 p 1 : I d > c 4 8 2 < / d 1 p 1 : I d > < d 1 p 1 : V e r s i o n s > < d 2 : i n t > 4 < / d 2 : i n t > < / d 1 p 1 : V e r s i o n s > < / d 1 p 1 : C u b e E l e m e n t I d > < d 1 p 1 : C u b e E l e m e n t I d > < d 1 p 1 : C u b e E l e m e n t L a b e l > E n   s a l a d e < / d 1 p 1 : C u b e E l e m e n t L a b e l > < d 1 p 1 : C u b e E l e m e n t N a m e > E n & a m p ; 3 2 ; s a l a d e < / d 1 p 1 : C u b e E l e m e n t N a m e > < d 1 p 1 : D i m e n s i o n N a m e > C a t e g o r i e s < / d 1 p 1 : D i m e n s i o n N a m e > < d 1 p 1 : I d > c 4 8 3 < / d 1 p 1 : I d > < d 1 p 1 : V e r s i o n s > < d 2 : i n t > 4 < / d 2 : i n t > < / d 1 p 1 : V e r s i o n s > < / d 1 p 1 : C u b e E l e m e n t I d > < d 1 p 1 : C u b e E l e m e n t I d > < d 1 p 1 : C u b e E l e m e n t L a b e l > L o r s   d e   r e p a s   f e s t i f s   ( N o � l ,   a n n i v e r s a i r e s . . . ) < / d 1 p 1 : C u b e E l e m e n t L a b e l > < d 1 p 1 : C u b e E l e m e n t N a m e > L o r s & a m p ; 3 2 ; d e & a m p ; 3 2 ; r e p a s & a m p ; 3 2 ; f e s t i f s & a m p ; 3 2 ; & a m p ; 4 0 ; N o & a m p ; 2 3 5 ; l & a m p ; 4 4 ; & a m p ; 3 2 ; a n n i v e r s a i r e s & a m p ; 4 6 ; & a m p ; 4 6 ; & a m p ; 4 6 ; & a m p ; 4 1 ; < / d 1 p 1 : C u b e E l e m e n t N a m e > < d 1 p 1 : D i m e n s i o n N a m e > C a t e g o r i e s < / d 1 p 1 : D i m e n s i o n N a m e > < d 1 p 1 : I d > c 4 8 4 < / d 1 p 1 : I d > < d 1 p 1 : V e r s i o n s > < d 2 : i n t > 4 < / d 2 : i n t > < / d 1 p 1 : V e r s i o n s > < / d 1 p 1 : C u b e E l e m e n t I d > < d 1 p 1 : C u b e E l e m e n t I d > < d 1 p 1 : C u b e E l e m e n t L a b e l > A   l ' a p � r i t i f < / d 1 p 1 : C u b e E l e m e n t L a b e l > < d 1 p 1 : C u b e E l e m e n t N a m e > A & a m p ; 3 2 ; l & a m p ; 3 9 ; a p & a m p ; 2 3 3 ; r i t i f < / d 1 p 1 : C u b e E l e m e n t N a m e > < d 1 p 1 : D i m e n s i o n N a m e > C a t e g o r i e s < / d 1 p 1 : D i m e n s i o n N a m e > < d 1 p 1 : I d > c 4 8 5 < / d 1 p 1 : I d > < d 1 p 1 : V e r s i o n s > < d 2 : i n t > 4 < / d 2 : i n t > < / d 1 p 1 : V e r s i o n s > < / d 1 p 1 : C u b e E l e m e n t I d > < d 1 p 1 : C u b e E l e m e n t I d > < d 1 p 1 : C u b e E l e m e n t L a b e l > C u i s i n � s   a v e c   d e s   l � g u m e s   o u   d e s   f � c u l e n t s < / d 1 p 1 : C u b e E l e m e n t L a b e l > < d 1 p 1 : C u b e E l e m e n t N a m e > C u i s i n & a m p ; 2 3 3 ; s & a m p ; 3 2 ; a v e c & a m p ; 3 2 ; d e s & a m p ; 3 2 ; l & a m p ; 2 3 3 ; g u m e s & a m p ; 3 2 ; o u & a m p ; 3 2 ; d e s & a m p ; 3 2 ; f & a m p ; 2 3 3 ; c u l e n t s < / d 1 p 1 : C u b e E l e m e n t N a m e > < d 1 p 1 : D i m e n s i o n N a m e > C a t e g o r i e s < / d 1 p 1 : D i m e n s i o n N a m e > < d 1 p 1 : I d > c 4 8 6 < / d 1 p 1 : I d > < d 1 p 1 : V e r s i o n s > < d 2 : i n t > 4 < / d 2 : i n t > < / d 1 p 1 : V e r s i o n s > < / d 1 p 1 : C u b e E l e m e n t I d > < d 1 p 1 : C u b e E l e m e n t I d > < d 1 p 1 : C u b e E l e m e n t L a b e l > J e   n e   s a i s   p a s < / d 1 p 1 : C u b e E l e m e n t L a b e l > < d 1 p 1 : C u b e E l e m e n t N a m e > J e & a m p ; 3 2 ; n e & a m p ; 3 2 ; s a i s & a m p ; 3 2 ; p a s < / d 1 p 1 : C u b e E l e m e n t N a m e > < d 1 p 1 : D i m e n s i o n N a m e > C a t e g o r i e s < / d 1 p 1 : D i m e n s i o n N a m e > < d 1 p 1 : I d > c 4 8 7 < / d 1 p 1 : I d > < d 1 p 1 : V e r s i o n s > < d 2 : i n t > 4 < / d 2 : i n t > < / d 1 p 1 : V e r s i o n s > < / d 1 p 1 : C u b e E l e m e n t I d > < d 1 p 1 : C u b e E l e m e n t I d > < d 1 p 1 : C u b e E l e m e n t L a b e l > 1 8 - 2 4   a n s < / d 1 p 1 : C u b e E l e m e n t L a b e l > < d 1 p 1 : C u b e E l e m e n t N a m e > _ 1 8 & a m p ; 4 5 ; 2 4 & a m p ; 3 2 ; a n s < / d 1 p 1 : C u b e E l e m e n t N a m e > < d 1 p 1 : D i m e n s i o n N a m e > C a t e g o r i e s < / d 1 p 1 : D i m e n s i o n N a m e > < d 1 p 1 : I d > c 4 8 8 < / d 1 p 1 : I d > < d 1 p 1 : V e r s i o n s > < d 2 : i n t > 4 < / d 2 : i n t > < / d 1 p 1 : V e r s i o n s > < / d 1 p 1 : C u b e E l e m e n t I d > < d 1 p 1 : C u b e E l e m e n t I d > < d 1 p 1 : C u b e E l e m e n t L a b e l > S e x e   -   U n   h o m m e < / d 1 p 1 : C u b e E l e m e n t L a b e l > < d 1 p 1 : C u b e E l e m e n t N a m e > U n & a m p ; 3 2 ; h o m m e < / d 1 p 1 : C u b e E l e m e n t N a m e > < d 1 p 1 : D i m e n s i o n N a m e > B r e a k s < / d 1 p 1 : D i m e n s i o n N a m e > < d 1 p 1 : I d > b 1 8 7 < / d 1 p 1 : I d > < d 1 p 1 : V e r s i o n s > < d 2 : i n t > 4 < / d 2 : i n t > < d 2 : i n t > 5 < / d 2 : i n t > < d 2 : i n t > 6 < / d 2 : i n t > < / d 1 p 1 : V e r s i o n s > < / d 1 p 1 : C u b e E l e m e n t I d > < d 1 p 1 : C u b e E l e m e n t I d > < d 1 p 1 : C u b e E l e m e n t L a b e l > S e x e   -   U n e   f e m m e < / d 1 p 1 : C u b e E l e m e n t L a b e l > < d 1 p 1 : C u b e E l e m e n t N a m e > U n e & a m p ; 3 2 ; f e m m e < / d 1 p 1 : C u b e E l e m e n t N a m e > < d 1 p 1 : D i m e n s i o n N a m e > B r e a k s < / d 1 p 1 : D i m e n s i o n N a m e > < d 1 p 1 : I d > b 1 8 8 < / d 1 p 1 : I d > < d 1 p 1 : V e r s i o n s > < d 2 : i n t > 4 < / d 2 : i n t > < d 2 : i n t > 5 < / d 2 : i n t > < d 2 : i n t > 6 < / d 2 : i n t > < / d 1 p 1 : V e r s i o n s > < / d 1 p 1 : C u b e E l e m e n t I d > < d 1 p 1 : C u b e E l e m e n t I d > < d 1 p 1 : C u b e E l e m e n t L a b e l > A g e   -   1 8 - 2 4   a n s < / d 1 p 1 : C u b e E l e m e n t L a b e l > < d 1 p 1 : C u b e E l e m e n t N a m e > _ 1 8 & a m p ; 4 5 ; 2 4 & a m p ; 3 2 ; a n s < / d 1 p 1 : C u b e E l e m e n t N a m e > < d 1 p 1 : D i m e n s i o n N a m e > B r e a k s < / d 1 p 1 : D i m e n s i o n N a m e > < d 1 p 1 : I d > b 1 8 9 < / d 1 p 1 : I d > < d 1 p 1 : V e r s i o n s > < d 2 : i n t > 4 < / d 2 : i n t > < / d 1 p 1 : V e r s i o n s > < / d 1 p 1 : C u b e E l e m e n t I d > < d 1 p 1 : C u b e E l e m e n t I d > < d 1 p 1 : C u b e E l e m e n t L a b e l > A g e   -   6 5   a n s   e t   + < / d 1 p 1 : C u b e E l e m e n t L a b e l > < d 1 p 1 : C u b e E l e m e n t N a m e > _ 6 5 & a m p ; 3 2 ; a n s & a m p ; 3 2 ; e t & a m p ; 3 2 ; & a m p ; 4 3 ; < / d 1 p 1 : C u b e E l e m e n t N a m e > < d 1 p 1 : D i m e n s i o n N a m e > B r e a k s < / d 1 p 1 : D i m e n s i o n N a m e > < d 1 p 1 : I d > b 1 9 0 < / d 1 p 1 : I d > < d 1 p 1 : V e r s i o n s > < d 2 : i n t > 4 < / d 2 : i n t > < / d 1 p 1 : V e r s i o n s > < / d 1 p 1 : C u b e E l e m e n t I d > < d 1 p 1 : C u b e E l e m e n t I d > < d 1 p 1 : C u b e E l e m e n t L a b e l > A g e   -   S T   1 8 - 3 0   a n s < / d 1 p 1 : C u b e E l e m e n t L a b e l > < d 1 p 1 : C u b e E l e m e n t N a m e > S T & a m p ; 3 2 ; 1 8 & a m p ; 4 5 ; 3 0 & a m p ; 3 2 ; a n s < / d 1 p 1 : C u b e E l e m e n t N a m e > < d 1 p 1 : D i m e n s i o n N a m e > B r e a k s < / d 1 p 1 : D i m e n s i o n N a m e > < d 1 p 1 : I d > b 1 9 1 < / d 1 p 1 : I d > < d 1 p 1 : V e r s i o n s > < d 2 : i n t > 4 < / d 2 : i n t > < / d 1 p 1 : V e r s i o n s > < / d 1 p 1 : C u b e E l e m e n t I d > < d 1 p 1 : C u b e E l e m e n t I d > < d 1 p 1 : C u b e E l e m e n t L a b e l > R � g i o n   U D A < / d 1 p 1 : C u b e E l e m e n t L a b e l > < d 1 p 1 : C u b e E l e m e n t N a m e > R & a m p ; 2 3 3 ; g i o n & a m p ; 3 2 ; U D A < / d 1 p 1 : C u b e E l e m e n t N a m e > < d 1 p 1 : D i m e n s i o n N a m e > B r e a k s < / d 1 p 1 : D i m e n s i o n N a m e > < d 1 p 1 : I d > b 1 9 2 < / d 1 p 1 : I d > < d 1 p 1 : V e r s i o n s > < d 2 : i n t > 4 < / d 2 : i n t > < d 2 : i n t > 5 < / d 2 : i n t > < d 2 : i n t > 6 < / d 2 : i n t > < / d 1 p 1 : V e r s i o n s > < / d 1 p 1 : C u b e E l e m e n t I d > < d 1 p 1 : C u b e E l e m e n t I d > < d 1 p 1 : C u b e E l e m e n t L a b e l > R � g i o n   U D A   -   R � g i o n   P a r i s i e n n e < / d 1 p 1 : C u b e E l e m e n t L a b e l > < d 1 p 1 : C u b e E l e m e n t N a m e > R & a m p ; 2 3 3 ; g i o n & a m p ; 3 2 ; P a r i s i e n n e < / d 1 p 1 : C u b e E l e m e n t N a m e > < d 1 p 1 : D i m e n s i o n N a m e > B r e a k s < / d 1 p 1 : D i m e n s i o n N a m e > < d 1 p 1 : I d > b 1 9 3 < / d 1 p 1 : I d > < d 1 p 1 : V e r s i o n s > < d 2 : i n t > 4 < / d 2 : i n t > < d 2 : i n t > 5 < / d 2 : i n t > < d 2 : i n t > 6 < / d 2 : i n t > < / d 1 p 1 : V e r s i o n s > < / d 1 p 1 : C u b e E l e m e n t I d > < d 1 p 1 : C u b e E l e m e n t I d > < d 1 p 1 : C u b e E l e m e n t L a b e l > R � g i o n   U D A   -   P r o v i n c e < / d 1 p 1 : C u b e E l e m e n t L a b e l > < d 1 p 1 : C u b e E l e m e n t N a m e > P r o v i n c e < / d 1 p 1 : C u b e E l e m e n t N a m e > < d 1 p 1 : D i m e n s i o n N a m e > B r e a k s < / d 1 p 1 : D i m e n s i o n N a m e > < d 1 p 1 : I d > b 1 9 4 < / d 1 p 1 : I d > < d 1 p 1 : V e r s i o n s > < d 2 : i n t > 4 < / d 2 : i n t > < d 2 : i n t > 5 < / d 2 : i n t > < d 2 : i n t > 6 < / d 2 : i n t > < / d 1 p 1 : V e r s i o n s > < / d 1 p 1 : C u b e E l e m e n t I d > < d 1 p 1 : C u b e E l e m e n t I d > < d 1 p 1 : C u b e E l e m e n t L a b e l > R � g i o n   U D A   -   P r o v i n c e < / d 1 p 1 : C u b e E l e m e n t L a b e l > < d 1 p 1 : C u b e E l e m e n t N a m e > P r o v i n c e _ 1 < / d 1 p 1 : C u b e E l e m e n t N a m e > < d 1 p 1 : D i m e n s i o n N a m e > B r e a k s < / d 1 p 1 : D i m e n s i o n N a m e > < d 1 p 1 : I d > b 1 9 5 < / d 1 p 1 : I d > < d 1 p 1 : V e r s i o n s > < d 2 : i n t > 4 < / d 2 : i n t > < / d 1 p 1 : V e r s i o n s > < / d 1 p 1 : C u b e E l e m e n t I d > < d 1 p 1 : C u b e E l e m e n t I d > < d 1 p 1 : C u b e E l e m e n t L a b e l > C a t e g o r i e   d ' a g g l o m � r a t i o n < / d 1 p 1 : C u b e E l e m e n t L a b e l > < d 1 p 1 : C u b e E l e m e n t N a m e > C a t e g o r i e & a m p ; 3 2 ; d & a m p ; 3 9 ; a g g l o m & a m p ; 2 3 3 ; r a t i o n < / d 1 p 1 : C u b e E l e m e n t N a m e > < d 1 p 1 : D i m e n s i o n N a m e > B r e a k s < / d 1 p 1 : D i m e n s i o n N a m e > < d 1 p 1 : I d > b 1 9 6 < / d 1 p 1 : I d > < d 1 p 1 : V e r s i o n s > < d 2 : i n t > 4 < / d 2 : i n t > < / d 1 p 1 : V e r s i o n s > < / d 1 p 1 : C u b e E l e m e n t I d > < d 1 p 1 : C u b e E l e m e n t I d > < d 1 p 1 : C u b e E l e m e n t L a b e l > C a t e g o r i e   d ' a g g l o m � r a t i o n   -   C o m m u n e   r u r a l e < / d 1 p 1 : C u b e E l e m e n t L a b e l > < d 1 p 1 : C u b e E l e m e n t N a m e > C o m m u n e & a m p ; 3 2 ; r u r a l e < / d 1 p 1 : C u b e E l e m e n t N a m e > < d 1 p 1 : D i m e n s i o n N a m e > B r e a k s < / d 1 p 1 : D i m e n s i o n N a m e > < d 1 p 1 : I d > b 1 9 7 < / d 1 p 1 : I d > < d 1 p 1 : V e r s i o n s > < d 2 : i n t > 4 < / d 2 : i n t > < / d 1 p 1 : V e r s i o n s > < / d 1 p 1 : C u b e E l e m e n t I d > < d 1 p 1 : C u b e E l e m e n t I d > < d 1 p 1 : C u b e E l e m e n t L a b e l > C a t e g o r i e   d ' a g g l o m � r a t i o n   -   V i l l e   d e   2 0 0 0   a   1 9   9 9 9   h a b i t a n t s < / d 1 p 1 : C u b e E l e m e n t L a b e l > < d 1 p 1 : C u b e E l e m e n t N a m e > V i l l e & a m p ; 3 2 ; d e & a m p ; 3 2 ; 2 0 0 0 & a m p ; 3 2 ; a & a m p ; 3 2 ; 1 9 & a m p ; 3 2 ; 9 9 9 & a m p ; 3 2 ; h a b i t a n t s < / d 1 p 1 : C u b e E l e m e n t N a m e > < d 1 p 1 : D i m e n s i o n N a m e > B r e a k s < / d 1 p 1 : D i m e n s i o n N a m e > < d 1 p 1 : I d > b 1 9 8 < / d 1 p 1 : I d > < d 1 p 1 : V e r s i o n s > < d 2 : i n t > 4 < / d 2 : i n t > < / d 1 p 1 : V e r s i o n s > < / d 1 p 1 : C u b e E l e m e n t I d > < d 1 p 1 : C u b e E l e m e n t I d > < d 1 p 1 : C u b e E l e m e n t L a b e l > C a t e g o r i e   d ' a g g l o m � r a t i o n   -   V i l l e   d e   2 0   0 0 0   �   9 9   9 9 9   h a b i t a n t s < / d 1 p 1 : C u b e E l e m e n t L a b e l > < d 1 p 1 : C u b e E l e m e n t N a m e > V i l l e & a m p ; 3 2 ; d e & a m p ; 3 2 ; 2 0 & a m p ; 3 2 ; 0 0 0 & a m p ; 3 2 ; & a m p ; 2 2 4 ; & a m p ; 3 2 ; 9 9 & a m p ; 3 2 ; 9 9 9 & a m p ; 3 2 ; h a b i t a n t s < / d 1 p 1 : C u b e E l e m e n t N a m e > < d 1 p 1 : D i m e n s i o n N a m e > B r e a k s < / d 1 p 1 : D i m e n s i o n N a m e > < d 1 p 1 : I d > b 1 9 9 < / d 1 p 1 : I d > < d 1 p 1 : V e r s i o n s > < d 2 : i n t > 4 < / d 2 : i n t > < / d 1 p 1 : V e r s i o n s > < / d 1 p 1 : C u b e E l e m e n t I d > < d 1 p 1 : C u b e E l e m e n t I d > < d 1 p 1 : C u b e E l e m e n t L a b e l > C a t e g o r i e   d ' a g g l o m � r a t i o n   -   V i l l e   d e   p l u s   d e   1 0 0   0 0 0   h a b i t a n t s ,   h o r s   P a r i s   /   R P < / d 1 p 1 : C u b e E l e m e n t L a b e l > < d 1 p 1 : C u b e E l e m e n t N a m e > V i l l e & a m p ; 3 2 ; d e & a m p ; 3 2 ; p l u s & a m p ; 3 2 ; d e & a m p ; 3 2 ; 1 0 0 & a m p ; 3 2 ; 0 0 0 & a m p ; 3 2 ; h a b i t a n t s & a m p ; 4 4 ; & a m p ; 3 2 ; h o r s & a m p ; 3 2 ; P a r i s & a m p ; 3 2 ; & a m p ; 4 7 ; & a m p ; 3 2 ; R P < / d 1 p 1 : C u b e E l e m e n t N a m e > < d 1 p 1 : D i m e n s i o n N a m e > B r e a k s < / d 1 p 1 : D i m e n s i o n N a m e > < d 1 p 1 : I d > b 2 0 0 < / d 1 p 1 : I d > < d 1 p 1 : V e r s i o n s > < d 2 : i n t > 4 < / d 2 : i n t > < / d 1 p 1 : V e r s i o n s > < / d 1 p 1 : C u b e E l e m e n t I d > < d 1 p 1 : C u b e E l e m e n t I d > < d 1 p 1 : C u b e E l e m e n t L a b e l > C a t e g o r i e   d ' a g g l o m � r a t i o n   -   U n i t �   u r b a i n e   d e   P a r i s   e t   r � g i o n   p a r i s i e n n e < / d 1 p 1 : C u b e E l e m e n t L a b e l > < d 1 p 1 : C u b e E l e m e n t N a m e > U n i t & a m p ; 2 3 3 ; & a m p ; 3 2 ; u r b a i n e & a m p ; 3 2 ; d e & a m p ; 3 2 ; P a r i s & a m p ; 3 2 ; e t & a m p ; 3 2 ; r & a m p ; 2 3 3 ; g i o n & a m p ; 3 2 ; p a r i s i e n n e < / d 1 p 1 : C u b e E l e m e n t N a m e > < d 1 p 1 : D i m e n s i o n N a m e > B r e a k s < / d 1 p 1 : D i m e n s i o n N a m e > < d 1 p 1 : I d > b 2 0 1 < / d 1 p 1 : I d > < d 1 p 1 : V e r s i o n s > < d 2 : i n t > 4 < / d 2 : i n t > < / d 1 p 1 : V e r s i o n s > < / d 1 p 1 : C u b e E l e m e n t I d > < d 1 p 1 : C u b e E l e m e n t I d > < d 1 p 1 : C u b e E l e m e n t L a b e l > C o n s o m m e   d e s   p r o d u i t s   d e   l a   m e r < / d 1 p 1 : C u b e E l e m e n t L a b e l > < d 1 p 1 : C u b e E l e m e n t N a m e > C o n s o m m e & a m p ; 3 2 ; d e s & a m p ; 3 2 ; p r o d u i t s & a m p ; 3 2 ; d e & a m p ; 3 2 ; l a & a m p ; 3 2 ; m e r < / d 1 p 1 : C u b e E l e m e n t N a m e > < d 1 p 1 : D i m e n s i o n N a m e > B r e a k s < / d 1 p 1 : D i m e n s i o n N a m e > < d 1 p 1 : I d > b 2 0 2 < / d 1 p 1 : I d > < d 1 p 1 : V e r s i o n s > < d 2 : i n t > 4 < / d 2 : i n t > < / d 1 p 1 : V e r s i o n s > < / d 1 p 1 : C u b e E l e m e n t I d > < d 1 p 1 : C u b e E l e m e n t I d > < d 1 p 1 : C u b e E l e m e n t L a b e l > C o n s o m m e   d e s   p r o d u i t s   d e   l a   m e r   -   O u i ,   s o u v e n t < / d 1 p 1 : C u b e E l e m e n t L a b e l > < d 1 p 1 : C u b e E l e m e n t N a m e > O u i & a m p ; 4 4 ; & a m p ; 3 2 ; s o u v e n t < / d 1 p 1 : C u b e E l e m e n t N a m e > < d 1 p 1 : D i m e n s i o n N a m e > B r e a k s < / d 1 p 1 : D i m e n s i o n N a m e > < d 1 p 1 : I d > b 2 0 3 < / d 1 p 1 : I d > < d 1 p 1 : V e r s i o n s > < d 2 : i n t > 4 < / d 2 : i n t > < / d 1 p 1 : V e r s i o n s > < / d 1 p 1 : C u b e E l e m e n t I d > < d 1 p 1 : C u b e E l e m e n t I d > < d 1 p 1 : C u b e E l e m e n t L a b e l > C o n s o m m e   d e s   p r o d u i t s   d e   l a   m e r   -   O u i ,   d e   t e m p s   e n   t e m p s < / d 1 p 1 : C u b e E l e m e n t L a b e l > < d 1 p 1 : C u b e E l e m e n t N a m e > O u i & a m p ; 4 4 ; & a m p ; 3 2 ; d e & a m p ; 3 2 ; t e m p s & a m p ; 3 2 ; e n & a m p ; 3 2 ; t e m p s < / d 1 p 1 : C u b e E l e m e n t N a m e > < d 1 p 1 : D i m e n s i o n N a m e > B r e a k s < / d 1 p 1 : D i m e n s i o n N a m e > < d 1 p 1 : I d > b 2 0 4 < / d 1 p 1 : I d > < d 1 p 1 : V e r s i o n s > < d 2 : i n t > 4 < / d 2 : i n t > < / d 1 p 1 : V e r s i o n s > < / d 1 p 1 : C u b e E l e m e n t I d > < d 1 p 1 : C u b e E l e m e n t I d > < d 1 p 1 : C u b e E l e m e n t L a b e l > C o n s o m m e   d e s   p r o d u i t s   d e   l a   m e r   -   N o n ,   r a r e m e n t < / d 1 p 1 : C u b e E l e m e n t L a b e l > < d 1 p 1 : C u b e E l e m e n t N a m e > N o n & a m p ; 4 4 ; & a m p ; 3 2 ; r a r e m e n t < / d 1 p 1 : C u b e E l e m e n t N a m e > < d 1 p 1 : D i m e n s i o n N a m e > B r e a k s < / d 1 p 1 : D i m e n s i o n N a m e > < d 1 p 1 : I d > b 2 0 5 < / d 1 p 1 : I d > < d 1 p 1 : V e r s i o n s > < d 2 : i n t > 4 < / d 2 : i n t > < / d 1 p 1 : V e r s i o n s > < / d 1 p 1 : C u b e E l e m e n t I d > < d 1 p 1 : C u b e E l e m e n t I d > < d 1 p 1 : C u b e E l e m e n t L a b e l > C o n n a i t   N a u t i l u s < / d 1 p 1 : C u b e E l e m e n t L a b e l > < d 1 p 1 : C u b e E l e m e n t N a m e > C o n n a i t & a m p ; 3 2 ; N a u t i l u s < / d 1 p 1 : C u b e E l e m e n t N a m e > < d 1 p 1 : D i m e n s i o n N a m e > B r e a k s < / d 1 p 1 : D i m e n s i o n N a m e > < d 1 p 1 : I d > b 2 0 6 < / d 1 p 1 : I d > < d 1 p 1 : V e r s i o n s > < d 2 : i n t > 4 < / d 2 : i n t > < / d 1 p 1 : V e r s i o n s > < / d 1 p 1 : C u b e E l e m e n t I d > < d 1 p 1 : C u b e E l e m e n t I d > < d 1 p 1 : C u b e E l e m e n t L a b e l > C r a b e < / d 1 p 1 : C u b e E l e m e n t L a b e l > < d 1 p 1 : C u b e E l e m e n t N a m e > C r a b e < / d 1 p 1 : C u b e E l e m e n t N a m e > < d 1 p 1 : D i m e n s i o n N a m e > B r e a k s < / d 1 p 1 : D i m e n s i o n N a m e > < d 1 p 1 : I d > b 2 0 7 < / d 1 p 1 : I d > < d 1 p 1 : V e r s i o n s > < d 2 : i n t > 4 < / d 2 : i n t > < / d 1 p 1 : V e r s i o n s > < / d 1 p 1 : C u b e E l e m e n t I d > < d 1 p 1 : C u b e E l e m e n t I d > < d 1 p 1 : C u b e E l e m e n t L a b e l > C r e v e t t e s < / d 1 p 1 : C u b e E l e m e n t L a b e l > < d 1 p 1 : C u b e E l e m e n t N a m e > C r e v e t t e s < / d 1 p 1 : C u b e E l e m e n t N a m e > < d 1 p 1 : D i m e n s i o n N a m e > B r e a k s < / d 1 p 1 : D i m e n s i o n N a m e > < d 1 p 1 : I d > b 2 0 8 < / d 1 p 1 : I d > < d 1 p 1 : V e r s i o n s > < d 2 : i n t > 4 < / d 2 : i n t > < / d 1 p 1 : V e r s i o n s > < / d 1 p 1 : C u b e E l e m e n t I d > < d 1 p 1 : C u b e E l e m e n t I d > < d 1 p 1 : C u b e E l e m e n t L a b e l > F o i e   d e   m o r u e < / d 1 p 1 : C u b e E l e m e n t L a b e l > < d 1 p 1 : C u b e E l e m e n t N a m e > F o i e & a m p ; 3 2 ; d e & a m p ; 3 2 ; m o r u e < / d 1 p 1 : C u b e E l e m e n t N a m e > < d 1 p 1 : D i m e n s i o n N a m e > B r e a k s < / d 1 p 1 : D i m e n s i o n N a m e > < d 1 p 1 : I d > b 2 0 9 < / d 1 p 1 : I d > < d 1 p 1 : V e r s i o n s > < d 2 : i n t > 4 < / d 2 : i n t > < / d 1 p 1 : V e r s i o n s > < / d 1 p 1 : C u b e E l e m e n t I d > < d 1 p 1 : C u b e E l e m e n t I d > < d 1 p 1 : C u b e E l e m e n t L a b e l > S a u m o n < / d 1 p 1 : C u b e E l e m e n t L a b e l > < d 1 p 1 : C u b e E l e m e n t N a m e > S a u m o n < / d 1 p 1 : C u b e E l e m e n t N a m e > < d 1 p 1 : D i m e n s i o n N a m e > B r e a k s < / d 1 p 1 : D i m e n s i o n N a m e > < d 1 p 1 : I d > b 2 1 0 < / d 1 p 1 : I d > < d 1 p 1 : V e r s i o n s > < d 2 : i n t > 4 < / d 2 : i n t > < / d 1 p 1 : V e r s i o n s > < / d 1 p 1 : C u b e E l e m e n t I d > < d 1 p 1 : C u b e E l e m e n t I d > < d 1 p 1 : C u b e E l e m e n t L a b e l > A u t r e s ,   p r � c i s e z   : < / d 1 p 1 : C u b e E l e m e n t L a b e l > < d 1 p 1 : C u b e E l e m e n t N a m e > A u t r e s & a m p ; 4 4 ; & a m p ; 3 2 ; p r & a m p ; 2 3 3 ; c i s e z & a m p ; 3 2 ; & a m p ; 5 8 ; < / d 1 p 1 : C u b e E l e m e n t N a m e > < d 1 p 1 : D i m e n s i o n N a m e > B r e a k s < / d 1 p 1 : D i m e n s i o n N a m e > < d 1 p 1 : I d > b 2 1 1 < / d 1 p 1 : I d > < d 1 p 1 : V e r s i o n s > < d 2 : i n t > 4 < / d 2 : i n t > < / d 1 p 1 : V e r s i o n s > < / d 1 p 1 : C u b e E l e m e n t I d > < d 1 p 1 : C u b e E l e m e n t I d > < d 1 p 1 : C u b e E l e m e n t L a b e l > d e   l a   f r a i c h e u r < / d 1 p 1 : C u b e E l e m e n t L a b e l > < d 1 p 1 : C u b e E l e m e n t N a m e > d e & a m p ; 3 2 ; l a & a m p ; 3 2 ; f r a i c h e u r < / d 1 p 1 : C u b e E l e m e n t N a m e > < d 1 p 1 : D i m e n s i o n N a m e > B r e a k s < / d 1 p 1 : D i m e n s i o n N a m e > < d 1 p 1 : I d > b 2 1 2 < / d 1 p 1 : I d > < d 1 p 1 : V e r s i o n s > < d 2 : i n t > 4 < / d 2 : i n t > < / d 1 p 1 : V e r s i o n s > < / d 1 p 1 : C u b e E l e m e n t I d > < d 1 p 1 : C u b e E l e m e n t I d > < d 1 p 1 : C u b e E l e m e n t L a b e l > d e   l a   c o n f i a n c e < / d 1 p 1 : C u b e E l e m e n t L a b e l > < d 1 p 1 : C u b e E l e m e n t N a m e > d e & a m p ; 3 2 ; l a & a m p ; 3 2 ; c o n f i a n c e < / d 1 p 1 : C u b e E l e m e n t N a m e > < d 1 p 1 : D i m e n s i o n N a m e > B r e a k s < / d 1 p 1 : D i m e n s i o n N a m e > < d 1 p 1 : I d > b 2 1 3 < / d 1 p 1 : I d > < d 1 p 1 : V e r s i o n s > < d 2 : i n t > 4 < / d 2 : i n t > < / d 1 p 1 : V e r s i o n s > < / d 1 p 1 : C u b e E l e m e n t I d > < d 1 p 1 : C u b e E l e m e n t I d > < d 1 p 1 : C u b e E l e m e n t L a b e l > d u   p l a i s i r < / d 1 p 1 : C u b e E l e m e n t L a b e l > < d 1 p 1 : C u b e E l e m e n t N a m e > d u & a m p ; 3 2 ; p l a i s i r < / d 1 p 1 : C u b e E l e m e n t N a m e > < d 1 p 1 : D i m e n s i o n N a m e > B r e a k s < / d 1 p 1 : D i m e n s i o n N a m e > < d 1 p 1 : I d > b 2 1 4 < / d 1 p 1 : I d > < d 1 p 1 : V e r s i o n s > < d 2 : i n t > 4 < / d 2 : i n t > < / d 1 p 1 : V e r s i o n s > < / d 1 p 1 : C u b e E l e m e n t I d > < d 1 p 1 : C u b e E l e m e n t I d > < d 1 p 1 : C u b e E l e m e n t L a b e l > d e s   a m b i a n c e s   f e s t i v e s < / d 1 p 1 : C u b e E l e m e n t L a b e l > < d 1 p 1 : C u b e E l e m e n t N a m e > d e s & a m p ; 3 2 ; a m b i a n c e s & a m p ; 3 2 ; f e s t i v e s < / d 1 p 1 : C u b e E l e m e n t N a m e > < d 1 p 1 : D i m e n s i o n N a m e > B r e a k s < / d 1 p 1 : D i m e n s i o n N a m e > < d 1 p 1 : I d > b 2 1 5 < / d 1 p 1 : I d > < d 1 p 1 : V e r s i o n s > < d 2 : i n t > 4 < / d 2 : i n t > < / d 1 p 1 : V e r s i o n s > < / d 1 p 1 : C u b e E l e m e n t I d > < d 1 p 1 : C u b e E l e m e n t I d > < d 1 p 1 : C u b e E l e m e n t L a b e l > u n   c � t �   v i e i l l o t < / d 1 p 1 : C u b e E l e m e n t L a b e l > < d 1 p 1 : C u b e E l e m e n t N a m e > u n & a m p ; 3 2 ; c & a m p ; 2 4 4 ; t & a m p ; 2 3 3 ; & a m p ; 3 2 ; v i e i l l o t < / d 1 p 1 : C u b e E l e m e n t N a m e > < d 1 p 1 : D i m e n s i o n N a m e > B r e a k s < / d 1 p 1 : D i m e n s i o n N a m e > < d 1 p 1 : I d > b 2 1 6 < / d 1 p 1 : I d > < d 1 p 1 : V e r s i o n s > < d 2 : i n t > 4 < / d 2 : i n t > < / d 1 p 1 : V e r s i o n s > < / d 1 p 1 : C u b e E l e m e n t I d > < d 1 p 1 : C u b e E l e m e n t I d > < d 1 p 1 : C u b e E l e m e n t L a b e l > d e s   c r a b e s   /   c r u s t a c � s < / d 1 p 1 : C u b e E l e m e n t L a b e l > < d 1 p 1 : C u b e E l e m e n t N a m e > d e s & a m p ; 3 2 ; c r a b e s & a m p ; 3 2 ; & a m p ; 4 7 ; & a m p ; 3 2 ; c r u s t a c & a m p ; 2 3 3 ; s < / d 1 p 1 : C u b e E l e m e n t N a m e > < d 1 p 1 : D i m e n s i o n N a m e > B r e a k s < / d 1 p 1 : D i m e n s i o n N a m e > < d 1 p 1 : I d > b 2 1 7 < / d 1 p 1 : I d > < d 1 p 1 : V e r s i o n s > < d 2 : i n t > 4 < / d 2 : i n t > < / d 1 p 1 : V e r s i o n s > < / d 1 p 1 : C u b e E l e m e n t I d > < d 1 p 1 : C u b e E l e m e n t I d > < d 1 p 1 : C u b e E l e m e n t L a b e l > d e s   p r o d u i t s   d e   l a   m e r < / d 1 p 1 : C u b e E l e m e n t L a b e l > < d 1 p 1 : C u b e E l e m e n t N a m e > d e s & a m p ; 3 2 ; p r o d u i t s & a m p ; 3 2 ; d e & a m p ; 3 2 ; l a & a m p ; 3 2 ; m e r < / d 1 p 1 : C u b e E l e m e n t N a m e > < d 1 p 1 : D i m e n s i o n N a m e > B r e a k s < / d 1 p 1 : D i m e n s i o n N a m e > < d 1 p 1 : I d > b 2 1 8 < / d 1 p 1 : I d > < d 1 p 1 : V e r s i o n s > < d 2 : i n t > 4 < / d 2 : i n t > < / d 1 p 1 : V e r s i o n s > < / d 1 p 1 : C u b e E l e m e n t I d > < d 1 p 1 : C u b e E l e m e n t I d > < d 1 p 1 : C u b e E l e m e n t L a b e l > d e   l a   n a t u r a l i t �   /   u n   c � t �   n a t u r e l < / d 1 p 1 : C u b e E l e m e n t L a b e l > < d 1 p 1 : C u b e E l e m e n t N a m e > d e & a m p ; 3 2 ; l a & a m p ; 3 2 ; n a t u r a l i t & a m p ; 2 3 3 ; & a m p ; 3 2 ; & a m p ; 4 7 ; & a m p ; 3 2 ; u n & a m p ; 3 2 ; c & a m p ; 2 4 4 ; t & a m p ; 2 3 3 ; & a m p ; 3 2 ; n a t u r e l < / d 1 p 1 : C u b e E l e m e n t N a m e > < d 1 p 1 : D i m e n s i o n N a m e > B r e a k s < / d 1 p 1 : D i m e n s i o n N a m e > < d 1 p 1 : I d > b 2 1 9 < / d 1 p 1 : I d > < d 1 p 1 : V e r s i o n s > < d 2 : i n t > 4 < / d 2 : i n t > < / d 1 p 1 : V e r s i o n s > < / d 1 p 1 : C u b e E l e m e n t I d > < d 1 p 1 : C u b e E l e m e n t I d > < d 1 p 1 : C u b e E l e m e n t L a b e l > d e s   p r o d u i t s   c h e r s < / d 1 p 1 : C u b e E l e m e n t L a b e l > < d 1 p 1 : C u b e E l e m e n t N a m e > d e s & a m p ; 3 2 ; p r o d u i t s & a m p ; 3 2 ; c h e r s < / d 1 p 1 : C u b e E l e m e n t N a m e > < d 1 p 1 : D i m e n s i o n N a m e > B r e a k s < / d 1 p 1 : D i m e n s i o n N a m e > < d 1 p 1 : I d > b 2 2 0 < / d 1 p 1 : I d > < d 1 p 1 : V e r s i o n s > < d 2 : i n t > 4 < / d 2 : i n t > < / d 1 p 1 : V e r s i o n s > < / d 1 p 1 : C u b e E l e m e n t I d > < d 1 p 1 : C u b e E l e m e n t I d > < d 1 p 1 : C u b e E l e m e n t L a b e l > d e   l ' h o n n � t e t � < / d 1 p 1 : C u b e E l e m e n t L a b e l > < d 1 p 1 : C u b e E l e m e n t N a m e > d e & a m p ; 3 2 ; l & a m p ; 3 9 ; h o n n & a m p ; 2 3 4 ; t e t & a m p ; 2 3 3 ; < / d 1 p 1 : C u b e E l e m e n t N a m e > < d 1 p 1 : D i m e n s i o n N a m e > B r e a k s < / d 1 p 1 : D i m e n s i o n N a m e > < d 1 p 1 : I d > b 2 2 1 < / d 1 p 1 : I d > < d 1 p 1 : V e r s i o n s > < d 2 : i n t > 4 < / d 2 : i n t > < / d 1 p 1 : V e r s i o n s > < / d 1 p 1 : C u b e E l e m e n t I d > < d 1 p 1 : C u b e E l e m e n t I d > < d 1 p 1 : C u b e E l e m e n t L a b e l > d e s   p r o d u i t s   d e   q u a l i t � < / d 1 p 1 : C u b e E l e m e n t L a b e l > < d 1 p 1 : C u b e E l e m e n t N a m e > d e s & a m p ; 3 2 ; p r o d u i t s & a m p ; 3 2 ; d e & a m p ; 3 2 ; q u a l i t & a m p ; 2 3 3 ; < / d 1 p 1 : C u b e E l e m e n t N a m e > < d 1 p 1 : D i m e n s i o n N a m e > B r e a k s < / d 1 p 1 : D i m e n s i o n N a m e > < d 1 p 1 : I d > b 2 2 2 < / d 1 p 1 : I d > < d 1 p 1 : V e r s i o n s > < d 2 : i n t > 4 < / d 2 : i n t > < / d 1 p 1 : V e r s i o n s > < / d 1 p 1 : C u b e E l e m e n t I d > < d 1 p 1 : C u b e E l e m e n t I d > < d 1 p 1 : C u b e E l e m e n t L a b e l > B J 1 5 9 2 0   -   P r � - t e s t   A f f i c h a g e   -   T C ( 1 )   - < / d 1 p 1 : C u b e E l e m e n t L a b e l > < d 1 p 1 : C u b e E l e m e n t N a m e > B J 1 5 9 2 0 & a m p ; 3 2 ; & a m p ; 4 5 ; & a m p ; 3 2 ; P r & a m p ; 2 3 3 ; & a m p ; 4 5 ; t e s t & a m p ; 3 2 ; A f f i c h a g e & a m p ; 3 2 ; & a m p ; 4 5 ; & a m p ; 3 2 ; T C & a m p ; 4 0 ; 1 & a m p ; 4 1 ; & a m p ; 3 2 ; & a m p ; 4 5 ; < / d 1 p 1 : C u b e E l e m e n t N a m e > < d 1 p 1 : D i m e n s i o n N a m e > U n i v e r s e s < / d 1 p 1 : D i m e n s i o n N a m e > < d 1 p 1 : I d > u 4 < / d 1 p 1 : I d > < d 1 p 1 : V e r s i o n s > < d 2 : i n t > 5 < / d 2 : i n t > < d 2 : i n t > 6 < / d 2 : i n t > < / d 1 p 1 : V e r s i o n s > < / d 1 p 1 : C u b e E l e m e n t I d > < d 1 p 1 : C u b e E l e m e n t I d > < d 1 p 1 : C u b e E l e m e n t L a b e l > B J 1 5 9 2 0   -   P r � - t e s t   A f f i c h a g e   -   T C ( 2 )   - < / d 1 p 1 : C u b e E l e m e n t L a b e l > < d 1 p 1 : C u b e E l e m e n t N a m e > B J 1 5 9 2 0 & a m p ; 3 2 ; & a m p ; 4 5 ; & a m p ; 3 2 ; P r & a m p ; 2 3 3 ; & a m p ; 4 5 ; t e s t & a m p ; 3 2 ; A f f i c h a g e & a m p ; 3 2 ; & a m p ; 4 5 ; & a m p ; 3 2 ; T C & a m p ; 4 0 ; 2 & a m p ; 4 1 ; & a m p ; 3 2 ; & a m p ; 4 5 ; < / d 1 p 1 : C u b e E l e m e n t N a m e > < d 1 p 1 : D i m e n s i o n N a m e > U n i v e r s e s < / d 1 p 1 : D i m e n s i o n N a m e > < d 1 p 1 : I d > u 5 < / d 1 p 1 : I d > < d 1 p 1 : V e r s i o n s > < d 2 : i n t > 5 < / d 2 : i n t > < d 2 : i n t > 6 < / d 2 : i n t > < / d 1 p 1 : V e r s i o n s > < / d 1 p 1 : C u b e E l e m e n t I d > < d 1 p 1 : C u b e E l e m e n t I d > < d 1 p 1 : C u b e E l e m e n t L a b e l > r s 5 .   R e c o d e   c e l l u l e < / d 1 p 1 : C u b e E l e m e n t L a b e l > < d 1 p 1 : C u b e E l e m e n t N a m e > r s 5 & a m p ; 4 6 ; & a m p ; 3 2 ; R e c o d e & a m p ; 3 2 ; c e l l u l e < / d 1 p 1 : C u b e E l e m e n t N a m e > < d 1 p 1 : D i m e n s i o n N a m e > Q u e s t i o n s < / d 1 p 1 : D i m e n s i o n N a m e > < d 1 p 1 : I d > q 1 5 8 < / d 1 p 1 : I d > < d 1 p 1 : V e r s i o n s > < d 2 : i n t > 5 < / d 2 : i n t > < d 2 : i n t > 6 < / d 2 : i n t > < / d 1 p 1 : V e r s i o n s > < / d 1 p 1 : C u b e E l e m e n t I d > < d 1 p 1 : C u b e E l e m e n t I d > < d 1 p 1 : C u b e E l e m e n t L a b e l > s 2 .   Q u e l l e   e s t   v o t r e   a n n � e   d e   n a i s s a n c e   ?   S a i s i r   4   c h i f f r e s   p o u r   l ' a n n � e < / d 1 p 1 : C u b e E l e m e n t L a b e l > < d 1 p 1 : C u b e E l e m e n t N a m e > s 2 & a m p ; 4 6 ; & a m p ; 3 2 ; Q u e l l e & a m p ; 3 2 ; e s t & a m p ; 3 2 ; v o t r e & a m p ; 3 2 ; a n n & a m p ; 2 3 3 ; e & a m p ; 3 2 ; d e & a m p ; 3 2 ; n a i s s a n c e & a m p ; 3 2 ; & a m p ; 6 3 ; & a m p ; 3 2 ; S a i s i r & a m p ; 3 2 ; 4 & a m p ; 3 2 ; c h i f f r e s & a m p ; 3 2 ; p o u r & a m p ; 3 2 ; l & a m p ; 3 9 ; a n n & a m p ; 2 3 3 ; e < / d 1 p 1 : C u b e E l e m e n t N a m e > < d 1 p 1 : D i m e n s i o n N a m e > Q u e s t i o n s < / d 1 p 1 : D i m e n s i o n N a m e > < d 1 p 1 : I d > q 1 5 9 < / d 1 p 1 : I d > < d 1 p 1 : V e r s i o n s > < d 2 : i n t > 5 < / d 2 : i n t > < d 2 : i n t > 6 < / d 2 : i n t > < / d 1 p 1 : V e r s i o n s > < / d 1 p 1 : C u b e E l e m e n t I d > < d 1 p 1 : C u b e E l e m e n t I d > < d 1 p 1 : C u b e E l e m e n t L a b e l > s 5 b .   E t e s - v o u s   l e   c h e f   d e   f o y e r ,   c ' e s t - � - d i r e   l a   p e r s o n n e   q u i   a   l e s   r e v e n u s   l e s   p l u s   i m p o r t a n t s   d u   f o y e r   ? < / d 1 p 1 : C u b e E l e m e n t L a b e l > < d 1 p 1 : C u b e E l e m e n t N a m e > s 5 b & a m p ; 4 6 ; & a m p ; 3 2 ; E t e s & a m p ; 4 5 ; v o u s & a m p ; 3 2 ; l e & a m p ; 3 2 ; c h e f & a m p ; 3 2 ; d e & a m p ; 3 2 ; f o y e r & a m p ; 4 4 ; & a m p ; 3 2 ; c & a m p ; 3 9 ; e s t & a m p ; 4 5 ; & a m p ; 2 2 4 ; & a m p ; 4 5 ; d i r e & a m p ; 3 2 ; l a & a m p ; 3 2 ; p e r s o n n e & a m p ; 3 2 ; q u i & a m p ; 3 2 ; a & a m p ; 3 2 ; l e s & a m p ; 3 2 ; r e v e n u s & a m p ; 3 2 ; l e s & a m p ; 3 2 ; p l u s & a m p ; 3 2 ; i m p o r t a n t s & a m p ; 3 2 ; d u & a m p ; 3 2 ; f o y e r & a m p ; 3 2 ; & a m p ; 6 3 ; < / d 1 p 1 : C u b e E l e m e n t N a m e > < d 1 p 1 : D i m e n s i o n N a m e > Q u e s t i o n s < / d 1 p 1 : D i m e n s i o n N a m e > < d 1 p 1 : I d > q 1 6 0 < / d 1 p 1 : I d > < d 1 p 1 : V e r s i o n s > < d 2 : i n t > 5 < / d 2 : i n t > < d 2 : i n t > 6 < / d 2 : i n t > < / d 1 p 1 : V e r s i o n s > < / d 1 p 1 : C u b e E l e m e n t I d > < d 1 p 1 : C u b e E l e m e n t I d > < d 1 p 1 : C u b e E l e m e n t L a b e l > s 5 c .   Q u e l l e   a c t i v i t �   p r o f e s s i o n n e l l e   o c c u p e   a c t u e l l e m e n t   l e   c h e f   d e   f o y e r   ? < / d 1 p 1 : C u b e E l e m e n t L a b e l > < d 1 p 1 : C u b e E l e m e n t N a m e > s 5 c & a m p ; 4 6 ; & a m p ; 3 2 ; Q u e l l e & a m p ; 3 2 ; a c t i v i t & a m p ; 2 3 3 ; & a m p ; 3 2 ; p r o f e s s i o n n e l l e & a m p ; 3 2 ; o c c u p e & a m p ; 3 2 ; a c t u e l l e m e n t & a m p ; 3 2 ; l e & a m p ; 3 2 ; c h e f & a m p ; 3 2 ; d e & a m p ; 3 2 ; f o y e r & a m p ; 3 2 ; & a m p ; 6 3 ; < / d 1 p 1 : C u b e E l e m e n t N a m e > < d 1 p 1 : D i m e n s i o n N a m e > Q u e s t i o n s < / d 1 p 1 : D i m e n s i o n N a m e > < d 1 p 1 : I d > q 1 6 1 < / d 1 p 1 : I d > < d 1 p 1 : V e r s i o n s > < d 2 : i n t > 5 < / d 2 : i n t > < d 2 : i n t > 6 < / d 2 : i n t > < / d 1 p 1 : V e r s i o n s > < / d 1 p 1 : C u b e E l e m e n t I d > < d 1 p 1 : C u b e E l e m e n t I d > < d 1 p 1 : C u b e E l e m e n t L a b e l > r s 1 .   A c t u e l l e m e n t   v o t r e   r � s i d e n c e   p r i n c i p a l e   e s t - e l l e   ? < / d 1 p 1 : C u b e E l e m e n t L a b e l > < d 1 p 1 : C u b e E l e m e n t N a m e > r s 1 & a m p ; 4 6 ; & a m p ; 3 2 ; A c t u e l l e m e n t & a m p ; 3 2 ; v o t r e & a m p ; 3 2 ; r & a m p ; 2 3 3 ; s i d e n c e & a m p ; 3 2 ; p r i n c i p a l e & a m p ; 3 2 ; e s t & a m p ; 4 5 ; e l l e & a m p ; 3 2 ; & a m p ; 6 3 ; < / d 1 p 1 : C u b e E l e m e n t N a m e > < d 1 p 1 : D i m e n s i o n N a m e > Q u e s t i o n s < / d 1 p 1 : D i m e n s i o n N a m e > < d 1 p 1 : I d > q 1 6 2 < / d 1 p 1 : I d > < d 1 p 1 : V e r s i o n s > < d 2 : i n t > 5 < / d 2 : i n t > < d 2 : i n t > 6 < / d 2 : i n t > < / d 1 p 1 : V e r s i o n s > < / d 1 p 1 : C u b e E l e m e n t I d > < d 1 p 1 : C u b e E l e m e n t I d > < d 1 p 1 : C u b e E l e m e n t L a b e l > r s 2 .   C o n c e r n a n t   v o t r e   r � s i d e n c e   p r i n c i p a l e   � t e s - v o u s   ? < / d 1 p 1 : C u b e E l e m e n t L a b e l > < d 1 p 1 : C u b e E l e m e n t N a m e > r s 2 & a m p ; 4 6 ; & a m p ; 3 2 ; C o n c e r n a n t & a m p ; 3 2 ; v o t r e & a m p ; 3 2 ; r & a m p ; 2 3 3 ; s i d e n c e & a m p ; 3 2 ; p r i n c i p a l e & a m p ; 3 2 ; & a m p ; 2 3 4 ; t e s & a m p ; 4 5 ; v o u s & a m p ; 3 2 ; & a m p ; 6 3 ; < / d 1 p 1 : C u b e E l e m e n t N a m e > < d 1 p 1 : D i m e n s i o n N a m e > Q u e s t i o n s < / d 1 p 1 : D i m e n s i o n N a m e > < d 1 p 1 : I d > q 1 6 3 < / d 1 p 1 : I d > < d 1 p 1 : V e r s i o n s > < d 2 : i n t > 5 < / d 2 : i n t > < d 2 : i n t > 6 < / d 2 : i n t > < / d 1 p 1 : V e r s i o n s > < / d 1 p 1 : C u b e E l e m e n t I d > < d 1 p 1 : C u b e E l e m e n t I d > < d 1 p 1 : C u b e E l e m e n t L a b e l > r s 3 .   E n v i s a g e z - v o u s   d ' a c h e t e r   u n   b i e n   i m m o b i l i e r   d a n s   l e s   p r o c h a i n e s   a n n � e s   ? < / d 1 p 1 : C u b e E l e m e n t L a b e l > < d 1 p 1 : C u b e E l e m e n t N a m e > r s 3 & a m p ; 4 6 ; & a m p ; 3 2 ; E n v i s a g e z & a m p ; 4 5 ; v o u s & a m p ; 3 2 ; d & a m p ; 3 9 ; a c h e t e r & a m p ; 3 2 ; u n & a m p ; 3 2 ; b i e n & a m p ; 3 2 ; i m m o b i l i e r & a m p ; 3 2 ; d a n s & a m p ; 3 2 ; l e s & a m p ; 3 2 ; p r o c h a i n e s & a m p ; 3 2 ; a n n & a m p ; 2 3 3 ; e s & a m p ; 3 2 ; & a m p ; 6 3 ; < / d 1 p 1 : C u b e E l e m e n t N a m e > < d 1 p 1 : D i m e n s i o n N a m e > Q u e s t i o n s < / d 1 p 1 : D i m e n s i o n N a m e > < d 1 p 1 : I d > q 1 6 4 < / d 1 p 1 : I d > < d 1 p 1 : V e r s i o n s > < d 2 : i n t > 5 < / d 2 : i n t > < d 2 : i n t > 6 < / d 2 : i n t > < / d 1 p 1 : V e r s i o n s > < / d 1 p 1 : C u b e E l e m e n t I d > < d 1 p 1 : C u b e E l e m e n t I d > < d 1 p 1 : C u b e E l e m e n t L a b e l > r s 4 .   E t   c e   l o g e m e n t   a v e z -   v o u s   l ' i n t e n t i o n   d e   l ' a c h e t e r . . .   ? < / d 1 p 1 : C u b e E l e m e n t L a b e l > < d 1 p 1 : C u b e E l e m e n t N a m e > r s 4 & a m p ; 4 6 ; & a m p ; 3 2 ; E t & a m p ; 3 2 ; c e & a m p ; 3 2 ; l o g e m e n t & a m p ; 3 2 ; a v e z & a m p ; 4 5 ; & a m p ; 3 2 ; v o u s & a m p ; 3 2 ; l & a m p ; 3 9 ; i n t e n t i o n & a m p ; 3 2 ; d e & a m p ; 3 2 ; l & a m p ; 3 9 ; a c h e t e r & a m p ; 4 6 ; & a m p ; 4 6 ; & a m p ; 4 6 ; & a m p ; 3 2 ; & a m p ; 6 3 ; < / d 1 p 1 : C u b e E l e m e n t N a m e > < d 1 p 1 : D i m e n s i o n N a m e > Q u e s t i o n s < / d 1 p 1 : D i m e n s i o n N a m e > < d 1 p 1 : I d > q 1 6 5 < / d 1 p 1 : I d > < d 1 p 1 : V e r s i o n s > < d 2 : i n t > 5 < / d 2 : i n t > < d 2 : i n t > 6 < / d 2 : i n t > < / d 1 p 1 : V e r s i o n s > < / d 1 p 1 : C u b e E l e m e n t I d > < d 1 p 1 : C u b e E l e m e n t I d > < d 1 p 1 : C u b e E l e m e n t L a b e l > a 3 .   Q u e l l e s   i d � e s ,   p a r m i   l a   l i s t e   c i - d e s s o u s ,   f i g u r a i e n t   s e l o n   v o u s   a u   s e i n   d u   v i s u e l   ? < / d 1 p 1 : C u b e E l e m e n t L a b e l > < d 1 p 1 : C u b e E l e m e n t N a m e > a 3 & a m p ; 4 6 ; & a m p ; 3 2 ; Q u e l l e s & a m p ; 3 2 ; i d & a m p ; 2 3 3 ; e s & a m p ; 4 4 ; & a m p ; 3 2 ; p a r m i & a m p ; 3 2 ; l a & a m p ; 3 2 ; l i s t e & a m p ; 3 2 ; c i & a m p ; 4 5 ; d e s s o u s & a m p ; 4 4 ; & a m p ; 3 2 ; f i g u r a i e n t & a m p ; 3 2 ; s e l o n & a m p ; 3 2 ; v o u s & a m p ; 3 2 ; a u & a m p ; 3 2 ; s e i n & a m p ; 3 2 ; d u & a m p ; 3 2 ; v i s u e l & a m p ; 3 2 ; & a m p ; 6 3 ; < / d 1 p 1 : C u b e E l e m e n t N a m e > < d 1 p 1 : D i m e n s i o n N a m e > Q u e s t i o n s < / d 1 p 1 : D i m e n s i o n N a m e > < d 1 p 1 : I d > q 1 6 6 < / d 1 p 1 : I d > < d 1 p 1 : V e r s i o n s > < d 2 : i n t > 5 < / d 2 : i n t > < d 2 : i n t > 6 < / d 2 : i n t > < / d 1 p 1 : V e r s i o n s > < / d 1 p 1 : C u b e E l e m e n t I d > < d 1 p 1 : C u b e E l e m e n t I d > < d 1 p 1 : C u b e E l e m e n t L a b e l > a 5 _ i 1 .   D i r i e z - v o u s   q u e   v o u s   � t e s   t o u t   �   f a i t   d ' a c c o r d ,   p l u t � t   d ' a c c o r d ,   p l u t � t   p a s   d ' a c c o r d   o u   p a s   d u   t o u t   d ' a c c o r d   a v e c   l e s   a f f i r m a t i o n s   s u i v a n t e s   ?   B o u y g u e s   I m m o b i l i e r . . .   -   . . .   e s t   u n   a c t e u r   q u i   p r o p o s e   d e s   l o g e m e n t s   a u x   p a r t i c u l i e r s < / d 1 p 1 : C u b e E l e m e n t L a b e l > < d 1 p 1 : C u b e E l e m e n t N a m e > a 5 _ i 1 & 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a m p ; 3 2 ; & a m p ; 4 5 ; & a m p ; 3 2 ; & a m p ; 4 6 ; & a m p ; 4 6 ; & a m p ; 4 6 ; & a m p ; 3 2 ; e s t & a m p ; 3 2 ; u n & a m p ; 3 2 ; a c t e u r & a m p ; 3 2 ; q u i & a m p ; 3 2 ; p r o p o s e & a m p ; 3 2 ; d e s & a m p ; 3 2 ; l o g e m e n t s & a m p ; 3 2 ; a u x & a m p ; 3 2 ; p a r t i c u l i e r s < / d 1 p 1 : C u b e E l e m e n t N a m e > < d 1 p 1 : D i m e n s i o n N a m e > Q u e s t i o n s < / d 1 p 1 : D i m e n s i o n N a m e > < d 1 p 1 : I d > q 1 6 7 < / d 1 p 1 : I d > < d 1 p 1 : V e r s i o n s > < d 2 : i n t > 5 < / d 2 : i n t > < d 2 : i n t > 6 < / d 2 : i n t > < / d 1 p 1 : V e r s i o n s > < / d 1 p 1 : C u b e E l e m e n t I d > < d 1 p 1 : C u b e E l e m e n t I d > < d 1 p 1 : C u b e E l e m e n t L a b e l > a 5 _ i 2 .   D i r i e z - v o u s   q u e   v o u s   � t e s   t o u t   �   f a i t   d ' a c c o r d ,   p l u t � t   d ' a c c o r d ,   p l u t � t   p a s   d ' a c c o r d   o u   p a s   d u   t o u t   d ' a c c o r d   a v e c   l e s   a f f i r m a t i o n s   s u i v a n t e s   ?   B o u y g u e s   I m m o b i l i e r . . .   -   . . .   i n c l u t   d a n s   s e s   l o g e m e n t s   d e s   � q u i p e m e n t s   d o m o t i q u e s < / d 1 p 1 : C u b e E l e m e n t L a b e l > < d 1 p 1 : C u b e E l e m e n t N a m e > a 5 _ i 2 & 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a m p ; 3 2 ; & a m p ; 4 5 ; & a m p ; 3 2 ; & a m p ; 4 6 ; & a m p ; 4 6 ; & a m p ; 4 6 ; & a m p ; 3 2 ; i n c l u t & a m p ; 3 2 ; d a n s & a m p ; 3 2 ; s e s & a m p ; 3 2 ; l o g e m e n t s & a m p ; 3 2 ; d e s & a m p ; 3 2 ; & a m p ; 2 3 3 ; q u i p e m e n t s & a m p ; 3 2 ; d o m o t i q u e s < / d 1 p 1 : C u b e E l e m e n t N a m e > < d 1 p 1 : D i m e n s i o n N a m e > Q u e s t i o n s < / d 1 p 1 : D i m e n s i o n N a m e > < d 1 p 1 : I d > q 1 6 8 < / d 1 p 1 : I d > < d 1 p 1 : V e r s i o n s > < d 2 : i n t > 5 < / d 2 : i n t > < d 2 : i n t > 6 < / d 2 : i n t > < / d 1 p 1 : V e r s i o n s > < / d 1 p 1 : C u b e E l e m e n t I d > < d 1 p 1 : C u b e E l e m e n t I d > < d 1 p 1 : C u b e E l e m e n t L a b e l > a 5 _ i 3 .   D i r i e z - v o u s   q u e   v o u s   � t e s   t o u t   �   f a i t   d ' a c c o r d ,   p l u t � t   d ' a c c o r d ,   p l u t � t   p a s   d ' a c c o r d   o u   p a s   d u   t o u t   d ' a c c o r d   a v e c   l e s   a f f i r m a t i o n s   s u i v a n t e s   ?   B o u y g u e s   I m m o b i l i e r . . .   -   . . .   e s t   u n   a c t e u r   q u i   i n n o v e   e n   m a t i � r e   d ' i m m o b i l i e r < / d 1 p 1 : C u b e E l e m e n t L a b e l > < d 1 p 1 : C u b e E l e m e n t N a m e > a 5 _ i 3 & 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a m p ; 3 2 ; & a m p ; 4 5 ; & a m p ; 3 2 ; & a m p ; 4 6 ; & a m p ; 4 6 ; & a m p ; 4 6 ; & a m p ; 3 2 ; e s t & a m p ; 3 2 ; u n & a m p ; 3 2 ; a c t e u r & a m p ; 3 2 ; q u i & a m p ; 3 2 ; i n n o v e & a m p ; 3 2 ; e n & a m p ; 3 2 ; m a t i & a m p ; 2 3 2 ; r e & a m p ; 3 2 ; d & a m p ; 3 9 ; i m m o b i l i e r < / d 1 p 1 : C u b e E l e m e n t N a m e > < d 1 p 1 : D i m e n s i o n N a m e > Q u e s t i o n s < / d 1 p 1 : D i m e n s i o n N a m e > < d 1 p 1 : I d > q 1 6 9 < / d 1 p 1 : I d > < d 1 p 1 : V e r s i o n s > < d 2 : i n t > 5 < / d 2 : i n t > < d 2 : i n t > 6 < / d 2 : i n t > < / d 1 p 1 : V e r s i o n s > < / d 1 p 1 : C u b e E l e m e n t I d > < d 1 p 1 : C u b e E l e m e n t I d > < d 1 p 1 : C u b e E l e m e n t L a b e l > a 5 _ i 4 .   D i r i e z - v o u s   q u e   v o u s   � t e s   t o u t   �   f a i t   d ' a c c o r d ,   p l u t � t   d ' a c c o r d ,   p l u t � t   p a s   d ' a c c o r d   o u   p a s   d u   t o u t   d ' a c c o r d   a v e c   l e s   a f f i r m a t i o n s   s u i v a n t e s   ?   B o u y g u e s   I m m o b i l i e r . . .   -   . . .   e s t   p r o c h e   d e s   p r � o c c u p a t i o n s   d e   s e s   c l i e n t s < / d 1 p 1 : C u b e E l e m e n t L a b e l > < d 1 p 1 : C u b e E l e m e n t N a m e > a 5 _ i 4 & 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a m p ; 3 2 ; & a m p ; 4 5 ; & a m p ; 3 2 ; & a m p ; 4 6 ; & a m p ; 4 6 ; & a m p ; 4 6 ; & a m p ; 3 2 ; e s t & a m p ; 3 2 ; p r o c h e & a m p ; 3 2 ; d e s & a m p ; 3 2 ; p r & a m p ; 2 3 3 ; o c c u p a t i o n s & a m p ; 3 2 ; d e & a m p ; 3 2 ; s e s & a m p ; 3 2 ; c l i e n t s < / d 1 p 1 : C u b e E l e m e n t N a m e > < d 1 p 1 : D i m e n s i o n N a m e > Q u e s t i o n s < / d 1 p 1 : D i m e n s i o n N a m e > < d 1 p 1 : I d > q 1 7 0 < / d 1 p 1 : I d > < d 1 p 1 : V e r s i o n s > < d 2 : i n t > 5 < / d 2 : i n t > < d 2 : i n t > 6 < / d 2 : i n t > < / d 1 p 1 : V e r s i o n s > < / d 1 p 1 : C u b e E l e m e n t I d > < d 1 p 1 : C u b e E l e m e n t I d > < d 1 p 1 : C u b e E l e m e n t L a b e l > a 5 _ i 5 .   D i r i e z - v o u s   q u e   v o u s   � t e s   t o u t   �   f a i t   d ' a c c o r d ,   p l u t � t   d ' a c c o r d ,   p l u t � t   p a s   d ' a c c o r d   o u   p a s   d u   t o u t   d ' a c c o r d   a v e c   l e s   a f f i r m a t i o n s   s u i v a n t e s   ?   B o u y g u e s   I m m o b i l i e r . . .   -   . . .   p r o p o s e   d e s   l o g e m e n t s   m i e u x   � q u i p � s   q u e   s e s   c o n c u r r e n t s < / d 1 p 1 : C u b e E l e m e n t L a b e l > < d 1 p 1 : C u b e E l e m e n t N a m e > a 5 _ i 5 & 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a m p ; 3 2 ; & a m p ; 4 5 ; & a m p ; 3 2 ; & a m p ; 4 6 ; & a m p ; 4 6 ; & a m p ; 4 6 ; & a m p ; 3 2 ; p r o p o s e & a m p ; 3 2 ; d e s & a m p ; 3 2 ; l o g e m e n t s & a m p ; 3 2 ; m i e u x & a m p ; 3 2 ; & a m p ; 2 3 3 ; q u i p & a m p ; 2 3 3 ; s & a m p ; 3 2 ; q u e & a m p ; 3 2 ; s e s & a m p ; 3 2 ; c o n c u r r e n t s < / d 1 p 1 : C u b e E l e m e n t N a m e > < d 1 p 1 : D i m e n s i o n N a m e > Q u e s t i o n s < / d 1 p 1 : D i m e n s i o n N a m e > < d 1 p 1 : I d > q 1 7 1 < / d 1 p 1 : I d > < d 1 p 1 : V e r s i o n s > < d 2 : i n t > 5 < / d 2 : i n t > < d 2 : i n t > 6 < / d 2 : i n t > < / d 1 p 1 : V e r s i o n s > < / d 1 p 1 : C u b e E l e m e n t I d > < d 1 p 1 : C u b e E l e m e n t I d > < d 1 p 1 : C u b e E l e m e n t L a b e l > a 5 _ i 6 .   D i r i e z - v o u s   q u e   v o u s   � t e s   t o u t   �   f a i t   d ' a c c o r d ,   p l u t � t   d ' a c c o r d ,   p l u t � t   p a s   d ' a c c o r d   o u   p a s   d u   t o u t   d ' a c c o r d   a v e c   l e s   a f f i r m a t i o n s   s u i v a n t e s   ?   B o u y g u e s   I m m o b i l i e r . . .   -   . . .   e s t   l e   s e u l   p r o m o t e u r   �   i n c l u r e   d e   l a   d o m o t i q u e   d a n s   s e s   l o g e m e n t s < / d 1 p 1 : C u b e E l e m e n t L a b e l > < d 1 p 1 : C u b e E l e m e n t N a m e > a 5 _ i 6 & 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a m p ; 3 2 ; & a m p ; 4 5 ; & a m p ; 3 2 ; & a m p ; 4 6 ; & a m p ; 4 6 ; & a m p ; 4 6 ; & a m p ; 3 2 ; e s t & a m p ; 3 2 ; l e & a m p ; 3 2 ; s e u l & a m p ; 3 2 ; p r o m o t e u r & a m p ; 3 2 ; & a m p ; 2 2 4 ; & a m p ; 3 2 ; i n c l u r e & a m p ; 3 2 ; d e & a m p ; 3 2 ; l a & a m p ; 3 2 ; d o m o t i q u e & a m p ; 3 2 ; d a n s & a m p ; 3 2 ; s e s & a m p ; 3 2 ; l o g e m e n t s < / d 1 p 1 : C u b e E l e m e n t N a m e > < d 1 p 1 : D i m e n s i o n N a m e > Q u e s t i o n s < / d 1 p 1 : D i m e n s i o n N a m e > < d 1 p 1 : I d > q 1 7 2 < / d 1 p 1 : I d > < d 1 p 1 : V e r s i o n s > < d 2 : i n t > 5 < / d 2 : i n t > < d 2 : i n t > 6 < / d 2 : i n t > < / d 1 p 1 : V e r s i o n s > < / d 1 p 1 : C u b e E l e m e n t I d > < d 1 p 1 : C u b e E l e m e n t I d > < d 1 p 1 : C u b e E l e m e n t L a b e l > a 5 _ i 7 .   D i r i e z - v o u s   q u e   v o u s   � t e s   t o u t   �   f a i t   d ' a c c o r d ,   p l u t � t   d ' a c c o r d ,   p l u t � t   p a s   d ' a c c o r d   o u   p a s   d u   t o u t   d ' a c c o r d   a v e c   l e s   a f f i r m a t i o n s   s u i v a n t e s   ?   B o u y g u e s   I m m o b i l i e r . . .   -   . . .   p r o p o s e   d e s   l o g e m e n t s   m o d e r n e s < / d 1 p 1 : C u b e E l e m e n t L a b e l > < d 1 p 1 : C u b e E l e m e n t N a m e > a 5 _ i 7 & 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a m p ; 3 2 ; & a m p ; 4 5 ; & a m p ; 3 2 ; & a m p ; 4 6 ; & a m p ; 4 6 ; & a m p ; 4 6 ; & a m p ; 3 2 ; p r o p o s e & a m p ; 3 2 ; d e s & a m p ; 3 2 ; l o g e m e n t s & a m p ; 3 2 ; m o d e r n e s < / d 1 p 1 : C u b e E l e m e n t N a m e > < d 1 p 1 : D i m e n s i o n N a m e > Q u e s t i o n s < / d 1 p 1 : D i m e n s i o n N a m e > < d 1 p 1 : I d > q 1 7 3 < / d 1 p 1 : I d > < d 1 p 1 : V e r s i o n s > < d 2 : i n t > 5 < / d 2 : i n t > < d 2 : i n t > 6 < / d 2 : i n t > < / d 1 p 1 : V e r s i o n s > < / d 1 p 1 : C u b e E l e m e n t I d > < d 1 p 1 : C u b e E l e m e n t I d > < d 1 p 1 : C u b e E l e m e n t L a b e l > a 5 _ i 8 .   D i r i e z - v o u s   q u e   v o u s   � t e s   t o u t   �   f a i t   d ' a c c o r d ,   p l u t � t   d ' a c c o r d ,   p l u t � t   p a s   d ' a c c o r d   o u   p a s   d u   t o u t   d ' a c c o r d   a v e c   l e s   a f f i r m a t i o n s   s u i v a n t e s   ?   B o u y g u e s   I m m o b i l i e r . . .   -   . . .   v e n d   d e s   l o g e m e n t s   n e u f s < / d 1 p 1 : C u b e E l e m e n t L a b e l > < d 1 p 1 : C u b e E l e m e n t N a m e > a 5 _ i 8 & 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a m p ; 3 2 ; & a m p ; 4 5 ; & a m p ; 3 2 ; & a m p ; 4 6 ; & a m p ; 4 6 ; & a m p ; 4 6 ; & a m p ; 3 2 ; v e n d & a m p ; 3 2 ; d e s & a m p ; 3 2 ; l o g e m e n t s & a m p ; 3 2 ; n e u f s < / d 1 p 1 : C u b e E l e m e n t N a m e > < d 1 p 1 : D i m e n s i o n N a m e > Q u e s t i o n s < / d 1 p 1 : D i m e n s i o n N a m e > < d 1 p 1 : I d > q 1 7 4 < / d 1 p 1 : I d > < d 1 p 1 : V e r s i o n s > < d 2 : i n t > 5 < / d 2 : i n t > < d 2 : i n t > 6 < / d 2 : i n t > < / d 1 p 1 : V e r s i o n s > < / d 1 p 1 : C u b e E l e m e n t I d > < d 1 p 1 : C u b e E l e m e n t I d > < d 1 p 1 : C u b e E l e m e n t L a b e l > a 5 t o p 1 .   D i r i e z - v o u s   q u e   v o u s   � t e s   t o u t   �   f a i t   d ' a c c o r d ,   p l u t � t   d ' a c c o r d ,   p l u t � t   p a s   d ' a c c o r d   o u   p a s   d u   t o u t   d ' a c c o r d   a v e c   l e s   a f f i r m a t i o n s   s u i v a n t e s   ?   B o u y g u e s   I m m o b i l i e r . . .   -   T O P   1 < / d 1 p 1 : C u b e E l e m e n t L a b e l > < d 1 p 1 : C u b e E l e m e n t N a m e > a 5 t o p 1 & 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a m p ; 3 2 ; & a m p ; 4 5 ; & a m p ; 3 2 ; T O P & a m p ; 3 2 ; 1 < / d 1 p 1 : C u b e E l e m e n t N a m e > < d 1 p 1 : D i m e n s i o n N a m e > Q u e s t i o n s < / d 1 p 1 : D i m e n s i o n N a m e > < d 1 p 1 : I d > q 1 7 5 < / d 1 p 1 : I d > < d 1 p 1 : V e r s i o n s > < d 2 : i n t > 5 < / d 2 : i n t > < d 2 : i n t > 6 < / d 2 : i n t > < / d 1 p 1 : V e r s i o n s > < / d 1 p 1 : C u b e E l e m e n t I d > < d 1 p 1 : C u b e E l e m e n t I d > < d 1 p 1 : C u b e E l e m e n t L a b e l > a 5 t o p 2 .   D i r i e z - v o u s   q u e   v o u s   � t e s   t o u t   �   f a i t   d ' a c c o r d ,   p l u t � t   d ' a c c o r d ,   p l u t � t   p a s   d ' a c c o r d   o u   p a s   d u   t o u t   d ' a c c o r d   a v e c   l e s   a f f i r m a t i o n s   s u i v a n t e s   ?   B o u y g u e s   I m m o b i l i e r . . .   -   T O P   2 < / d 1 p 1 : C u b e E l e m e n t L a b e l > < d 1 p 1 : C u b e E l e m e n t N a m e > a 5 t o p 2 & 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a m p ; 3 2 ; & a m p ; 4 5 ; & a m p ; 3 2 ; T O P & a m p ; 3 2 ; 2 < / d 1 p 1 : C u b e E l e m e n t N a m e > < d 1 p 1 : D i m e n s i o n N a m e > Q u e s t i o n s < / d 1 p 1 : D i m e n s i o n N a m e > < d 1 p 1 : I d > q 1 7 6 < / d 1 p 1 : I d > < d 1 p 1 : V e r s i o n s > < d 2 : i n t > 5 < / d 2 : i n t > < d 2 : i n t > 6 < / d 2 : i n t > < / d 1 p 1 : V e r s i o n s > < / d 1 p 1 : C u b e E l e m e n t I d > < d 1 p 1 : C u b e E l e m e n t I d > < d 1 p 1 : C u b e E l e m e n t L a b e l > a 5 .   D i r i e z - v o u s   q u e   v o u s   � t e s   t o u t   �   f a i t   d ' a c c o r d ,   p l u t � t   d ' a c c o r d ,   p l u t � t   p a s   d ' a c c o r d   o u   p a s   d u   t o u t   d ' a c c o r d   a v e c   l e s   a f f i r m a t i o n s   s u i v a n t e s   ?   B o u y g u e s   I m m o b i l i e r . . . < / d 1 p 1 : C u b e E l e m e n t L a b e l > < d 1 p 1 : C u b e E l e m e n t N a m e > a 5 & 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d 1 p 1 : C u b e E l e m e n t N a m e > < d 1 p 1 : D i m e n s i o n N a m e > Q u e s t i o n s < / d 1 p 1 : D i m e n s i o n N a m e > < d 1 p 1 : I d > q 1 7 7 < / d 1 p 1 : I d > < d 1 p 1 : V e r s i o n s > < d 2 : i n t > 5 < / d 2 : i n t > < d 2 : i n t > 6 < / d 2 : i n t > < / d 1 p 1 : V e r s i o n s > < / d 1 p 1 : C u b e E l e m e n t I d > < d 1 p 1 : C u b e E l e m e n t I d > < d 1 p 1 : C u b e E l e m e n t L a b e l > a 6 .   P a r m i   l e s   a f f i r m a t i o n s   s u i v a n t e s ,   l a q u e l l e   c o r r e s p o n d   l e   m i e u x   �   v o t r e   � t a t   d ' e s p r i t   : < / d 1 p 1 : C u b e E l e m e n t L a b e l > < d 1 p 1 : C u b e E l e m e n t N a m e > a 6 & a m p ; 4 6 ; & a m p ; 3 2 ; P a r m i & a m p ; 3 2 ; l e s & a m p ; 3 2 ; a f f i r m a t i o n s & a m p ; 3 2 ; s u i v a n t e s & a m p ; 4 4 ; & a m p ; 3 2 ; l a q u e l l e & a m p ; 3 2 ; c o r r e s p o n d & a m p ; 3 2 ; l e & a m p ; 3 2 ; m i e u x & a m p ; 3 2 ; & a m p ; 2 2 4 ; & a m p ; 3 2 ; v o t r e & a m p ; 3 2 ; & a m p ; 2 3 3 ; t a t & a m p ; 3 2 ; d & a m p ; 3 9 ; e s p r i t & a m p ; 3 2 ; & a m p ; 5 8 ; < / d 1 p 1 : C u b e E l e m e n t N a m e > < d 1 p 1 : D i m e n s i o n N a m e > Q u e s t i o n s < / d 1 p 1 : D i m e n s i o n N a m e > < d 1 p 1 : I d > q 1 7 8 < / d 1 p 1 : I d > < d 1 p 1 : V e r s i o n s > < d 2 : i n t > 5 < / d 2 : i n t > < d 2 : i n t > 6 < / d 2 : i n t > < / d 1 p 1 : V e r s i o n s > < / d 1 p 1 : C u b e E l e m e n t I d > < d 1 p 1 : C u b e E l e m e n t I d > < d 1 p 1 : C u b e E l e m e n t L a b e l > a 7 .   P o u r   f i n i r ,   d a n s   q u e l l e   m e s u r e   v o u s   s e n t e z - v o u s   p r o c h e   a u j o u r d ' h u i   d e   B o u y g u e s   I m m o b i l i e r   ?   1 0   s i g n i f i e   q u e   v o u s   v o u s   e n   s e n t e z   t r � s   p r o c h e < / d 1 p 1 : C u b e E l e m e n t L a b e l > < d 1 p 1 : C u b e E l e m e n t N a m e > a 7 & a m p ; 4 6 ; & a m p ; 3 2 ; P o u r & a m p ; 3 2 ; f i n i r & a m p ; 4 4 ; & a m p ; 3 2 ; d a n s & a m p ; 3 2 ; q u e l l e & a m p ; 3 2 ; m e s u r e & a m p ; 3 2 ; v o u s & a m p ; 3 2 ; s e n t e z & a m p ; 4 5 ; v o u s & a m p ; 3 2 ; p r o c h e & a m p ; 3 2 ; a u j o u r d & a m p ; 3 9 ; h u i & a m p ; 3 2 ; d e & a m p ; 3 2 ; B o u y g u e s & a m p ; 3 2 ; I m m o b i l i e r & a m p ; 3 2 ; & a m p ; 6 3 ; & a m p ; 3 2 ; 1 0 & a m p ; 3 2 ; s i g n i f i e & a m p ; 3 2 ; q u e & a m p ; 3 2 ; v o u s & a m p ; 3 2 ; v o u s & a m p ; 3 2 ; e n & a m p ; 3 2 ; s e n t e z & a m p ; 3 2 ; t r & a m p ; 2 3 2 ; s & a m p ; 3 2 ; p r o c h e < / d 1 p 1 : C u b e E l e m e n t N a m e > < d 1 p 1 : D i m e n s i o n N a m e > Q u e s t i o n s < / d 1 p 1 : D i m e n s i o n N a m e > < d 1 p 1 : I d > q 1 7 9 < / d 1 p 1 : I d > < d 1 p 1 : V e r s i o n s > < d 2 : i n t > 5 < / d 2 : i n t > < d 2 : i n t > 6 < / d 2 : i n t > < / d 1 p 1 : V e r s i o n s > < / d 1 p 1 : C u b e E l e m e n t I d > < d 1 p 1 : C u b e E l e m e n t I d > < d 1 p 1 : C u b e E l e m e n t L a b e l > v i s u e l 1 < / d 1 p 1 : C u b e E l e m e n t L a b e l > < d 1 p 1 : C u b e E l e m e n t N a m e > v i s u e l 1 < / d 1 p 1 : C u b e E l e m e n t N a m e > < d 1 p 1 : D i m e n s i o n N a m e > C a t e g o r i e s < / d 1 p 1 : D i m e n s i o n N a m e > < d 1 p 1 : I d > c 4 8 9 < / d 1 p 1 : I d > < d 1 p 1 : V e r s i o n s > < d 2 : i n t > 5 < / d 2 : i n t > < d 2 : i n t > 6 < / d 2 : i n t > < / d 1 p 1 : V e r s i o n s > < / d 1 p 1 : C u b e E l e m e n t I d > < d 1 p 1 : C u b e E l e m e n t I d > < d 1 p 1 : C u b e E l e m e n t L a b e l > v i s u e l 2 < / d 1 p 1 : C u b e E l e m e n t L a b e l > < d 1 p 1 : C u b e E l e m e n t N a m e > v i s u e l 2 < / d 1 p 1 : C u b e E l e m e n t N a m e > < d 1 p 1 : D i m e n s i o n N a m e > C a t e g o r i e s < / d 1 p 1 : D i m e n s i o n N a m e > < d 1 p 1 : I d > c 4 9 0 < / d 1 p 1 : I d > < d 1 p 1 : V e r s i o n s > < d 2 : i n t > 5 < / d 2 : i n t > < d 2 : i n t > 6 < / d 2 : i n t > < / d 1 p 1 : V e r s i o n s > < / d 1 p 1 : C u b e E l e m e n t I d > < d 1 p 1 : C u b e E l e m e n t I d > < d 1 p 1 : C u b e E l e m e n t L a b e l > v i s u e l 3 < / d 1 p 1 : C u b e E l e m e n t L a b e l > < d 1 p 1 : C u b e E l e m e n t N a m e > v i s u e l 3 < / d 1 p 1 : C u b e E l e m e n t N a m e > < d 1 p 1 : D i m e n s i o n N a m e > C a t e g o r i e s < / d 1 p 1 : D i m e n s i o n N a m e > < d 1 p 1 : I d > c 4 9 1 < / d 1 p 1 : I d > < d 1 p 1 : V e r s i o n s > < d 2 : i n t > 5 < / d 2 : i n t > < d 2 : i n t > 6 < / d 2 : i n t > < / d 1 p 1 : V e r s i o n s > < / d 1 p 1 : C u b e E l e m e n t I d > < d 1 p 1 : C u b e E l e m e n t I d > < d 1 p 1 : C u b e E l e m e n t L a b e l > t e m o i n < / d 1 p 1 : C u b e E l e m e n t L a b e l > < d 1 p 1 : C u b e E l e m e n t N a m e > t e m o i n < / d 1 p 1 : C u b e E l e m e n t N a m e > < d 1 p 1 : D i m e n s i o n N a m e > C a t e g o r i e s < / d 1 p 1 : D i m e n s i o n N a m e > < d 1 p 1 : I d > c 4 9 2 < / d 1 p 1 : I d > < d 1 p 1 : V e r s i o n s > < d 2 : i n t > 5 < / d 2 : i n t > < d 2 : i n t > 6 < / d 2 : i n t > < / d 1 p 1 : V e r s i o n s > < / d 1 p 1 : C u b e E l e m e n t I d > < d 1 p 1 : C u b e E l e m e n t I d > < d 1 p 1 : C u b e E l e m e n t L a b e l > 5 0 - 5 5   a n s < / d 1 p 1 : C u b e E l e m e n t L a b e l > < d 1 p 1 : C u b e E l e m e n t N a m e > _ 5 0 & a m p ; 4 5 ; 5 5 & a m p ; 3 2 ; a n s < / d 1 p 1 : C u b e E l e m e n t N a m e > < d 1 p 1 : D i m e n s i o n N a m e > C a t e g o r i e s < / d 1 p 1 : D i m e n s i o n N a m e > < d 1 p 1 : I d > c 4 9 3 < / d 1 p 1 : I d > < d 1 p 1 : V e r s i o n s > < d 2 : i n t > 5 < / d 2 : i n t > < d 2 : i n t > 6 < / d 2 : i n t > < / d 1 p 1 : V e r s i o n s > < / d 1 p 1 : C u b e E l e m e n t I d > < d 1 p 1 : C u b e E l e m e n t I d > < d 1 p 1 : C u b e E l e m e n t L a b e l > 2 5 - 3 9   a n s < / d 1 p 1 : C u b e E l e m e n t L a b e l > < d 1 p 1 : C u b e E l e m e n t N a m e > _ 2 5 & a m p ; 4 5 ; 3 9 & a m p ; 3 2 ; a n s < / d 1 p 1 : C u b e E l e m e n t N a m e > < d 1 p 1 : D i m e n s i o n N a m e > C a t e g o r i e s < / d 1 p 1 : D i m e n s i o n N a m e > < d 1 p 1 : I d > c 4 9 4 < / d 1 p 1 : I d > < d 1 p 1 : V e r s i o n s > < d 2 : i n t > 5 < / d 2 : i n t > < d 2 : i n t > 6 < / d 2 : i n t > < / d 1 p 1 : V e r s i o n s > < / d 1 p 1 : C u b e E l e m e n t I d > < d 1 p 1 : C u b e E l e m e n t I d > < d 1 p 1 : C u b e E l e m e n t L a b e l > 4 0 - 5 5   a n s < / d 1 p 1 : C u b e E l e m e n t L a b e l > < d 1 p 1 : C u b e E l e m e n t N a m e > _ 4 0 & a m p ; 4 5 ; 5 5 & a m p ; 3 2 ; a n s < / d 1 p 1 : C u b e E l e m e n t N a m e > < d 1 p 1 : D i m e n s i o n N a m e > C a t e g o r i e s < / d 1 p 1 : D i m e n s i o n N a m e > < d 1 p 1 : I d > c 4 9 5 < / d 1 p 1 : I d > < d 1 p 1 : V e r s i o n s > < d 2 : i n t > 5 < / d 2 : i n t > < d 2 : i n t > 6 < / d 2 : i n t > < / d 1 p 1 : V e r s i o n s > < / d 1 p 1 : C u b e E l e m e n t I d > < d 1 p 1 : C u b e E l e m e n t I d > < d 1 p 1 : C u b e E l e m e n t L a b e l > S T   P r o v i n c e < / d 1 p 1 : C u b e E l e m e n t L a b e l > < d 1 p 1 : C u b e E l e m e n t N a m e > S T & a m p ; 3 2 ; P r o v i n c e & a m p ; 3 2 ; & a m p ; 4 5 ; & a m p ; 3 2 ; S T & a m p ; 3 2 ; P r o v i n c e & a m p ; 3 2 ; & a m p ; 4 5 ; & a m p ; 3 2 ; S T & a m p ; 3 2 ; P r o v i n c e < / d 1 p 1 : C u b e E l e m e n t N a m e > < d 1 p 1 : D i m e n s i o n N a m e > C a t e g o r i e s < / d 1 p 1 : D i m e n s i o n N a m e > < d 1 p 1 : I d > c 4 9 6 < / d 1 p 1 : I d > < d 1 p 1 : V e r s i o n s > < d 2 : i n t > 5 < / d 2 : i n t > < d 2 : i n t > 6 < / d 2 : i n t > < / d 1 p 1 : V e r s i o n s > < / d 1 p 1 : C u b e E l e m e n t I d > < d 1 p 1 : C u b e E l e m e n t I d > < d 1 p 1 : C u b e E l e m e n t L a b e l > S T   C S P + < / d 1 p 1 : C u b e E l e m e n t L a b e l > < d 1 p 1 : C u b e E l e m e n t N a m e > S T & a m p ; 3 2 ; C S P & a m p ; 4 3 ; & a m p ; 3 2 ; & a m p ; 4 5 ; & a m p ; 3 2 ; S T & a m p ; 3 2 ; C S P & a m p ; 4 3 ; & a m p ; 3 2 ; & a m p ; 4 5 ; & a m p ; 3 2 ; S T & a m p ; 3 2 ; C S P & a m p ; 4 3 ; < / d 1 p 1 : C u b e E l e m e n t N a m e > < d 1 p 1 : D i m e n s i o n N a m e > C a t e g o r i e s < / d 1 p 1 : D i m e n s i o n N a m e > < d 1 p 1 : I d > c 4 9 7 < / d 1 p 1 : I d > < d 1 p 1 : V e r s i o n s > < d 2 : i n t > 5 < / d 2 : i n t > < d 2 : i n t > 6 < / d 2 : i n t > < / d 1 p 1 : V e r s i o n s > < / d 1 p 1 : C u b e E l e m e n t I d > < d 1 p 1 : C u b e E l e m e n t I d > < d 1 p 1 : C u b e E l e m e n t L a b e l > S T   C S P - < / d 1 p 1 : C u b e E l e m e n t L a b e l > < d 1 p 1 : C u b e E l e m e n t N a m e > S T & a m p ; 3 2 ; C S P & a m p ; 4 5 ; & a m p ; 3 2 ; & a m p ; 4 5 ; & a m p ; 3 2 ; S T & a m p ; 3 2 ; C S P & a m p ; 4 5 ; & a m p ; 3 2 ; & a m p ; 4 5 ; & a m p ; 3 2 ; S T & a m p ; 3 2 ; C S P & a m p ; 4 5 ; < / d 1 p 1 : C u b e E l e m e n t N a m e > < d 1 p 1 : D i m e n s i o n N a m e > C a t e g o r i e s < / d 1 p 1 : D i m e n s i o n N a m e > < d 1 p 1 : I d > c 4 9 8 < / d 1 p 1 : I d > < d 1 p 1 : V e r s i o n s > < d 2 : i n t > 5 < / d 2 : i n t > < d 2 : i n t > 6 < / d 2 : i n t > < / d 1 p 1 : V e r s i o n s > < / d 1 p 1 : C u b e E l e m e n t I d > < d 1 p 1 : C u b e E l e m e n t I d > < d 1 p 1 : C u b e E l e m e n t L a b e l > S T   I n a c t i f s < / d 1 p 1 : C u b e E l e m e n t L a b e l > < d 1 p 1 : C u b e E l e m e n t N a m e > S T & a m p ; 3 2 ; I n a c t i f s & a m p ; 3 2 ; & a m p ; 4 5 ; & a m p ; 3 2 ; S T & a m p ; 3 2 ; I n a c t i f s & a m p ; 3 2 ; & a m p ; 4 5 ; & a m p ; 3 2 ; S T & a m p ; 3 2 ; I n a c t i f s < / d 1 p 1 : C u b e E l e m e n t N a m e > < d 1 p 1 : D i m e n s i o n N a m e > C a t e g o r i e s < / d 1 p 1 : D i m e n s i o n N a m e > < d 1 p 1 : I d > c 4 9 9 < / d 1 p 1 : I d > < d 1 p 1 : V e r s i o n s > < d 2 : i n t > 5 < / d 2 : i n t > < d 2 : i n t > 6 < / d 2 : i n t > < / d 1 p 1 : V e r s i o n s > < / d 1 p 1 : C u b e E l e m e n t I d > < d 1 p 1 : C u b e E l e m e n t I d > < d 1 p 1 : C u b e E l e m e n t L a b e l > S T   C S P   A < / d 1 p 1 : C u b e E l e m e n t L a b e l > < d 1 p 1 : C u b e E l e m e n t N a m e > S T & a m p ; 3 2 ; C S P & a m p ; 3 2 ; A & a m p ; 3 2 ; & a m p ; 4 5 ; & a m p ; 3 2 ; S T & a m p ; 3 2 ; C S P & a m p ; 3 2 ; A & a m p ; 3 2 ; & a m p ; 4 5 ; & a m p ; 3 2 ; S T & a m p ; 3 2 ; C S P & a m p ; 3 2 ; A < / d 1 p 1 : C u b e E l e m e n t N a m e > < d 1 p 1 : D i m e n s i o n N a m e > C a t e g o r i e s < / d 1 p 1 : D i m e n s i o n N a m e > < d 1 p 1 : I d > c 5 0 0 < / d 1 p 1 : I d > < d 1 p 1 : V e r s i o n s > < d 2 : i n t > 5 < / d 2 : i n t > < d 2 : i n t > 6 < / d 2 : i n t > < / d 1 p 1 : V e r s i o n s > < / d 1 p 1 : C u b e E l e m e n t I d > < d 1 p 1 : C u b e E l e m e n t I d > < d 1 p 1 : C u b e E l e m e n t L a b e l > S T   C S P   B < / d 1 p 1 : C u b e E l e m e n t L a b e l > < d 1 p 1 : C u b e E l e m e n t N a m e > S T & a m p ; 3 2 ; C S P & a m p ; 3 2 ; B & a m p ; 3 2 ; & a m p ; 4 5 ; & a m p ; 3 2 ; S T & a m p ; 3 2 ; C S P & a m p ; 3 2 ; B & a m p ; 3 2 ; & a m p ; 4 5 ; & a m p ; 3 2 ; S T & a m p ; 3 2 ; C S P & a m p ; 3 2 ; B < / d 1 p 1 : C u b e E l e m e n t N a m e > < d 1 p 1 : D i m e n s i o n N a m e > C a t e g o r i e s < / d 1 p 1 : D i m e n s i o n N a m e > < d 1 p 1 : I d > c 5 0 1 < / d 1 p 1 : I d > < d 1 p 1 : V e r s i o n s > < d 2 : i n t > 5 < / d 2 : i n t > < d 2 : i n t > 6 < / d 2 : i n t > < / d 1 p 1 : V e r s i o n s > < / d 1 p 1 : C u b e E l e m e n t I d > < d 1 p 1 : C u b e E l e m e n t I d > < d 1 p 1 : C u b e E l e m e n t L a b e l > S T   C S P   C < / d 1 p 1 : C u b e E l e m e n t L a b e l > < d 1 p 1 : C u b e E l e m e n t N a m e > S T & a m p ; 3 2 ; C S P & a m p ; 3 2 ; C & a m p ; 3 2 ; & a m p ; 4 5 ; & a m p ; 3 2 ; S T & a m p ; 3 2 ; C S P & a m p ; 3 2 ; C & a m p ; 3 2 ; & a m p ; 4 5 ; & a m p ; 3 2 ; S T & a m p ; 3 2 ; C S P & a m p ; 3 2 ; C < / d 1 p 1 : C u b e E l e m e n t N a m e > < d 1 p 1 : D i m e n s i o n N a m e > C a t e g o r i e s < / d 1 p 1 : D i m e n s i o n N a m e > < d 1 p 1 : I d > c 5 0 2 < / d 1 p 1 : I d > < d 1 p 1 : V e r s i o n s > < d 2 : i n t > 5 < / d 2 : i n t > < d 2 : i n t > 6 < / d 2 : i n t > < / d 1 p 1 : V e r s i o n s > < / d 1 p 1 : C u b e E l e m e n t I d > < d 1 p 1 : C u b e E l e m e n t I d > < d 1 p 1 : C u b e E l e m e n t L a b e l > S T   I n a c t i f s < / d 1 p 1 : C u b e E l e m e n t L a b e l > < d 1 p 1 : C u b e E l e m e n t N a m e > S T & a m p ; 3 2 ; I n a c t i f s & a m p ; 3 2 ; & a m p ; 4 5 ; & a m p ; 3 2 ; S T & a m p ; 3 2 ; I n a c t i f s & a m p ; 3 2 ; & a m p ; 4 5 ; & a m p ; 3 2 ; S T & a m p ; 3 2 ; I n a c t i f s _ 2 < / d 1 p 1 : C u b e E l e m e n t N a m e > < d 1 p 1 : D i m e n s i o n N a m e > C a t e g o r i e s < / d 1 p 1 : D i m e n s i o n N a m e > < d 1 p 1 : I d > c 5 0 3 < / d 1 p 1 : I d > < d 1 p 1 : V e r s i o n s > < d 2 : i n t > 5 < / d 2 : i n t > < d 2 : i n t > 6 < / d 2 : i n t > < / d 1 p 1 : V e r s i o n s > < / d 1 p 1 : C u b e E l e m e n t I d > < d 1 p 1 : C u b e E l e m e n t I d > < d 1 p 1 : C u b e E l e m e n t L a b e l > S T   I n a c t i f s < / d 1 p 1 : C u b e E l e m e n t L a b e l > < d 1 p 1 : C u b e E l e m e n t N a m e > S T & a m p ; 3 2 ; I n a c t i f s & a m p ; 3 2 ; & a m p ; 4 5 ; & a m p ; 3 2 ; S T & a m p ; 3 2 ; I n a c t i f s & a m p ; 3 2 ; & a m p ; 4 5 ; & a m p ; 3 2 ; S T & a m p ; 3 2 ; I n a c t i f s _ 3 < / d 1 p 1 : C u b e E l e m e n t N a m e > < d 1 p 1 : D i m e n s i o n N a m e > C a t e g o r i e s < / d 1 p 1 : D i m e n s i o n N a m e > < d 1 p 1 : I d > c 5 0 4 < / d 1 p 1 : I d > < d 1 p 1 : V e r s i o n s > < d 2 : i n t > 5 < / d 2 : i n t > < d 2 : i n t > 6 < / d 2 : i n t > < / d 1 p 1 : V e r s i o n s > < / d 1 p 1 : C u b e E l e m e n t I d > < d 1 p 1 : C u b e E l e m e n t I d > < d 1 p 1 : C u b e E l e m e n t L a b e l > U n   a p p a r t e m e n t   e n   v i l l e < / d 1 p 1 : C u b e E l e m e n t L a b e l > < d 1 p 1 : C u b e E l e m e n t N a m e > U n & a m p ; 3 2 ; a p p a r t e m e n t & a m p ; 3 2 ; e n & a m p ; 3 2 ; v i l l e < / d 1 p 1 : C u b e E l e m e n t N a m e > < d 1 p 1 : D i m e n s i o n N a m e > C a t e g o r i e s < / d 1 p 1 : D i m e n s i o n N a m e > < d 1 p 1 : I d > c 5 0 5 < / d 1 p 1 : I d > < d 1 p 1 : V e r s i o n s > < d 2 : i n t > 5 < / d 2 : i n t > < d 2 : i n t > 6 < / d 2 : i n t > < / d 1 p 1 : V e r s i o n s > < / d 1 p 1 : C u b e E l e m e n t I d > < d 1 p 1 : C u b e E l e m e n t I d > < d 1 p 1 : C u b e E l e m e n t L a b e l > U n e   m a i s o n   i n d i v i d u e l l e   e n   v i l l e   o u   d a n s   s e s   a l e n t o u r s < / d 1 p 1 : C u b e E l e m e n t L a b e l > < d 1 p 1 : C u b e E l e m e n t N a m e > U n e & a m p ; 3 2 ; m a i s o n & a m p ; 3 2 ; i n d i v i d u e l l e & a m p ; 3 2 ; e n & a m p ; 3 2 ; v i l l e & a m p ; 3 2 ; o u & a m p ; 3 2 ; d a n s & a m p ; 3 2 ; s e s & a m p ; 3 2 ; a l e n t o u r s < / d 1 p 1 : C u b e E l e m e n t N a m e > < d 1 p 1 : D i m e n s i o n N a m e > C a t e g o r i e s < / d 1 p 1 : D i m e n s i o n N a m e > < d 1 p 1 : I d > c 5 0 6 < / d 1 p 1 : I d > < d 1 p 1 : V e r s i o n s > < d 2 : i n t > 5 < / d 2 : i n t > < d 2 : i n t > 6 < / d 2 : i n t > < / d 1 p 1 : V e r s i o n s > < / d 1 p 1 : C u b e E l e m e n t I d > < d 1 p 1 : C u b e E l e m e n t I d > < d 1 p 1 : C u b e E l e m e n t L a b e l > P r o p r i � t a i r e < / d 1 p 1 : C u b e E l e m e n t L a b e l > < d 1 p 1 : C u b e E l e m e n t N a m e > P r o p r i & a m p ; 2 3 3 ; t a i r e < / d 1 p 1 : C u b e E l e m e n t N a m e > < d 1 p 1 : D i m e n s i o n N a m e > C a t e g o r i e s < / d 1 p 1 : D i m e n s i o n N a m e > < d 1 p 1 : I d > c 5 0 7 < / d 1 p 1 : I d > < d 1 p 1 : V e r s i o n s > < d 2 : i n t > 5 < / d 2 : i n t > < d 2 : i n t > 6 < / d 2 : i n t > < / d 1 p 1 : V e r s i o n s > < / d 1 p 1 : C u b e E l e m e n t I d > < d 1 p 1 : C u b e E l e m e n t I d > < d 1 p 1 : C u b e E l e m e n t L a b e l > L o c a t a i r e < / d 1 p 1 : C u b e E l e m e n t L a b e l > < d 1 p 1 : C u b e E l e m e n t N a m e > L o c a t a i r e < / d 1 p 1 : C u b e E l e m e n t N a m e > < d 1 p 1 : D i m e n s i o n N a m e > C a t e g o r i e s < / d 1 p 1 : D i m e n s i o n N a m e > < d 1 p 1 : I d > c 5 0 8 < / d 1 p 1 : I d > < d 1 p 1 : V e r s i o n s > < d 2 : i n t > 5 < / d 2 : i n t > < d 2 : i n t > 6 < / d 2 : i n t > < / d 1 p 1 : V e r s i o n s > < / d 1 p 1 : C u b e E l e m e n t I d > < d 1 p 1 : C u b e E l e m e n t I d > < d 1 p 1 : C u b e E l e m e n t L a b e l > L o g �   �   t i t r e   g r a t u i t   ( c h e z   d e s   p a r e n t s ,   d e s   a m i s . . . ) < / d 1 p 1 : C u b e E l e m e n t L a b e l > < d 1 p 1 : C u b e E l e m e n t N a m e > L o g & a m p ; 2 3 3 ; & a m p ; 3 2 ; & a m p ; 2 2 4 ; & a m p ; 3 2 ; t i t r e & a m p ; 3 2 ; g r a t u i t & a m p ; 3 2 ; & a m p ; 4 0 ; c h e z & a m p ; 3 2 ; d e s & a m p ; 3 2 ; p a r e n t s & a m p ; 4 4 ; & a m p ; 3 2 ; d e s & a m p ; 3 2 ; a m i s & a m p ; 4 6 ; & a m p ; 4 6 ; & a m p ; 4 6 ; & a m p ; 4 1 ; < / d 1 p 1 : C u b e E l e m e n t N a m e > < d 1 p 1 : D i m e n s i o n N a m e > C a t e g o r i e s < / d 1 p 1 : D i m e n s i o n N a m e > < d 1 p 1 : I d > c 5 0 9 < / d 1 p 1 : I d > < d 1 p 1 : V e r s i o n s > < d 2 : i n t > 5 < / d 2 : i n t > < d 2 : i n t > 6 < / d 2 : i n t > < / d 1 p 1 : V e r s i o n s > < / d 1 p 1 : C u b e E l e m e n t I d > < d 1 p 1 : C u b e E l e m e n t I d > < d 1 p 1 : C u b e E l e m e n t L a b e l > S T   O u i < / d 1 p 1 : C u b e E l e m e n t L a b e l > < d 1 p 1 : C u b e E l e m e n t N a m e > S T & a m p ; 3 2 ; O u i & a m p ; 3 2 ; & a m p ; 4 5 ; & a m p ; 3 2 ; S T & a m p ; 3 2 ; O u i & a m p ; 3 2 ; & a m p ; 4 5 ; & a m p ; 3 2 ; S T & a m p ; 3 2 ; O u i < / d 1 p 1 : C u b e E l e m e n t N a m e > < d 1 p 1 : D i m e n s i o n N a m e > C a t e g o r i e s < / d 1 p 1 : D i m e n s i o n N a m e > < d 1 p 1 : I d > c 5 1 0 < / d 1 p 1 : I d > < d 1 p 1 : V e r s i o n s > < d 2 : i n t > 5 < / d 2 : i n t > < d 2 : i n t > 6 < / d 2 : i n t > < / d 1 p 1 : V e r s i o n s > < / d 1 p 1 : C u b e E l e m e n t I d > < d 1 p 1 : C u b e E l e m e n t I d > < d 1 p 1 : C u b e E l e m e n t L a b e l > O u i ,   j e   p r o j e t t e   d ' a c h e t e r   u n e   m a i s o n < / d 1 p 1 : C u b e E l e m e n t L a b e l > < d 1 p 1 : C u b e E l e m e n t N a m e > O u i & a m p ; 4 4 ; & a m p ; 3 2 ; j e & a m p ; 3 2 ; p r o j e t t e & a m p ; 3 2 ; d & a m p ; 3 9 ; a c h e t e r & a m p ; 3 2 ; u n e & a m p ; 3 2 ; m a i s o n < / d 1 p 1 : C u b e E l e m e n t N a m e > < d 1 p 1 : D i m e n s i o n N a m e > C a t e g o r i e s < / d 1 p 1 : D i m e n s i o n N a m e > < d 1 p 1 : I d > c 5 1 1 < / d 1 p 1 : I d > < d 1 p 1 : V e r s i o n s > < d 2 : i n t > 5 < / d 2 : i n t > < d 2 : i n t > 6 < / d 2 : i n t > < / d 1 p 1 : V e r s i o n s > < / d 1 p 1 : C u b e E l e m e n t I d > < d 1 p 1 : C u b e E l e m e n t I d > < d 1 p 1 : C u b e E l e m e n t L a b e l > O u i ,   j e   p r o j e t t e   d ' a c h e t e r   u n   a p p a r t e m e n t < / d 1 p 1 : C u b e E l e m e n t L a b e l > < d 1 p 1 : C u b e E l e m e n t N a m e > O u i & a m p ; 4 4 ; & a m p ; 3 2 ; j e & a m p ; 3 2 ; p r o j e t t e & a m p ; 3 2 ; d & a m p ; 3 9 ; a c h e t e r & a m p ; 3 2 ; u n & a m p ; 3 2 ; a p p a r t e m e n t < / d 1 p 1 : C u b e E l e m e n t N a m e > < d 1 p 1 : D i m e n s i o n N a m e > C a t e g o r i e s < / d 1 p 1 : D i m e n s i o n N a m e > < d 1 p 1 : I d > c 5 1 2 < / d 1 p 1 : I d > < d 1 p 1 : V e r s i o n s > < d 2 : i n t > 5 < / d 2 : i n t > < d 2 : i n t > 6 < / d 2 : i n t > < / d 1 p 1 : V e r s i o n s > < / d 1 p 1 : C u b e E l e m e n t I d > < d 1 p 1 : C u b e E l e m e n t I d > < d 1 p 1 : C u b e E l e m e n t L a b e l > D a n s   d u   n e u f < / d 1 p 1 : C u b e E l e m e n t L a b e l > < d 1 p 1 : C u b e E l e m e n t N a m e > D a n s & a m p ; 3 2 ; d u & a m p ; 3 2 ; n e u f < / d 1 p 1 : C u b e E l e m e n t N a m e > < d 1 p 1 : D i m e n s i o n N a m e > C a t e g o r i e s < / d 1 p 1 : D i m e n s i o n N a m e > < d 1 p 1 : I d > c 5 1 3 < / d 1 p 1 : I d > < d 1 p 1 : V e r s i o n s > < d 2 : i n t > 5 < / d 2 : i n t > < d 2 : i n t > 6 < / d 2 : i n t > < / d 1 p 1 : V e r s i o n s > < / d 1 p 1 : C u b e E l e m e n t I d > < d 1 p 1 : C u b e E l e m e n t I d > < d 1 p 1 : C u b e E l e m e n t L a b e l > D a n s   l ' a n c i e n < / d 1 p 1 : C u b e E l e m e n t L a b e l > < d 1 p 1 : C u b e E l e m e n t N a m e > D a n s & a m p ; 3 2 ; l & a m p ; 3 9 ; a n c i e n < / d 1 p 1 : C u b e E l e m e n t N a m e > < d 1 p 1 : D i m e n s i o n N a m e > C a t e g o r i e s < / d 1 p 1 : D i m e n s i o n N a m e > < d 1 p 1 : I d > c 5 1 4 < / d 1 p 1 : I d > < d 1 p 1 : V e r s i o n s > < d 2 : i n t > 5 < / d 2 : i n t > < d 2 : i n t > 6 < / d 2 : i n t > < / d 1 p 1 : V e r s i o n s > < / d 1 p 1 : C u b e E l e m e n t I d > < d 1 p 1 : C u b e E l e m e n t I d > < d 1 p 1 : C u b e E l e m e n t L a b e l > M o n   c h o i x   n ' e s t   p a s   a r r � t � < / d 1 p 1 : C u b e E l e m e n t L a b e l > < d 1 p 1 : C u b e E l e m e n t N a m e > M o n & a m p ; 3 2 ; c h o i x & a m p ; 3 2 ; n & a m p ; 3 9 ; e s t & a m p ; 3 2 ; p a s & a m p ; 3 2 ; a r r & a m p ; 2 3 4 ; t & a m p ; 2 3 3 ; < / d 1 p 1 : C u b e E l e m e n t N a m e > < d 1 p 1 : D i m e n s i o n N a m e > C a t e g o r i e s < / d 1 p 1 : D i m e n s i o n N a m e > < d 1 p 1 : I d > c 5 1 5 < / d 1 p 1 : I d > < d 1 p 1 : V e r s i o n s > < d 2 : i n t > 5 < / d 2 : i n t > < d 2 : i n t > 6 < / d 2 : i n t > < / d 1 p 1 : V e r s i o n s > < / d 1 p 1 : C u b e E l e m e n t I d > < d 1 p 1 : C u b e E l e m e n t I d > < d 1 p 1 : C u b e E l e m e n t L a b e l > L ' e n t r e p r i s e   v e n d   /   o n   m e   p r o p o s e   d e s   l o g e m e n t   n e u f   � q u i p � s   d e   d o m o t i q u e < / d 1 p 1 : C u b e E l e m e n t L a b e l > < d 1 p 1 : C u b e E l e m e n t N a m e > L & a m p ; 3 9 ; e n t r e p r i s e & a m p ; 3 2 ; v e n d & a m p ; 3 2 ; & a m p ; 4 7 ; & a m p ; 3 2 ; o n & a m p ; 3 2 ; m e & a m p ; 3 2 ; p r o p o s e & a m p ; 3 2 ; d e s & a m p ; 3 2 ; l o g e m e n t & a m p ; 3 2 ; n e u f & a m p ; 3 2 ; & a m p ; 2 3 3 ; q u i p & a m p ; 2 3 3 ; s & a m p ; 3 2 ; d e & a m p ; 3 2 ; d o m o t i q u e < / d 1 p 1 : C u b e E l e m e n t N a m e > < d 1 p 1 : D i m e n s i o n N a m e > C a t e g o r i e s < / d 1 p 1 : D i m e n s i o n N a m e > < d 1 p 1 : I d > c 5 1 6 < / d 1 p 1 : I d > < d 1 p 1 : V e r s i o n s > < d 2 : i n t > 5 < / d 2 : i n t > < d 2 : i n t > 6 < / d 2 : i n t > < / d 1 p 1 : V e r s i o n s > < / d 1 p 1 : C u b e E l e m e n t I d > < d 1 p 1 : C u b e E l e m e n t I d > < d 1 p 1 : C u b e E l e m e n t L a b e l > L ' e n t r e p r i s e   v e n d   /   o n   m e   p r o p o s e   d e   l ' � q u i p e m e n t   d o m o t i q u e < / d 1 p 1 : C u b e E l e m e n t L a b e l > < d 1 p 1 : C u b e E l e m e n t N a m e > L & a m p ; 3 9 ; e n t r e p r i s e & a m p ; 3 2 ; v e n d & a m p ; 3 2 ; & a m p ; 4 7 ; & a m p ; 3 2 ; o n & a m p ; 3 2 ; m e & a m p ; 3 2 ; p r o p o s e & a m p ; 3 2 ; d e & a m p ; 3 2 ; l & a m p ; 3 9 ; & a m p ; 2 3 3 ; q u i p e m e n t & a m p ; 3 2 ; d o m o t i q u e < / d 1 p 1 : C u b e E l e m e n t N a m e > < d 1 p 1 : D i m e n s i o n N a m e > C a t e g o r i e s < / d 1 p 1 : D i m e n s i o n N a m e > < d 1 p 1 : I d > c 5 1 7 < / d 1 p 1 : I d > < d 1 p 1 : V e r s i o n s > < d 2 : i n t > 5 < / d 2 : i n t > < d 2 : i n t > 6 < / d 2 : i n t > < / d 1 p 1 : V e r s i o n s > < / d 1 p 1 : C u b e E l e m e n t I d > < d 1 p 1 : C u b e E l e m e n t I d > < d 1 p 1 : C u b e E l e m e n t L a b e l > L ' e x o n � r a t i o n   d e   f r a i s   d e   n o t a i r e s < / d 1 p 1 : C u b e E l e m e n t L a b e l > < d 1 p 1 : C u b e E l e m e n t N a m e > L & a m p ; 3 9 ; e x o n & a m p ; 2 3 3 ; r a t i o n & a m p ; 3 2 ; d e & a m p ; 3 2 ; f r a i s & a m p ; 3 2 ; d e & a m p ; 3 2 ; n o t a i r e s < / d 1 p 1 : C u b e E l e m e n t N a m e > < d 1 p 1 : D i m e n s i o n N a m e > C a t e g o r i e s < / d 1 p 1 : D i m e n s i o n N a m e > < d 1 p 1 : I d > c 5 1 8 < / d 1 p 1 : I d > < d 1 p 1 : V e r s i o n s > < d 2 : i n t > 5 < / d 2 : i n t > < d 2 : i n t > 6 < / d 2 : i n t > < / d 1 p 1 : V e r s i o n s > < / d 1 p 1 : C u b e E l e m e n t I d > < d 1 p 1 : C u b e E l e m e n t I d > < d 1 p 1 : C u b e E l e m e n t L a b e l > A u t r e < / d 1 p 1 : C u b e E l e m e n t L a b e l > < d 1 p 1 : C u b e E l e m e n t N a m e > A u t r e < / d 1 p 1 : C u b e E l e m e n t N a m e > < d 1 p 1 : D i m e n s i o n N a m e > C a t e g o r i e s < / d 1 p 1 : D i m e n s i o n N a m e > < d 1 p 1 : I d > c 5 1 9 < / d 1 p 1 : I d > < d 1 p 1 : V e r s i o n s > < d 2 : i n t > 5 < / d 2 : i n t > < d 2 : i n t > 6 < / d 2 : i n t > < / d 1 p 1 : V e r s i o n s > < / d 1 p 1 : C u b e E l e m e n t I d > < d 1 p 1 : C u b e E l e m e n t I d > < d 1 p 1 : C u b e E l e m e n t L a b e l > S T   D ' a c c o r d < / d 1 p 1 : C u b e E l e m e n t L a b e l > < d 1 p 1 : C u b e E l e m e n t N a m e > S T & a m p ; 3 2 ; D & a m p ; 3 9 ; a c c o r d & a m p ; 3 2 ; & a m p ; 4 5 ; & a m p ; 3 2 ; S T & a m p ; 3 2 ; D & a m p ; 3 9 ; a c c o r d & a m p ; 3 2 ; & a m p ; 4 5 ; & a m p ; 3 2 ; S T & a m p ; 3 2 ; D & a m p ; 3 9 ; a c c o r d < / d 1 p 1 : C u b e E l e m e n t N a m e > < d 1 p 1 : D i m e n s i o n N a m e > C a t e g o r i e s < / d 1 p 1 : D i m e n s i o n N a m e > < d 1 p 1 : I d > c 5 2 0 < / d 1 p 1 : I d > < d 1 p 1 : V e r s i o n s > < d 2 : i n t > 5 < / d 2 : i n t > < d 2 : i n t > 6 < / d 2 : i n t > < / d 1 p 1 : V e r s i o n s > < / d 1 p 1 : C u b e E l e m e n t I d > < d 1 p 1 : C u b e E l e m e n t I d > < d 1 p 1 : C u b e E l e m e n t L a b e l > S T   P a s   d ' a c c o r d < / d 1 p 1 : C u b e E l e m e n t L a b e l > < d 1 p 1 : C u b e E l e m e n t N a m e > S T & a m p ; 3 2 ; P a s & a m p ; 3 2 ; d & a m p ; 3 9 ; a c c o r d & a m p ; 3 2 ; & a m p ; 4 5 ; & a m p ; 3 2 ; S T & a m p ; 3 2 ; P a s & a m p ; 3 2 ; d & a m p ; 3 9 ; a c c o r d & a m p ; 3 2 ; & a m p ; 4 5 ; & a m p ; 3 2 ; S T & a m p ; 3 2 ; P a s & a m p ; 3 2 ; d & a m p ; 3 9 ; a c c o r d < / d 1 p 1 : C u b e E l e m e n t N a m e > < d 1 p 1 : D i m e n s i o n N a m e > C a t e g o r i e s < / d 1 p 1 : D i m e n s i o n N a m e > < d 1 p 1 : I d > c 5 2 1 < / d 1 p 1 : I d > < d 1 p 1 : V e r s i o n s > < d 2 : i n t > 5 < / d 2 : i n t > < d 2 : i n t > 6 < / d 2 : i n t > < / d 1 p 1 : V e r s i o n s > < / d 1 p 1 : C u b e E l e m e n t I d > < d 1 p 1 : C u b e E l e m e n t I d > < d 1 p 1 : C u b e E l e m e n t L a b e l > . . .   e s t   u n   a c t e u r   q u i   p r o p o s e   d e s   l o g e m e n t s   a u x   p a r t i c u l i e r s < / d 1 p 1 : C u b e E l e m e n t L a b e l > < d 1 p 1 : C u b e E l e m e n t N a m e > _ & a m p ; 4 6 ; & a m p ; 4 6 ; & a m p ; 4 6 ; & a m p ; 3 2 ; e s t & a m p ; 3 2 ; u n & a m p ; 3 2 ; a c t e u r & a m p ; 3 2 ; q u i & a m p ; 3 2 ; p r o p o s e & a m p ; 3 2 ; d e s & a m p ; 3 2 ; l o g e m e n t s & a m p ; 3 2 ; a u x & a m p ; 3 2 ; p a r t i c u l i e r s < / d 1 p 1 : C u b e E l e m e n t N a m e > < d 1 p 1 : D i m e n s i o n N a m e > C a t e g o r i e s < / d 1 p 1 : D i m e n s i o n N a m e > < d 1 p 1 : I d > c 5 2 2 < / d 1 p 1 : I d > < d 1 p 1 : V e r s i o n s > < d 2 : i n t > 5 < / d 2 : i n t > < d 2 : i n t > 6 < / d 2 : i n t > < / d 1 p 1 : V e r s i o n s > < / d 1 p 1 : C u b e E l e m e n t I d > < d 1 p 1 : C u b e E l e m e n t I d > < d 1 p 1 : C u b e E l e m e n t L a b e l > . . .   i n c l u t   d a n s   s e s   l o g e m e n t s   d e s   � q u i p e m e n t s   d o m o t i q u e s < / d 1 p 1 : C u b e E l e m e n t L a b e l > < d 1 p 1 : C u b e E l e m e n t N a m e > _ & a m p ; 4 6 ; & a m p ; 4 6 ; & a m p ; 4 6 ; & a m p ; 3 2 ; i n c l u t & a m p ; 3 2 ; d a n s & a m p ; 3 2 ; s e s & a m p ; 3 2 ; l o g e m e n t s & a m p ; 3 2 ; d e s & a m p ; 3 2 ; & a m p ; 2 3 3 ; q u i p e m e n t s & a m p ; 3 2 ; d o m o t i q u e s < / d 1 p 1 : C u b e E l e m e n t N a m e > < d 1 p 1 : D i m e n s i o n N a m e > C a t e g o r i e s < / d 1 p 1 : D i m e n s i o n N a m e > < d 1 p 1 : I d > c 5 2 3 < / d 1 p 1 : I d > < d 1 p 1 : V e r s i o n s > < d 2 : i n t > 5 < / d 2 : i n t > < d 2 : i n t > 6 < / d 2 : i n t > < / d 1 p 1 : V e r s i o n s > < / d 1 p 1 : C u b e E l e m e n t I d > < d 1 p 1 : C u b e E l e m e n t I d > < d 1 p 1 : C u b e E l e m e n t L a b e l > . . .   e s t   u n   a c t e u r   q u i   i n n o v e   e n   m a t i � r e   d ' i m m o b i l i e r < / d 1 p 1 : C u b e E l e m e n t L a b e l > < d 1 p 1 : C u b e E l e m e n t N a m e > _ & a m p ; 4 6 ; & a m p ; 4 6 ; & a m p ; 4 6 ; & a m p ; 3 2 ; e s t & a m p ; 3 2 ; u n & a m p ; 3 2 ; a c t e u r & a m p ; 3 2 ; q u i & a m p ; 3 2 ; i n n o v e & a m p ; 3 2 ; e n & a m p ; 3 2 ; m a t i & a m p ; 2 3 2 ; r e & a m p ; 3 2 ; d & a m p ; 3 9 ; i m m o b i l i e r < / d 1 p 1 : C u b e E l e m e n t N a m e > < d 1 p 1 : D i m e n s i o n N a m e > C a t e g o r i e s < / d 1 p 1 : D i m e n s i o n N a m e > < d 1 p 1 : I d > c 5 2 4 < / d 1 p 1 : I d > < d 1 p 1 : V e r s i o n s > < d 2 : i n t > 5 < / d 2 : i n t > < d 2 : i n t > 6 < / d 2 : i n t > < / d 1 p 1 : V e r s i o n s > < / d 1 p 1 : C u b e E l e m e n t I d > < d 1 p 1 : C u b e E l e m e n t I d > < d 1 p 1 : C u b e E l e m e n t L a b e l > . . .   e s t   p r o c h e   d e s   p r � o c c u p a t i o n s   d e   s e s   c l i e n t s < / d 1 p 1 : C u b e E l e m e n t L a b e l > < d 1 p 1 : C u b e E l e m e n t N a m e > _ & a m p ; 4 6 ; & a m p ; 4 6 ; & a m p ; 4 6 ; & a m p ; 3 2 ; e s t & a m p ; 3 2 ; p r o c h e & a m p ; 3 2 ; d e s & a m p ; 3 2 ; p r & a m p ; 2 3 3 ; o c c u p a t i o n s & a m p ; 3 2 ; d e & a m p ; 3 2 ; s e s & a m p ; 3 2 ; c l i e n t s < / d 1 p 1 : C u b e E l e m e n t N a m e > < d 1 p 1 : D i m e n s i o n N a m e > C a t e g o r i e s < / d 1 p 1 : D i m e n s i o n N a m e > < d 1 p 1 : I d > c 5 2 5 < / d 1 p 1 : I d > < d 1 p 1 : V e r s i o n s > < d 2 : i n t > 5 < / d 2 : i n t > < d 2 : i n t > 6 < / d 2 : i n t > < / d 1 p 1 : V e r s i o n s > < / d 1 p 1 : C u b e E l e m e n t I d > < d 1 p 1 : C u b e E l e m e n t I d > < d 1 p 1 : C u b e E l e m e n t L a b e l > . . .   p r o p o s e   d e s   l o g e m e n t s   m i e u x   � q u i p � s   q u e   s e s   c o n c u r r e n t s < / d 1 p 1 : C u b e E l e m e n t L a b e l > < d 1 p 1 : C u b e E l e m e n t N a m e > _ & a m p ; 4 6 ; & a m p ; 4 6 ; & a m p ; 4 6 ; & a m p ; 3 2 ; p r o p o s e & a m p ; 3 2 ; d e s & a m p ; 3 2 ; l o g e m e n t s & a m p ; 3 2 ; m i e u x & a m p ; 3 2 ; & a m p ; 2 3 3 ; q u i p & a m p ; 2 3 3 ; s & a m p ; 3 2 ; q u e & a m p ; 3 2 ; s e s & a m p ; 3 2 ; c o n c u r r e n t s < / d 1 p 1 : C u b e E l e m e n t N a m e > < d 1 p 1 : D i m e n s i o n N a m e > C a t e g o r i e s < / d 1 p 1 : D i m e n s i o n N a m e > < d 1 p 1 : I d > c 5 2 6 < / d 1 p 1 : I d > < d 1 p 1 : V e r s i o n s > < d 2 : i n t > 5 < / d 2 : i n t > < d 2 : i n t > 6 < / d 2 : i n t > < / d 1 p 1 : V e r s i o n s > < / d 1 p 1 : C u b e E l e m e n t I d > < d 1 p 1 : C u b e E l e m e n t I d > < d 1 p 1 : C u b e E l e m e n t L a b e l > . . .   e s t   l e   s e u l   p r o m o t e u r   �   i n c l u r e   d e   l a   d o m o t i q u e   d a n s   s e s   l o g e m e n t s < / d 1 p 1 : C u b e E l e m e n t L a b e l > < d 1 p 1 : C u b e E l e m e n t N a m e > _ & a m p ; 4 6 ; & a m p ; 4 6 ; & a m p ; 4 6 ; & a m p ; 3 2 ; e s t & a m p ; 3 2 ; l e & a m p ; 3 2 ; s e u l & a m p ; 3 2 ; p r o m o t e u r & a m p ; 3 2 ; & a m p ; 2 2 4 ; & a m p ; 3 2 ; i n c l u r e & a m p ; 3 2 ; d e & a m p ; 3 2 ; l a & a m p ; 3 2 ; d o m o t i q u e & a m p ; 3 2 ; d a n s & a m p ; 3 2 ; s e s & a m p ; 3 2 ; l o g e m e n t s < / d 1 p 1 : C u b e E l e m e n t N a m e > < d 1 p 1 : D i m e n s i o n N a m e > C a t e g o r i e s < / d 1 p 1 : D i m e n s i o n N a m e > < d 1 p 1 : I d > c 5 2 7 < / d 1 p 1 : I d > < d 1 p 1 : V e r s i o n s > < d 2 : i n t > 5 < / d 2 : i n t > < d 2 : i n t > 6 < / d 2 : i n t > < / d 1 p 1 : V e r s i o n s > < / d 1 p 1 : C u b e E l e m e n t I d > < d 1 p 1 : C u b e E l e m e n t I d > < d 1 p 1 : C u b e E l e m e n t L a b e l > . . .   p r o p o s e   d e s   l o g e m e n t s   m o d e r n e s < / d 1 p 1 : C u b e E l e m e n t L a b e l > < d 1 p 1 : C u b e E l e m e n t N a m e > _ & a m p ; 4 6 ; & a m p ; 4 6 ; & a m p ; 4 6 ; & a m p ; 3 2 ; p r o p o s e & a m p ; 3 2 ; d e s & a m p ; 3 2 ; l o g e m e n t s & a m p ; 3 2 ; m o d e r n e s < / d 1 p 1 : C u b e E l e m e n t N a m e > < d 1 p 1 : D i m e n s i o n N a m e > C a t e g o r i e s < / d 1 p 1 : D i m e n s i o n N a m e > < d 1 p 1 : I d > c 5 2 8 < / d 1 p 1 : I d > < d 1 p 1 : V e r s i o n s > < d 2 : i n t > 5 < / d 2 : i n t > < d 2 : i n t > 6 < / d 2 : i n t > < / d 1 p 1 : V e r s i o n s > < / d 1 p 1 : C u b e E l e m e n t I d > < d 1 p 1 : C u b e E l e m e n t I d > < d 1 p 1 : C u b e E l e m e n t L a b e l > . . .   v e n d   d e s   l o g e m e n t s   n e u f s < / d 1 p 1 : C u b e E l e m e n t L a b e l > < d 1 p 1 : C u b e E l e m e n t N a m e > _ & a m p ; 4 6 ; & a m p ; 4 6 ; & a m p ; 4 6 ; & a m p ; 3 2 ; v e n d & a m p ; 3 2 ; d e s & a m p ; 3 2 ; l o g e m e n t s & a m p ; 3 2 ; n e u f s < / d 1 p 1 : C u b e E l e m e n t N a m e > < d 1 p 1 : D i m e n s i o n N a m e > C a t e g o r i e s < / d 1 p 1 : D i m e n s i o n N a m e > < d 1 p 1 : I d > c 5 2 9 < / d 1 p 1 : I d > < d 1 p 1 : V e r s i o n s > < d 2 : i n t > 5 < / d 2 : i n t > < d 2 : i n t > 6 < / d 2 : i n t > < / d 1 p 1 : V e r s i o n s > < / d 1 p 1 : C u b e E l e m e n t I d > < d 1 p 1 : C u b e E l e m e n t I d > < d 1 p 1 : C u b e E l e m e n t L a b e l > J e   m e   r e n s e i g n e r a i s   c e r t a i n e m e n t   d a n s   l e s   p r o c h a i n s   j o u r s   s u r   l ' a c h a t   d ' u n   a p p a r t e m e n t   n e u f   c o n s t r u i t   p a r   B o u y g u e s   I m m o b i l i e r < / d 1 p 1 : C u b e E l e m e n t L a b e l > < d 1 p 1 : C u b e E l e m e n t N a m e > J e & a m p ; 3 2 ; m e & a m p ; 3 2 ; r e n s e i g n e r a i s & a m p ; 3 2 ; c e r t a i n e m e n t & a m p ; 3 2 ; d a n s & a m p ; 3 2 ; l e s & a m p ; 3 2 ; p r o c h a i n s & a m p ; 3 2 ; j o u r s & a m p ; 3 2 ; s u r & a m p ; 3 2 ; l & a m p ; 3 9 ; a c h a t & a m p ; 3 2 ; d & a m p ; 3 9 ; u n & a m p ; 3 2 ; a p p a r t e m e n t & a m p ; 3 2 ; n e u f & a m p ; 3 2 ; c o n s t r u i t & a m p ; 3 2 ; p a r & a m p ; 3 2 ; B o u y g u e s & a m p ; 3 2 ; I m m o b i l i e r < / d 1 p 1 : C u b e E l e m e n t N a m e > < d 1 p 1 : D i m e n s i o n N a m e > C a t e g o r i e s < / d 1 p 1 : D i m e n s i o n N a m e > < d 1 p 1 : I d > c 5 3 0 < / d 1 p 1 : I d > < d 1 p 1 : V e r s i o n s > < d 2 : i n t > 5 < / d 2 : i n t > < d 2 : i n t > 6 < / d 2 : i n t > < / d 1 p 1 : V e r s i o n s > < / d 1 p 1 : C u b e E l e m e n t I d > < d 1 p 1 : C u b e E l e m e n t I d > < d 1 p 1 : C u b e E l e m e n t L a b e l > J e   m e   r e n s e i g n e r a i s   p r o b a b l e m e n t   d a n s   l e s   p r o c h a i n s   j o u r s   s u r   l ' a c h a t   d ' u n   a p p a r t e m e n t   n e u f   c o n s t r u i t   p a r   B o u y g u e s   I m m o b i l i e r < / d 1 p 1 : C u b e E l e m e n t L a b e l > < d 1 p 1 : C u b e E l e m e n t N a m e > J e & a m p ; 3 2 ; m e & a m p ; 3 2 ; r e n s e i g n e r a i s & a m p ; 3 2 ; p r o b a b l e m e n t & a m p ; 3 2 ; d a n s & a m p ; 3 2 ; l e s & a m p ; 3 2 ; p r o c h a i n s & a m p ; 3 2 ; j o u r s & a m p ; 3 2 ; s u r & a m p ; 3 2 ; l & a m p ; 3 9 ; a c h a t & a m p ; 3 2 ; d & a m p ; 3 9 ; u n & a m p ; 3 2 ; a p p a r t e m e n t & a m p ; 3 2 ; n e u f & a m p ; 3 2 ; c o n s t r u i t & a m p ; 3 2 ; p a r & a m p ; 3 2 ; B o u y g u e s & a m p ; 3 2 ; I m m o b i l i e r < / d 1 p 1 : C u b e E l e m e n t N a m e > < d 1 p 1 : D i m e n s i o n N a m e > C a t e g o r i e s < / d 1 p 1 : D i m e n s i o n N a m e > < d 1 p 1 : I d > c 5 3 1 < / d 1 p 1 : I d > < d 1 p 1 : V e r s i o n s > < d 2 : i n t > 5 < / d 2 : i n t > < d 2 : i n t > 6 < / d 2 : i n t > < / d 1 p 1 : V e r s i o n s > < / d 1 p 1 : C u b e E l e m e n t I d > < d 1 p 1 : C u b e E l e m e n t I d > < d 1 p 1 : C u b e E l e m e n t L a b e l > J e   n e   s a i s   p a s   s i   j e   m e   r e n s e i g n e r a i s   o u   n o n   d a n s   l e s   p r o c h a i n s   j o u r s   s u r   l ' a c h a t   d ' u n   a p p a r t e m e n t   n e u f   c o n s t r u i t   p a r   B o u y g u e s   I m m o b i l i e r < / d 1 p 1 : C u b e E l e m e n t L a b e l > < d 1 p 1 : C u b e E l e m e n t N a m e > J e & a m p ; 3 2 ; n e & a m p ; 3 2 ; s a i s & a m p ; 3 2 ; p a s & a m p ; 3 2 ; s i & a m p ; 3 2 ; j e & a m p ; 3 2 ; m e & a m p ; 3 2 ; r e n s e i g n e r a i s & a m p ; 3 2 ; o u & a m p ; 3 2 ; n o n & a m p ; 3 2 ; d a n s & a m p ; 3 2 ; l e s & a m p ; 3 2 ; p r o c h a i n s & a m p ; 3 2 ; j o u r s & a m p ; 3 2 ; s u r & a m p ; 3 2 ; l & a m p ; 3 9 ; a c h a t & a m p ; 3 2 ; d & a m p ; 3 9 ; u n & a m p ; 3 2 ; a p p a r t e m e n t & a m p ; 3 2 ; n e u f & a m p ; 3 2 ; c o n s t r u i t & a m p ; 3 2 ; p a r & a m p ; 3 2 ; B o u y g u e s & a m p ; 3 2 ; I m m o b i l i e r < / d 1 p 1 : C u b e E l e m e n t N a m e > < d 1 p 1 : D i m e n s i o n N a m e > C a t e g o r i e s < / d 1 p 1 : D i m e n s i o n N a m e > < d 1 p 1 : I d > c 5 3 2 < / d 1 p 1 : I d > < d 1 p 1 : V e r s i o n s > < d 2 : i n t > 5 < / d 2 : i n t > < d 2 : i n t > 6 < / d 2 : i n t > < / d 1 p 1 : V e r s i o n s > < / d 1 p 1 : C u b e E l e m e n t I d > < d 1 p 1 : C u b e E l e m e n t I d > < d 1 p 1 : C u b e E l e m e n t L a b e l > J e   n e   m e   r e n s e i g n e r a i s   p r o b a b l e m e n t   p a s   d a n s   l e s   p r o c h a i n s   j o u r s   s u r   l ' a c h a t   d ' u n   a p p a r t e m e n t   n e u f   c o n s t r u i t   p a r   B o u y g u e s   I m m o b i l i e r < / d 1 p 1 : C u b e E l e m e n t L a b e l > < d 1 p 1 : C u b e E l e m e n t N a m e > J e & a m p ; 3 2 ; n e & a m p ; 3 2 ; m e & a m p ; 3 2 ; r e n s e i g n e r a i s & a m p ; 3 2 ; p r o b a b l e m e n t & a m p ; 3 2 ; p a s & a m p ; 3 2 ; d a n s & a m p ; 3 2 ; l e s & a m p ; 3 2 ; p r o c h a i n s & a m p ; 3 2 ; j o u r s & a m p ; 3 2 ; s u r & a m p ; 3 2 ; l & a m p ; 3 9 ; a c h a t & a m p ; 3 2 ; d & a m p ; 3 9 ; u n & a m p ; 3 2 ; a p p a r t e m e n t & a m p ; 3 2 ; n e u f & a m p ; 3 2 ; c o n s t r u i t & a m p ; 3 2 ; p a r & a m p ; 3 2 ; B o u y g u e s & a m p ; 3 2 ; I m m o b i l i e r < / d 1 p 1 : C u b e E l e m e n t N a m e > < d 1 p 1 : D i m e n s i o n N a m e > C a t e g o r i e s < / d 1 p 1 : D i m e n s i o n N a m e > < d 1 p 1 : I d > c 5 3 3 < / d 1 p 1 : I d > < d 1 p 1 : V e r s i o n s > < d 2 : i n t > 5 < / d 2 : i n t > < d 2 : i n t > 6 < / d 2 : i n t > < / d 1 p 1 : V e r s i o n s > < / d 1 p 1 : C u b e E l e m e n t I d > < d 1 p 1 : C u b e E l e m e n t I d > < d 1 p 1 : C u b e E l e m e n t L a b e l > J e   n e   m e   r e n s e i g n e r a i s   c e r t a i n e m e n t   p a s   d a n s   l e s   p r o c h a i n s   j o u r s   s u r   l ' a c h a t   d ' u n   a p p a r t e m e n t   n e u f   c o n s t r u i t   p a r   B o u y g u e s   I m m o b i l i e r < / d 1 p 1 : C u b e E l e m e n t L a b e l > < d 1 p 1 : C u b e E l e m e n t N a m e > J e & a m p ; 3 2 ; n e & a m p ; 3 2 ; m e & a m p ; 3 2 ; r e n s e i g n e r a i s & a m p ; 3 2 ; c e r t a i n e m e n t & a m p ; 3 2 ; p a s & a m p ; 3 2 ; d a n s & a m p ; 3 2 ; l e s & a m p ; 3 2 ; p r o c h a i n s & a m p ; 3 2 ; j o u r s & a m p ; 3 2 ; s u r & a m p ; 3 2 ; l & a m p ; 3 9 ; a c h a t & a m p ; 3 2 ; d & a m p ; 3 9 ; u n & a m p ; 3 2 ; a p p a r t e m e n t & a m p ; 3 2 ; n e u f & a m p ; 3 2 ; c o n s t r u i t & a m p ; 3 2 ; p a r & a m p ; 3 2 ; B o u y g u e s & a m p ; 3 2 ; I m m o b i l i e r < / d 1 p 1 : C u b e E l e m e n t N a m e > < d 1 p 1 : D i m e n s i o n N a m e > C a t e g o r i e s < / d 1 p 1 : D i m e n s i o n N a m e > < d 1 p 1 : I d > c 5 3 4 < / d 1 p 1 : I d > < d 1 p 1 : V e r s i o n s > < d 2 : i n t > 5 < / d 2 : i n t > < d 2 : i n t > 6 < / d 2 : i n t > < / d 1 p 1 : V e r s i o n s > < / d 1 p 1 : C u b e E l e m e n t I d > < d 1 p 1 : C u b e E l e m e n t I d > < d 1 p 1 : C u b e E l e m e n t L a b e l > S T   0   �   4 < / d 1 p 1 : C u b e E l e m e n t L a b e l > < d 1 p 1 : C u b e E l e m e n t N a m e > S T & a m p ; 3 2 ; 0 & a m p ; 3 2 ; & a m p ; 2 2 4 ; & a m p ; 3 2 ; 4 & a m p ; 3 2 ; & a m p ; 4 5 ; & a m p ; 3 2 ; S T & a m p ; 3 2 ; 0 & a m p ; 3 2 ; & a m p ; 2 2 4 ; & a m p ; 3 2 ; 4 & a m p ; 3 2 ; & a m p ; 4 5 ; & a m p ; 3 2 ; S T & a m p ; 3 2 ; 0 & a m p ; 3 2 ; & a m p ; 2 2 4 ; & a m p ; 3 2 ; 4 < / d 1 p 1 : C u b e E l e m e n t N a m e > < d 1 p 1 : D i m e n s i o n N a m e > C a t e g o r i e s < / d 1 p 1 : D i m e n s i o n N a m e > < d 1 p 1 : I d > c 5 3 5 < / d 1 p 1 : I d > < d 1 p 1 : V e r s i o n s > < d 2 : i n t > 5 < / d 2 : i n t > < d 2 : i n t > 6 < / d 2 : i n t > < / d 1 p 1 : V e r s i o n s > < / d 1 p 1 : C u b e E l e m e n t I d > < d 1 p 1 : C u b e E l e m e n t I d > < d 1 p 1 : C u b e E l e m e n t L a b e l > S T   5   �   6 < / d 1 p 1 : C u b e E l e m e n t L a b e l > < d 1 p 1 : C u b e E l e m e n t N a m e > S T & a m p ; 3 2 ; 5 & a m p ; 3 2 ; & a m p ; 2 2 4 ; & a m p ; 3 2 ; 6 & a m p ; 3 2 ; & a m p ; 4 5 ; & a m p ; 3 2 ; S T & a m p ; 3 2 ; 5 & a m p ; 3 2 ; & a m p ; 2 2 4 ; & a m p ; 3 2 ; 6 & a m p ; 3 2 ; & a m p ; 4 5 ; & a m p ; 3 2 ; S T & a m p ; 3 2 ; 5 & a m p ; 3 2 ; & a m p ; 2 2 4 ; & a m p ; 3 2 ; 6 < / d 1 p 1 : C u b e E l e m e n t N a m e > < d 1 p 1 : D i m e n s i o n N a m e > C a t e g o r i e s < / d 1 p 1 : D i m e n s i o n N a m e > < d 1 p 1 : I d > c 5 3 6 < / d 1 p 1 : I d > < d 1 p 1 : V e r s i o n s > < d 2 : i n t > 5 < / d 2 : i n t > < d 2 : i n t > 6 < / d 2 : i n t > < / d 1 p 1 : V e r s i o n s > < / d 1 p 1 : C u b e E l e m e n t I d > < d 1 p 1 : C u b e E l e m e n t I d > < d 1 p 1 : C u b e E l e m e n t L a b e l > S T   7   �   1 0 < / d 1 p 1 : C u b e E l e m e n t L a b e l > < d 1 p 1 : C u b e E l e m e n t N a m e > S T & a m p ; 3 2 ; 7 & a m p ; 3 2 ; & a m p ; 2 2 4 ; & a m p ; 3 2 ; 1 0 & a m p ; 3 2 ; & a m p ; 4 5 ; & a m p ; 3 2 ; S T & a m p ; 3 2 ; 7 & a m p ; 3 2 ; & a m p ; 2 2 4 ; & a m p ; 3 2 ; 1 0 & a m p ; 3 2 ; & a m p ; 4 5 ; & a m p ; 3 2 ; S T & a m p ; 3 2 ; 7 & a m p ; 3 2 ; & a m p ; 2 2 4 ; & a m p ; 3 2 ; 1 0 < / d 1 p 1 : C u b e E l e m e n t N a m e > < d 1 p 1 : D i m e n s i o n N a m e > C a t e g o r i e s < / d 1 p 1 : D i m e n s i o n N a m e > < d 1 p 1 : I d > c 5 3 7 < / d 1 p 1 : I d > < d 1 p 1 : V e r s i o n s > < d 2 : i n t > 5 < / d 2 : i n t > < d 2 : i n t > 6 < / d 2 : i n t > < / d 1 p 1 : V e r s i o n s > < / d 1 p 1 : C u b e E l e m e n t I d > < d 1 p 1 : C u b e E l e m e n t I d > < d 1 p 1 : C u b e E l e m e n t L a b e l > S T   0   �   5 < / d 1 p 1 : C u b e E l e m e n t L a b e l > < d 1 p 1 : C u b e E l e m e n t N a m e > S T & a m p ; 3 2 ; 0 & a m p ; 3 2 ; & a m p ; 2 2 4 ; & a m p ; 3 2 ; 5 & a m p ; 3 2 ; & a m p ; 4 5 ; & a m p ; 3 2 ; S T & a m p ; 3 2 ; 0 & a m p ; 3 2 ; & a m p ; 2 2 4 ; & a m p ; 3 2 ; 5 & a m p ; 3 2 ; & a m p ; 4 5 ; & a m p ; 3 2 ; S T & a m p ; 3 2 ; 0 & a m p ; 3 2 ; & a m p ; 2 2 4 ; & a m p ; 3 2 ; 5 < / d 1 p 1 : C u b e E l e m e n t N a m e > < d 1 p 1 : D i m e n s i o n N a m e > C a t e g o r i e s < / d 1 p 1 : D i m e n s i o n N a m e > < d 1 p 1 : I d > c 5 3 8 < / d 1 p 1 : I d > < d 1 p 1 : V e r s i o n s > < d 2 : i n t > 5 < / d 2 : i n t > < d 2 : i n t > 6 < / d 2 : i n t > < / d 1 p 1 : V e r s i o n s > < / d 1 p 1 : C u b e E l e m e n t I d > < d 1 p 1 : C u b e E l e m e n t I d > < d 1 p 1 : C u b e E l e m e n t L a b e l > S T   6   �   7 < / d 1 p 1 : C u b e E l e m e n t L a b e l > < d 1 p 1 : C u b e E l e m e n t N a m e > S T & a m p ; 3 2 ; 6 & a m p ; 3 2 ; & a m p ; 2 2 4 ; & a m p ; 3 2 ; 7 & a m p ; 3 2 ; & a m p ; 4 5 ; & a m p ; 3 2 ; S T & a m p ; 3 2 ; 6 & a m p ; 3 2 ; & a m p ; 2 2 4 ; & a m p ; 3 2 ; 7 & a m p ; 3 2 ; & a m p ; 4 5 ; & a m p ; 3 2 ; S T & a m p ; 3 2 ; 6 & a m p ; 3 2 ; & a m p ; 2 2 4 ; & a m p ; 3 2 ; 7 < / d 1 p 1 : C u b e E l e m e n t N a m e > < d 1 p 1 : D i m e n s i o n N a m e > C a t e g o r i e s < / d 1 p 1 : D i m e n s i o n N a m e > < d 1 p 1 : I d > c 5 3 9 < / d 1 p 1 : I d > < d 1 p 1 : V e r s i o n s > < d 2 : i n t > 5 < / d 2 : i n t > < d 2 : i n t > 6 < / d 2 : i n t > < / d 1 p 1 : V e r s i o n s > < / d 1 p 1 : C u b e E l e m e n t I d > < d 1 p 1 : C u b e E l e m e n t I d > < d 1 p 1 : C u b e E l e m e n t L a b e l > S T   8   �   1 0 < / d 1 p 1 : C u b e E l e m e n t L a b e l > < d 1 p 1 : C u b e E l e m e n t N a m e > S T & a m p ; 3 2 ; 8 & a m p ; 3 2 ; & a m p ; 2 2 4 ; & a m p ; 3 2 ; 1 0 & a m p ; 3 2 ; & a m p ; 4 5 ; & a m p ; 3 2 ; S T & a m p ; 3 2 ; 8 & a m p ; 3 2 ; & a m p ; 2 2 4 ; & a m p ; 3 2 ; 1 0 & a m p ; 3 2 ; & a m p ; 4 5 ; & a m p ; 3 2 ; S T & a m p ; 3 2 ; 8 & a m p ; 3 2 ; & a m p ; 2 2 4 ; & a m p ; 3 2 ; 1 0 < / d 1 p 1 : C u b e E l e m e n t N a m e > < d 1 p 1 : D i m e n s i o n N a m e > C a t e g o r i e s < / d 1 p 1 : D i m e n s i o n N a m e > < d 1 p 1 : I d > c 5 4 0 < / d 1 p 1 : I d > < d 1 p 1 : V e r s i o n s > < d 2 : i n t > 5 < / d 2 : i n t > < d 2 : i n t > 6 < / d 2 : i n t > < / d 1 p 1 : V e r s i o n s > < / d 1 p 1 : C u b e E l e m e n t I d > < d 1 p 1 : C u b e E l e m e n t I d > < d 1 p 1 : C u b e E l e m e n t L a b e l > 0 . < / d 1 p 1 : C u b e E l e m e n t L a b e l > < d 1 p 1 : C u b e E l e m e n t N a m e > _ 0 & a m p ; 4 6 ; < / d 1 p 1 : C u b e E l e m e n t N a m e > < d 1 p 1 : D i m e n s i o n N a m e > C a t e g o r i e s < / d 1 p 1 : D i m e n s i o n N a m e > < d 1 p 1 : I d > c 5 4 1 < / d 1 p 1 : I d > < d 1 p 1 : V e r s i o n s > < d 2 : i n t > 5 < / d 2 : i n t > < d 2 : i n t > 6 < / d 2 : i n t > < / d 1 p 1 : V e r s i o n s > < / d 1 p 1 : C u b e E l e m e n t I d > < d 1 p 1 : C u b e E l e m e n t I d > < d 1 p 1 : C u b e E l e m e n t L a b e l > T O T A L   -   V i s u e l   1 < / d 1 p 1 : C u b e E l e m e n t L a b e l > < d 1 p 1 : C u b e E l e m e n t N a m e > V i s u e l & a m p ; 3 2 ; 1 < / d 1 p 1 : C u b e E l e m e n t N a m e > < d 1 p 1 : D i m e n s i o n N a m e > B r e a k s < / d 1 p 1 : D i m e n s i o n N a m e > < d 1 p 1 : I d > b 2 2 3 < / d 1 p 1 : I d > < d 1 p 1 : V e r s i o n s > < d 2 : i n t > 5 < / d 2 : i n t > < d 2 : i n t > 6 < / d 2 : i n t > < / d 1 p 1 : V e r s i o n s > < / d 1 p 1 : C u b e E l e m e n t I d > < d 1 p 1 : C u b e E l e m e n t I d > < d 1 p 1 : C u b e E l e m e n t L a b e l > T O T A L   -   V i s u e l   2 < / d 1 p 1 : C u b e E l e m e n t L a b e l > < d 1 p 1 : C u b e E l e m e n t N a m e > V i s u e l & a m p ; 3 2 ; 2 < / d 1 p 1 : C u b e E l e m e n t N a m e > < d 1 p 1 : D i m e n s i o n N a m e > B r e a k s < / d 1 p 1 : D i m e n s i o n N a m e > < d 1 p 1 : I d > b 2 2 4 < / d 1 p 1 : I d > < d 1 p 1 : V e r s i o n s > < d 2 : i n t > 5 < / d 2 : i n t > < d 2 : i n t > 6 < / d 2 : i n t > < / d 1 p 1 : V e r s i o n s > < / d 1 p 1 : C u b e E l e m e n t I d > < d 1 p 1 : C u b e E l e m e n t I d > < d 1 p 1 : C u b e E l e m e n t L a b e l > T O T A L   -   V i s u e l   3 < / d 1 p 1 : C u b e E l e m e n t L a b e l > < d 1 p 1 : C u b e E l e m e n t N a m e > V i s u e l & a m p ; 3 2 ; 3 < / d 1 p 1 : C u b e E l e m e n t N a m e > < d 1 p 1 : D i m e n s i o n N a m e > B r e a k s < / d 1 p 1 : D i m e n s i o n N a m e > < d 1 p 1 : I d > b 2 2 5 < / d 1 p 1 : I d > < d 1 p 1 : V e r s i o n s > < d 2 : i n t > 5 < / d 2 : i n t > < d 2 : i n t > 6 < / d 2 : i n t > < / d 1 p 1 : V e r s i o n s > < / d 1 p 1 : C u b e E l e m e n t I d > < d 1 p 1 : C u b e E l e m e n t I d > < d 1 p 1 : C u b e E l e m e n t L a b e l > T O T A L   -   T e m o i n < / d 1 p 1 : C u b e E l e m e n t L a b e l > < d 1 p 1 : C u b e E l e m e n t N a m e > T e m o i n < / d 1 p 1 : C u b e E l e m e n t N a m e > < d 1 p 1 : D i m e n s i o n N a m e > B r e a k s < / d 1 p 1 : D i m e n s i o n N a m e > < d 1 p 1 : I d > b 2 2 6 < / d 1 p 1 : I d > < d 1 p 1 : V e r s i o n s > < d 2 : i n t > 5 < / d 2 : i n t > < d 2 : i n t > 6 < / d 2 : i n t > < / d 1 p 1 : V e r s i o n s > < / d 1 p 1 : C u b e E l e m e n t I d > < d 1 p 1 : C u b e E l e m e n t I d > < d 1 p 1 : C u b e E l e m e n t L a b e l > . . .   v e n d   d e s   l o g e m e n t s   n e u f s < / d 1 p 1 : C u b e E l e m e n t L a b e l > < d 1 p 1 : C u b e E l e m e n t N a m e > _ & a m p ; 4 6 ; & a m p ; 4 6 ; & a m p ; 4 6 ; & a m p ; 3 2 ; v e n d & a m p ; 3 2 ; d e s & a m p ; 3 2 ; l o g e m e n t s & a m p ; 3 2 ; n e u f s < / d 1 p 1 : C u b e E l e m e n t N a m e > < d 1 p 1 : D i m e n s i o n N a m e > B r e a k s < / d 1 p 1 : D i m e n s i o n N a m e > < d 1 p 1 : I d > b 2 2 7 < / d 1 p 1 : I d > < d 1 p 1 : V e r s i o n s > < d 2 : i n t > 5 < / d 2 : i n t > < d 2 : i n t > 6 < / d 2 : i n t > < / d 1 p 1 : V e r s i o n s > < / d 1 p 1 : C u b e E l e m e n t I d > < d 1 p 1 : C u b e E l e m e n t I d > < d 1 p 1 : C u b e E l e m e n t L a b e l > . . .   e s t   u n   a c t e u r   q u i   p r o p o s e   d e s   l o g e m e n t s   a u x   p a r t i c u l i e r s < / d 1 p 1 : C u b e E l e m e n t L a b e l > < d 1 p 1 : C u b e E l e m e n t N a m e > _ & a m p ; 4 6 ; & a m p ; 4 6 ; & a m p ; 4 6 ; & a m p ; 3 2 ; e s t & a m p ; 3 2 ; u n & a m p ; 3 2 ; a c t e u r & a m p ; 3 2 ; q u i & a m p ; 3 2 ; p r o p o s e & a m p ; 3 2 ; d e s & a m p ; 3 2 ; l o g e m e n t s & a m p ; 3 2 ; a u x & a m p ; 3 2 ; p a r t i c u l i e r s < / d 1 p 1 : C u b e E l e m e n t N a m e > < d 1 p 1 : D i m e n s i o n N a m e > B r e a k s < / d 1 p 1 : D i m e n s i o n N a m e > < d 1 p 1 : I d > b 2 2 8 < / d 1 p 1 : I d > < d 1 p 1 : V e r s i o n s > < d 2 : i n t > 5 < / d 2 : i n t > < d 2 : i n t > 6 < / d 2 : i n t > < / d 1 p 1 : V e r s i o n s > < / d 1 p 1 : C u b e E l e m e n t I d > < d 1 p 1 : C u b e E l e m e n t I d > < d 1 p 1 : C u b e E l e m e n t L a b e l > . . .   p r o p o s e   d e s   l o g e m e n t s   m o d e r n e s < / d 1 p 1 : C u b e E l e m e n t L a b e l > < d 1 p 1 : C u b e E l e m e n t N a m e > _ & a m p ; 4 6 ; & a m p ; 4 6 ; & a m p ; 4 6 ; & a m p ; 3 2 ; p r o p o s e & a m p ; 3 2 ; d e s & a m p ; 3 2 ; l o g e m e n t s & a m p ; 3 2 ; m o d e r n e s < / d 1 p 1 : C u b e E l e m e n t N a m e > < d 1 p 1 : D i m e n s i o n N a m e > B r e a k s < / d 1 p 1 : D i m e n s i o n N a m e > < d 1 p 1 : I d > b 2 2 9 < / d 1 p 1 : I d > < d 1 p 1 : V e r s i o n s > < d 2 : i n t > 5 < / d 2 : i n t > < d 2 : i n t > 6 < / d 2 : i n t > < / d 1 p 1 : V e r s i o n s > < / d 1 p 1 : C u b e E l e m e n t I d > < d 1 p 1 : C u b e E l e m e n t I d > < d 1 p 1 : C u b e E l e m e n t L a b e l > . . .   i n c l u t   d a n s   s e s   l o g e m e n t s   d e s   � q u i p e m e n t s   d o m o t i q u e s < / d 1 p 1 : C u b e E l e m e n t L a b e l > < d 1 p 1 : C u b e E l e m e n t N a m e > _ & a m p ; 4 6 ; & a m p ; 4 6 ; & a m p ; 4 6 ; & a m p ; 3 2 ; i n c l u t & a m p ; 3 2 ; d a n s & a m p ; 3 2 ; s e s & a m p ; 3 2 ; l o g e m e n t s & a m p ; 3 2 ; d e s & a m p ; 3 2 ; & a m p ; 2 3 3 ; q u i p e m e n t s & a m p ; 3 2 ; d o m o t i q u e s < / d 1 p 1 : C u b e E l e m e n t N a m e > < d 1 p 1 : D i m e n s i o n N a m e > B r e a k s < / d 1 p 1 : D i m e n s i o n N a m e > < d 1 p 1 : I d > b 2 3 0 < / d 1 p 1 : I d > < d 1 p 1 : V e r s i o n s > < d 2 : i n t > 5 < / d 2 : i n t > < d 2 : i n t > 6 < / d 2 : i n t > < / d 1 p 1 : V e r s i o n s > < / d 1 p 1 : C u b e E l e m e n t I d > < d 1 p 1 : C u b e E l e m e n t I d > < d 1 p 1 : C u b e E l e m e n t L a b e l > . . .   e s t   u n   a c t e u r   q u i   i n n o v e   e n   m a t i � r e   d ' i m m o b i l i e r < / d 1 p 1 : C u b e E l e m e n t L a b e l > < d 1 p 1 : C u b e E l e m e n t N a m e > _ & a m p ; 4 6 ; & a m p ; 4 6 ; & a m p ; 4 6 ; & a m p ; 3 2 ; e s t & a m p ; 3 2 ; u n & a m p ; 3 2 ; a c t e u r & a m p ; 3 2 ; q u i & a m p ; 3 2 ; i n n o v e & a m p ; 3 2 ; e n & a m p ; 3 2 ; m a t i & a m p ; 2 3 2 ; r e & a m p ; 3 2 ; d & a m p ; 3 9 ; i m m o b i l i e r < / d 1 p 1 : C u b e E l e m e n t N a m e > < d 1 p 1 : D i m e n s i o n N a m e > B r e a k s < / d 1 p 1 : D i m e n s i o n N a m e > < d 1 p 1 : I d > b 2 3 1 < / d 1 p 1 : I d > < d 1 p 1 : V e r s i o n s > < d 2 : i n t > 5 < / d 2 : i n t > < d 2 : i n t > 6 < / d 2 : i n t > < / d 1 p 1 : V e r s i o n s > < / d 1 p 1 : C u b e E l e m e n t I d > < d 1 p 1 : C u b e E l e m e n t I d > < d 1 p 1 : C u b e E l e m e n t L a b e l > . . .   e s t   p r o c h e   d e s   p r � o c c u p a t i o n s   d e   s e s   c l i e n t s < / d 1 p 1 : C u b e E l e m e n t L a b e l > < d 1 p 1 : C u b e E l e m e n t N a m e > _ & a m p ; 4 6 ; & a m p ; 4 6 ; & a m p ; 4 6 ; & a m p ; 3 2 ; e s t & a m p ; 3 2 ; p r o c h e & a m p ; 3 2 ; d e s & a m p ; 3 2 ; p r & a m p ; 2 3 3 ; o c c u p a t i o n s & a m p ; 3 2 ; d e & a m p ; 3 2 ; s e s & a m p ; 3 2 ; c l i e n t s < / d 1 p 1 : C u b e E l e m e n t N a m e > < d 1 p 1 : D i m e n s i o n N a m e > B r e a k s < / d 1 p 1 : D i m e n s i o n N a m e > < d 1 p 1 : I d > b 2 3 2 < / d 1 p 1 : I d > < d 1 p 1 : V e r s i o n s > < d 2 : i n t > 5 < / d 2 : i n t > < d 2 : i n t > 6 < / d 2 : i n t > < / d 1 p 1 : V e r s i o n s > < / d 1 p 1 : C u b e E l e m e n t I d > < d 1 p 1 : C u b e E l e m e n t I d > < d 1 p 1 : C u b e E l e m e n t L a b e l > . . .   p r o p o s e   d e s   l o g e m e n t s   m i e u x   � q u i p � s   q u e   s e s   c o n c u r r e n t s < / d 1 p 1 : C u b e E l e m e n t L a b e l > < d 1 p 1 : C u b e E l e m e n t N a m e > _ & a m p ; 4 6 ; & a m p ; 4 6 ; & a m p ; 4 6 ; & a m p ; 3 2 ; p r o p o s e & a m p ; 3 2 ; d e s & a m p ; 3 2 ; l o g e m e n t s & a m p ; 3 2 ; m i e u x & a m p ; 3 2 ; & a m p ; 2 3 3 ; q u i p & a m p ; 2 3 3 ; s & a m p ; 3 2 ; q u e & a m p ; 3 2 ; s e s & a m p ; 3 2 ; c o n c u r r e n t s < / d 1 p 1 : C u b e E l e m e n t N a m e > < d 1 p 1 : D i m e n s i o n N a m e > B r e a k s < / d 1 p 1 : D i m e n s i o n N a m e > < d 1 p 1 : I d > b 2 3 3 < / d 1 p 1 : I d > < d 1 p 1 : V e r s i o n s > < d 2 : i n t > 5 < / d 2 : i n t > < d 2 : i n t > 6 < / d 2 : i n t > < / d 1 p 1 : V e r s i o n s > < / d 1 p 1 : C u b e E l e m e n t I d > < d 1 p 1 : C u b e E l e m e n t I d > < d 1 p 1 : C u b e E l e m e n t L a b e l > . . .   e s t   l e   s e u l   p r o m o t e u r   �   i n c l u r e   d e   l a   d o m o t i q u e   d a n s   s e s   l o g e m e n t s < / d 1 p 1 : C u b e E l e m e n t L a b e l > < d 1 p 1 : C u b e E l e m e n t N a m e > _ & a m p ; 4 6 ; & a m p ; 4 6 ; & a m p ; 4 6 ; & a m p ; 3 2 ; e s t & a m p ; 3 2 ; l e & a m p ; 3 2 ; s e u l & a m p ; 3 2 ; p r o m o t e u r & a m p ; 3 2 ; & a m p ; 2 2 4 ; & a m p ; 3 2 ; i n c l u r e & a m p ; 3 2 ; d e & a m p ; 3 2 ; l a & a m p ; 3 2 ; d o m o t i q u e & a m p ; 3 2 ; d a n s & a m p ; 3 2 ; s e s & a m p ; 3 2 ; l o g e m e n t s < / d 1 p 1 : C u b e E l e m e n t N a m e > < d 1 p 1 : D i m e n s i o n N a m e > B r e a k s < / d 1 p 1 : D i m e n s i o n N a m e > < d 1 p 1 : I d > b 2 3 4 < / d 1 p 1 : I d > < d 1 p 1 : V e r s i o n s > < d 2 : i n t > 5 < / d 2 : i n t > < d 2 : i n t > 6 < / d 2 : i n t > < / d 1 p 1 : V e r s i o n s > < / d 1 p 1 : C u b e E l e m e n t I d > < d 1 p 1 : C u b e E l e m e n t I d > < d 1 p 1 : C u b e E l e m e n t L a b e l > A g e   -   5 0 - 5 5   a n s < / d 1 p 1 : C u b e E l e m e n t L a b e l > < d 1 p 1 : C u b e E l e m e n t N a m e > _ 5 0 & a m p ; 4 5 ; 5 5 & a m p ; 3 2 ; a n s < / d 1 p 1 : C u b e E l e m e n t N a m e > < d 1 p 1 : D i m e n s i o n N a m e > B r e a k s < / d 1 p 1 : D i m e n s i o n N a m e > < d 1 p 1 : I d > b 2 3 5 < / d 1 p 1 : I d > < d 1 p 1 : V e r s i o n s > < d 2 : i n t > 5 < / d 2 : i n t > < d 2 : i n t > 6 < / d 2 : i n t > < / d 1 p 1 : V e r s i o n s > < / d 1 p 1 : C u b e E l e m e n t I d > < d 1 p 1 : C u b e E l e m e n t I d > < d 1 p 1 : C u b e E l e m e n t L a b e l > A g e   -   2 5 - 3 9   a n s < / d 1 p 1 : C u b e E l e m e n t L a b e l > < d 1 p 1 : C u b e E l e m e n t N a m e > _ 2 5 & a m p ; 4 5 ; 3 9 & a m p ; 3 2 ; a n s < / d 1 p 1 : C u b e E l e m e n t N a m e > < d 1 p 1 : D i m e n s i o n N a m e > B r e a k s < / d 1 p 1 : D i m e n s i o n N a m e > < d 1 p 1 : I d > b 2 3 6 < / d 1 p 1 : I d > < d 1 p 1 : V e r s i o n s > < d 2 : i n t > 5 < / d 2 : i n t > < d 2 : i n t > 6 < / d 2 : i n t > < / d 1 p 1 : V e r s i o n s > < / d 1 p 1 : C u b e E l e m e n t I d > < d 1 p 1 : C u b e E l e m e n t I d > < d 1 p 1 : C u b e E l e m e n t L a b e l > A g e   -   4 0 - 5 5   a n s < / d 1 p 1 : C u b e E l e m e n t L a b e l > < d 1 p 1 : C u b e E l e m e n t N a m e > _ 4 0 & a m p ; 4 5 ; 5 5 & a m p ; 3 2 ; a n s < / d 1 p 1 : C u b e E l e m e n t N a m e > < d 1 p 1 : D i m e n s i o n N a m e > B r e a k s < / d 1 p 1 : D i m e n s i o n N a m e > < d 1 p 1 : I d > b 2 3 7 < / d 1 p 1 : I d > < d 1 p 1 : V e r s i o n s > < d 2 : i n t > 5 < / d 2 : i n t > < d 2 : i n t > 6 < / d 2 : i n t > < / d 1 p 1 : V e r s i o n s > < / d 1 p 1 : C u b e E l e m e n t I d > < d 1 p 1 : C u b e E l e m e n t I d > < d 1 p 1 : C u b e E l e m e n t L a b e l > C S P   I n t e r v i e w � < / d 1 p 1 : C u b e E l e m e n t L a b e l > < d 1 p 1 : C u b e E l e m e n t N a m e > C S P & a m p ; 3 2 ; I n t e r v i e w & a m p ; 2 3 3 ; < / d 1 p 1 : C u b e E l e m e n t N a m e > < d 1 p 1 : D i m e n s i o n N a m e > B r e a k s < / d 1 p 1 : D i m e n s i o n N a m e > < d 1 p 1 : I d > b 2 3 8 < / d 1 p 1 : I d > < d 1 p 1 : V e r s i o n s > < d 2 : i n t > 5 < / d 2 : i n t > < d 2 : i n t > 6 < / d 2 : i n t > < / d 1 p 1 : V e r s i o n s > < / d 1 p 1 : C u b e E l e m e n t I d > < d 1 p 1 : C u b e E l e m e n t I d > < d 1 p 1 : C u b e E l e m e n t L a b e l > S i t u a t i o n < / d 1 p 1 : C u b e E l e m e n t L a b e l > < d 1 p 1 : C u b e E l e m e n t N a m e > S i t u a t i o n < / d 1 p 1 : C u b e E l e m e n t N a m e > < d 1 p 1 : D i m e n s i o n N a m e > B r e a k s < / d 1 p 1 : D i m e n s i o n N a m e > < d 1 p 1 : I d > b 2 3 9 < / d 1 p 1 : I d > < d 1 p 1 : V e r s i o n s > < d 2 : i n t > 5 < / d 2 : i n t > < d 2 : i n t > 6 < / d 2 : i n t > < / d 1 p 1 : V e r s i o n s > < / d 1 p 1 : C u b e E l e m e n t I d > < d 1 p 1 : C u b e E l e m e n t I d > < d 1 p 1 : C u b e E l e m e n t L a b e l > S i t u a t i o n   -   P r o p r i � t a i r e < / d 1 p 1 : C u b e E l e m e n t L a b e l > < d 1 p 1 : C u b e E l e m e n t N a m e > P r o p r i & a m p ; 2 3 3 ; t a i r e < / d 1 p 1 : C u b e E l e m e n t N a m e > < d 1 p 1 : D i m e n s i o n N a m e > B r e a k s < / d 1 p 1 : D i m e n s i o n N a m e > < d 1 p 1 : I d > b 2 4 0 < / d 1 p 1 : I d > < d 1 p 1 : V e r s i o n s > < d 2 : i n t > 5 < / d 2 : i n t > < d 2 : i n t > 6 < / d 2 : i n t > < / d 1 p 1 : V e r s i o n s > < / d 1 p 1 : C u b e E l e m e n t I d > < d 1 p 1 : C u b e E l e m e n t I d > < d 1 p 1 : C u b e E l e m e n t L a b e l > S i t u a t i o n   -   L o c a t a i r e < / d 1 p 1 : C u b e E l e m e n t L a b e l > < d 1 p 1 : C u b e E l e m e n t N a m e > L o c a t a i r e < / d 1 p 1 : C u b e E l e m e n t N a m e > < d 1 p 1 : D i m e n s i o n N a m e > B r e a k s < / d 1 p 1 : D i m e n s i o n N a m e > < d 1 p 1 : I d > b 2 4 1 < / d 1 p 1 : I d > < d 1 p 1 : V e r s i o n s > < d 2 : i n t > 5 < / d 2 : i n t > < d 2 : i n t > 6 < / d 2 : i n t > < / d 1 p 1 : V e r s i o n s > < / d 1 p 1 : C u b e E l e m e n t I d > < d 1 p 1 : C u b e E l e m e n t I d > < d 1 p 1 : C u b e E l e m e n t L a b e l > S i t u a t i o n   -   T i t r e   g r a t u i t < / d 1 p 1 : C u b e E l e m e n t L a b e l > < d 1 p 1 : C u b e E l e m e n t N a m e > T i t r e & a m p ; 3 2 ; g r a t u i t < / d 1 p 1 : C u b e E l e m e n t N a m e > < d 1 p 1 : D i m e n s i o n N a m e > B r e a k s < / d 1 p 1 : D i m e n s i o n N a m e > < d 1 p 1 : I d > b 2 4 2 < / d 1 p 1 : I d > < d 1 p 1 : V e r s i o n s > < d 2 : i n t > 5 < / d 2 : i n t > < d 2 : i n t > 6 < / d 2 : i n t > < / d 1 p 1 : V e r s i o n s > < / d 1 p 1 : C u b e E l e m e n t I d > < d 1 p 1 : C u b e E l e m e n t I d > < d 1 p 1 : C u b e E l e m e n t L a b e l > P r o j e t < / d 1 p 1 : C u b e E l e m e n t L a b e l > < d 1 p 1 : C u b e E l e m e n t N a m e > P r o j e t < / d 1 p 1 : C u b e E l e m e n t N a m e > < d 1 p 1 : D i m e n s i o n N a m e > B r e a k s < / d 1 p 1 : D i m e n s i o n N a m e > < d 1 p 1 : I d > b 2 4 3 < / d 1 p 1 : I d > < d 1 p 1 : V e r s i o n s > < d 2 : i n t > 5 < / d 2 : i n t > < d 2 : i n t > 6 < / d 2 : i n t > < / d 1 p 1 : V e r s i o n s > < / d 1 p 1 : C u b e E l e m e n t I d > < d 1 p 1 : C u b e E l e m e n t I d > < d 1 p 1 : C u b e E l e m e n t L a b e l > P r o j e t   -   U n e   m a i s o n < / d 1 p 1 : C u b e E l e m e n t L a b e l > < d 1 p 1 : C u b e E l e m e n t N a m e > U n e & a m p ; 3 2 ; m a i s o n < / d 1 p 1 : C u b e E l e m e n t N a m e > < d 1 p 1 : D i m e n s i o n N a m e > B r e a k s < / d 1 p 1 : D i m e n s i o n N a m e > < d 1 p 1 : I d > b 2 4 4 < / d 1 p 1 : I d > < d 1 p 1 : V e r s i o n s > < d 2 : i n t > 5 < / d 2 : i n t > < d 2 : i n t > 6 < / d 2 : i n t > < / d 1 p 1 : V e r s i o n s > < / d 1 p 1 : C u b e E l e m e n t I d > < d 1 p 1 : C u b e E l e m e n t I d > < d 1 p 1 : C u b e E l e m e n t L a b e l > P r o j e t   -   U n   a p p a r t e m e n t < / d 1 p 1 : C u b e E l e m e n t L a b e l > < d 1 p 1 : C u b e E l e m e n t N a m e > U n & a m p ; 3 2 ; a p p a r t e m e n t < / d 1 p 1 : C u b e E l e m e n t N a m e > < d 1 p 1 : D i m e n s i o n N a m e > B r e a k s < / d 1 p 1 : D i m e n s i o n N a m e > < d 1 p 1 : I d > b 2 4 5 < / d 1 p 1 : I d > < d 1 p 1 : V e r s i o n s > < d 2 : i n t > 5 < / d 2 : i n t > < d 2 : i n t > 6 < / d 2 : i n t > < / d 1 p 1 : V e r s i o n s > < / d 1 p 1 : C u b e E l e m e n t I d > < d 1 p 1 : C u b e E l e m e n t I d > < d 1 p 1 : C u b e E l e m e n t L a b e l > T y p e   d e   l o g e m e n t   s o u h a i t � < / d 1 p 1 : C u b e E l e m e n t L a b e l > < d 1 p 1 : C u b e E l e m e n t N a m e > T y p e & a m p ; 3 2 ; d e & a m p ; 3 2 ; l o g e m e n t & a m p ; 3 2 ; s o u h a i t & a m p ; 2 3 3 ; < / d 1 p 1 : C u b e E l e m e n t N a m e > < d 1 p 1 : D i m e n s i o n N a m e > B r e a k s < / d 1 p 1 : D i m e n s i o n N a m e > < d 1 p 1 : I d > b 2 4 6 < / d 1 p 1 : I d > < d 1 p 1 : V e r s i o n s > < d 2 : i n t > 5 < / d 2 : i n t > < d 2 : i n t > 6 < / d 2 : i n t > < / d 1 p 1 : V e r s i o n s > < / d 1 p 1 : C u b e E l e m e n t I d > < d 1 p 1 : C u b e E l e m e n t I d > < d 1 p 1 : C u b e E l e m e n t L a b e l > T y p e   d e   l o g e m e n t   s o u h a i t �   -   N e u f < / d 1 p 1 : C u b e E l e m e n t L a b e l > < d 1 p 1 : C u b e E l e m e n t N a m e > N e u f < / d 1 p 1 : C u b e E l e m e n t N a m e > < d 1 p 1 : D i m e n s i o n N a m e > B r e a k s < / d 1 p 1 : D i m e n s i o n N a m e > < d 1 p 1 : I d > b 2 4 7 < / d 1 p 1 : I d > < d 1 p 1 : V e r s i o n s > < d 2 : i n t > 5 < / d 2 : i n t > < d 2 : i n t > 6 < / d 2 : i n t > < / d 1 p 1 : V e r s i o n s > < / d 1 p 1 : C u b e E l e m e n t I d > < d 1 p 1 : C u b e E l e m e n t I d > < d 1 p 1 : C u b e E l e m e n t L a b e l > T y p e   d e   l o g e m e n t   s o u h a i t �   -   A n c i e n < / d 1 p 1 : C u b e E l e m e n t L a b e l > < d 1 p 1 : C u b e E l e m e n t N a m e > A n c i e n < / d 1 p 1 : C u b e E l e m e n t N a m e > < d 1 p 1 : D i m e n s i o n N a m e > B r e a k s < / d 1 p 1 : D i m e n s i o n N a m e > < d 1 p 1 : I d > b 2 4 8 < / d 1 p 1 : I d > < d 1 p 1 : V e r s i o n s > < d 2 : i n t > 5 < / d 2 : i n t > < d 2 : i n t > 6 < / d 2 : i n t > < / d 1 p 1 : V e r s i o n s > < / d 1 p 1 : C u b e E l e m e n t I d > < d 1 p 1 : C u b e E l e m e n t I d > < d 1 p 1 : C u b e E l e m e n t L a b e l > T y p e   d e   l o g e m e n t   s o u h a i t �   -   C h o i x   n o n   a r r � t � < / d 1 p 1 : C u b e E l e m e n t L a b e l > < d 1 p 1 : C u b e E l e m e n t N a m e > C h o i x & a m p ; 3 2 ; n o n & a m p ; 3 2 ; a r r & a m p ; 2 3 4 ; t & a m p ; 2 3 3 ; < / d 1 p 1 : C u b e E l e m e n t N a m e > < d 1 p 1 : D i m e n s i o n N a m e > B r e a k s < / d 1 p 1 : D i m e n s i o n N a m e > < d 1 p 1 : I d > b 2 4 9 < / d 1 p 1 : I d > < d 1 p 1 : V e r s i o n s > < d 2 : i n t > 5 < / d 2 : i n t > < d 2 : i n t > 6 < / d 2 : i n t > < / d 1 p 1 : V e r s i o n s > < / d 1 p 1 : C u b e E l e m e n t I d > < d 1 p 1 : C u b e E l e m e n t I d > < d 1 p 1 : C u b e E l e m e n t L a b e l > P r o x i m i t �   a v e c   B o u y g u e s   I m m o b i l i e r < / d 1 p 1 : C u b e E l e m e n t L a b e l > < d 1 p 1 : C u b e E l e m e n t N a m e > P r o x i m i t & a m p ; 2 3 3 ; & a m p ; 3 2 ; a v e c & a m p ; 3 2 ; B o u y g u e s & a m p ; 3 2 ; I m m o b i l i e r < / d 1 p 1 : C u b e E l e m e n t N a m e > < d 1 p 1 : D i m e n s i o n N a m e > B r e a k s < / d 1 p 1 : D i m e n s i o n N a m e > < d 1 p 1 : I d > b 2 5 0 < / d 1 p 1 : I d > < d 1 p 1 : V e r s i o n s > < d 2 : i n t > 5 < / d 2 : i n t > < d 2 : i n t > 6 < / d 2 : i n t > < / d 1 p 1 : V e r s i o n s > < / d 1 p 1 : C u b e E l e m e n t I d > < d 1 p 1 : C u b e E l e m e n t I d > < d 1 p 1 : C u b e E l e m e n t L a b e l > P r o x i m i t �   a v e c   B o u y g u e s   I m m o b i l i e r   -   S T   0   �   5 < / d 1 p 1 : C u b e E l e m e n t L a b e l > < d 1 p 1 : C u b e E l e m e n t N a m e > S T & a m p ; 3 2 ; 0 & a m p ; 3 2 ; & a m p ; 2 2 4 ; & a m p ; 3 2 ; 5 < / d 1 p 1 : C u b e E l e m e n t N a m e > < d 1 p 1 : D i m e n s i o n N a m e > B r e a k s < / d 1 p 1 : D i m e n s i o n N a m e > < d 1 p 1 : I d > b 2 5 1 < / d 1 p 1 : I d > < d 1 p 1 : V e r s i o n s > < d 2 : i n t > 5 < / d 2 : i n t > < d 2 : i n t > 6 < / d 2 : i n t > < / d 1 p 1 : V e r s i o n s > < / d 1 p 1 : C u b e E l e m e n t I d > < d 1 p 1 : C u b e E l e m e n t I d > < d 1 p 1 : C u b e E l e m e n t L a b e l > P r o x i m i t �   a v e c   B o u y g u e s   I m m o b i l i e r   -   S T   6   �   7 < / d 1 p 1 : C u b e E l e m e n t L a b e l > < d 1 p 1 : C u b e E l e m e n t N a m e > S T & a m p ; 3 2 ; 6 & a m p ; 3 2 ; & a m p ; 2 2 4 ; & a m p ; 3 2 ; 7 < / d 1 p 1 : C u b e E l e m e n t N a m e > < d 1 p 1 : D i m e n s i o n N a m e > B r e a k s < / d 1 p 1 : D i m e n s i o n N a m e > < d 1 p 1 : I d > b 2 5 2 < / d 1 p 1 : I d > < d 1 p 1 : V e r s i o n s > < d 2 : i n t > 5 < / d 2 : i n t > < d 2 : i n t > 6 < / d 2 : i n t > < / d 1 p 1 : V e r s i o n s > < / d 1 p 1 : C u b e E l e m e n t I d > < / d 1 p 1 : _ w i p i C u b e E l e m e n t I d s > < / C u b e M e d i a t o r > < F i l e s > < S o u r c e F i l e > < O r i g i n a l F i l e > < F i l e P a t h > \ \ O p i n i o n w a y \ p r o j e t s \ B \ B o u y g u e s   I m m o b i l i e r \ B J 1 5 9 2 0   -   P r � - t e s t   A f f i c h a g e \ 5 -   T r a i t e m e n t \ B J 1 5 9 2 0   -   P r �   t e s t   A f f i c h a g e   -   T C ( 2 ) . x l s x < / F i l e P a t h > < _ l a s t W r i t e T i m e > 6 3 5 9 5 4 7 0 5 9 4 2 1 1 2 1 1 7 < / _ l a s t W r i t e T i m e > < / O r i g i n a l F i l e > < R o u n d > f a l s e < / R o u n d > < _ w o r k i n g F i l e   i : n i l = " t r u e " / > < / S o u r c e F i l e > < / F i l e s > < O u t p u t s > < _ d i c t i o n a r y > < d 2 : K e y V a l u e O f s t r i n g O u t p u t _ P n y Q U D e G > < d 2 : K e y > 8 f 4 b b f a 0 - b a 1 2 - 4 6 e 6 - 9 c 0 7 - e 9 7 8 1 8 e a 0 3 d f < / d 2 : K e y > < d 2 : V a l u e   z : I d = " i 3 " > < C u b e M e d i a t o r   z : R e f = " i 2 " / > < L a b e l > T a b l e a u   /   G r a p h e   :   a 5 _ i 1 ,   a 5 _ i 2 ,   a 5 _ i 3 ,   a 5 _ i 4 ,   a 5 _ i 5 ,   a 5 _ i 6 ,   a 5 _ i 7 ,   a 5 _ i 8 < / L a b e l > < O p t i o n s > < C h a r t O n l y > t r u e < / C h a r t O n l y > < H i d e E m p t y R o w s > t r u e < / H i d e E m p t y R o w s > < S o r t O p t i o n s > < _ t a b l e A r e a S o r t O p t i o n s > < d 2 : K e y V a l u e O f I T a b l e A r e a T a b l e A r e a S o r t O p t i o n s t g A H o 9 q U > < d 2 : K e y > R o w < / d 2 : K e y > < d 2 : V a l u e > < A r e a > R o w < / A r e a > < O u t p u t C o u n t > 0 < / O u t p u t C o u n t > < O u t p u t M o d e > A l l < / O u t p u t M o d e > < S o r t L e v e l s > < T a b l e A r e a S o r t L e v e l > < K e y s > < d 2 : s t r i n g > u 4 < / d 2 : s t r i n g > < d 2 : s t r i n g > b 2 2 3 < / d 2 : s t r i n g > < d 2 : s t r i n g > c 4 3 1 < / d 2 : s t r i n g > < d 2 : s t r i n g > x 2 < / d 2 : s t r i n g > < / K e y s > < O r d e r > D e s c e n d i n g < / O r d e r > < / T a b l e A r e a S o r t L e v e l > < T a b l e A r e a S o r t L e v e l > < K e y s > < d 2 : s t r i n g > u 4 < / d 2 : s t r i n g > < d 2 : s t r i n g > b 2 2 3 < / d 2 : s t r i n g > < d 2 : s t r i n g > c 4 3 2 < / d 2 : s t r i n g > < d 2 : s t r i n g > x 2 < / d 2 : s t r i n g > < / K e y s > < O r d e r > D e s c e n d i n g < / O r d e r > < / T a b l e A r e a S o r t L e v e l > < / S o r t L e v e l s > < / d 2 : V a l u e > < / d 2 : K e y V a l u e O f I T a b l e A r e a T a b l e A r e a S o r t O p t i o n s t g A H o 9 q U > < d 2 : K e y V a l u e O f I T a b l e A r e a T a b l e A r e a S o r t O p t i o n s t g A H o 9 q U > < d 2 : K e y > C o l u m n < / d 2 : K e y > < d 2 : V a l u e > < A r e a > C o l u m n < / A r e a > < O u t p u t C o u n t > 0 < / O u t p u t C o u n t > < O u t p u t M o d e > A l l < / O u t p u t M o d e > < S o r t L e v e l s / > < / d 2 : V a l u e > < / d 2 : K e y V a l u e O f I T a b l e A r e a T a b l e A r e a S o r t O p t i o n s t g A H o 9 q U > < / _ t a b l e A r e a S o r t O p t i o n s > < / S o r t O p t i o n s > < / O p t i o n s > < S e r i a l i z a b l e C u b e S e l e c t i o n > < V e r s i o n > 6 < / V e r s i o n > < _ e l e m e n t s > < d 2 : s t r i n g > u 4 < / d 2 : s t r i n g > < d 2 : s t r i n g > c 4 3 1 < / d 2 : s t r i n g > < d 2 : s t r i n g > b 2 2 3 < / d 2 : s t r i n g > < d 2 : s t r i n g > x 2 < / d 2 : s t r i n g > < d 2 : s t r i n g > q 1 6 7 < / d 2 : s t r i n g > < d 2 : s t r i n g > q 1 6 8 < / d 2 : s t r i n g > < d 2 : s t r i n g > q 1 6 9 < / d 2 : s t r i n g > < d 2 : s t r i n g > q 1 7 0 < / d 2 : s t r i n g > < d 2 : s t r i n g > q 1 7 1 < / d 2 : s t r i n g > < d 2 : s t r i n g > q 1 7 2 < / d 2 : s t r i n g > < d 2 : s t r i n g > q 1 7 3 < / d 2 : s t r i n g > < d 2 : s t r i n g > q 1 7 4 < / d 2 : s t r i n g > < / _ e l e m e n t s > < / S e r i a l i z a b l e C u b e S e l e c t i o n > < T a b l e L a y o u t > < I s A u t o m a t i c > t r u e < / I s A u t o m a t i c > < _ c o r r e s p T a b l e > < d 2 : K e y V a l u e O f W i p i D i m T y p e I T a b l e A r e a A 6 l V I P I T > < d 2 : K e y > U n i v e r s e s < / d 2 : K e y > < d 2 : V a l u e > P a g e < / d 2 : V a l u e > < / d 2 : K e y V a l u e O f W i p i D i m T y p e I T a b l e A r e a A 6 l V I P I T > < d 2 : K e y V a l u e O f W i p i D i m T y p e I T a b l e A r e a A 6 l V I P I T > < d 2 : K e y > B r e a k s < / d 2 : K e y > < d 2 : V a l u e > T a b l e < / d 2 : V a l u e > < / d 2 : K e y V a l u e O f W i p i D i m T y p e I T a b l e A r e a A 6 l V I P I T > < d 2 : K e y V a l u e O f W i p i D i m T y p e I T a b l e A r e a A 6 l V I P I T > < d 2 : K e y > Q u e s t i o n s < / d 2 : K e y > < d 2 : V a l u e > R o w < / d 2 : V a l u e > < / d 2 : K e y V a l u e O f W i p i D i m T y p e I T a b l e A r e a A 6 l V I P I T > < d 2 : K e y V a l u e O f W i p i D i m T y p e I T a b l e A r e a A 6 l V I P I T > < d 2 : K e y > C a t e g o r i e s < / d 2 : K e y > < d 2 : V a l u e > C o l u m n < / d 2 : V a l u e > < / d 2 : K e y V a l u e O f W i p i D i m T y p e I T a b l e A r e a A 6 l V I P I T > < d 2 : K e y V a l u e O f W i p i D i m T y p e I T a b l e A r e a A 6 l V I P I T > < d 2 : K e y > C a l c u l a t i o n s < / d 2 : K e y > < d 2 : V a l u e > C e l l < / d 2 : V a l u e > < / d 2 : K e y V a l u e O f W i p i D i m T y p e I T a b l e A r e a A 6 l V I P I T > < / _ c o r r e s p T a b l e > < / T a b l e L a y o u t > < T e m p l a t e N a m e > T a b l e a u   P o w e r P o i n t      B a n d e s   h o r i z o n t a l e s      1 2   l i g n e s   x   8   c o l o n n e s < / T e m p l a t e N a m e > < U U I D > 8 f 4 b b f a 0 - b a 1 2 - 4 6 e 6 - 9 c 0 7 - e 9 7 8 1 8 e a 0 3 d f < / U U I D > < V e r s i o n > 6 < / V e r s i o n > < / d 2 : V a l u e > < / d 2 : K e y V a l u e O f s t r i n g O u t p u t _ P n y Q U D e G > < d 2 : K e y V a l u e O f s t r i n g O u t p u t _ P n y Q U D e G > < d 2 : K e y > a 8 f a b 4 8 3 - 0 e 6 5 - 4 b 5 2 - 9 2 f c - f f 1 0 6 6 e f 1 3 f 9 < / d 2 : K e y > < d 2 : V a l u e   z : I d = " i 4 " > < C u b e M e d i a t o r   z : R e f = " i 2 " / > < L a b e l > T a b l e a u   /   G r a p h e   :   a 5 _ i 1 ,   a 5 _ i 2 ,   a 5 _ i 3 ,   a 5 _ i 4 ,   a 5 _ i 5 ,   a 5 _ i 6 ,   a 5 _ i 7 ,   a 5 _ i 8 < / L a b e l > < O p t i o n s > < C h a r t O n l y > t r u e < / C h a r t O n l y > < H i d e E m p t y R o w s > t r u e < / H i d e E m p t y R o w s > < S o r t O p t i o n s > < _ t a b l e A r e a S o r t O p t i o n s > < d 2 : K e y V a l u e O f I T a b l e A r e a T a b l e A r e a S o r t O p t i o n s t g A H o 9 q U > < d 2 : K e y > R o w < / d 2 : K e y > < d 2 : V a l u e > < A r e a > R o w < / A r e a > < O u t p u t C o u n t > 0 < / O u t p u t C o u n t > < O u t p u t M o d e > A l l < / O u t p u t M o d e > < S o r t L e v e l s > < T a b l e A r e a S o r t L e v e l > < K e y s > < d 2 : s t r i n g > u 4 < / d 2 : s t r i n g > < d 2 : s t r i n g > b 2 2 3 < / d 2 : s t r i n g > < d 2 : s t r i n g > c 4 3 1 < / d 2 : s t r i n g > < d 2 : s t r i n g > x 2 < / d 2 : s t r i n g > < / K e y s > < O r d e r > D e s c e n d i n g < / O r d e r > < / T a b l e A r e a S o r t L e v e l > < / S o r t L e v e l s > < / d 2 : V a l u e > < / d 2 : K e y V a l u e O f I T a b l e A r e a T a b l e A r e a S o r t O p t i o n s t g A H o 9 q U > < d 2 : K e y V a l u e O f I T a b l e A r e a T a b l e A r e a S o r t O p t i o n s t g A H o 9 q U > < d 2 : K e y > C o l u m n < / d 2 : K e y > < d 2 : V a l u e > < A r e a > C o l u m n < / A r e a > < O u t p u t C o u n t > 0 < / O u t p u t C o u n t > < O u t p u t M o d e > A l l < / O u t p u t M o d e > < S o r t L e v e l s / > < / d 2 : V a l u e > < / d 2 : K e y V a l u e O f I T a b l e A r e a T a b l e A r e a S o r t O p t i o n s t g A H o 9 q U > < / _ t a b l e A r e a S o r t O p t i o n s > < / S o r t O p t i o n s > < / O p t i o n s > < S e r i a l i z a b l e C u b e S e l e c t i o n > < V e r s i o n > 6 < / V e r s i o n > < _ e l e m e n t s > < d 2 : s t r i n g > u 4 < / d 2 : s t r i n g > < d 2 : s t r i n g > c 4 3 1 < / d 2 : s t r i n g > < d 2 : s t r i n g > b 2 2 4 < / d 2 : s t r i n g > < d 2 : s t r i n g > x 2 < / d 2 : s t r i n g > < d 2 : s t r i n g > q 1 6 7 < / d 2 : s t r i n g > < d 2 : s t r i n g > q 1 6 8 < / d 2 : s t r i n g > < d 2 : s t r i n g > q 1 6 9 < / d 2 : s t r i n g > < d 2 : s t r i n g > q 1 7 0 < / d 2 : s t r i n g > < d 2 : s t r i n g > q 1 7 1 < / d 2 : s t r i n g > < d 2 : s t r i n g > q 1 7 2 < / d 2 : s t r i n g > < d 2 : s t r i n g > q 1 7 3 < / d 2 : s t r i n g > < d 2 : s t r i n g > q 1 7 4 < / d 2 : s t r i n g > < / _ e l e m e n t s > < / S e r i a l i z a b l e C u b e S e l e c t i o n > < T a b l e L a y o u t > < I s A u t o m a t i c > t r u e < / I s A u t o m a t i c > < _ c o r r e s p T a b l e > < d 2 : K e y V a l u e O f W i p i D i m T y p e I T a b l e A r e a A 6 l V I P I T > < d 2 : K e y > U n i v e r s e s < / d 2 : K e y > < d 2 : V a l u e > P a g e < / d 2 : V a l u e > < / d 2 : K e y V a l u e O f W i p i D i m T y p e I T a b l e A r e a A 6 l V I P I T > < d 2 : K e y V a l u e O f W i p i D i m T y p e I T a b l e A r e a A 6 l V I P I T > < d 2 : K e y > B r e a k s < / d 2 : K e y > < d 2 : V a l u e > T a b l e < / d 2 : V a l u e > < / d 2 : K e y V a l u e O f W i p i D i m T y p e I T a b l e A r e a A 6 l V I P I T > < d 2 : K e y V a l u e O f W i p i D i m T y p e I T a b l e A r e a A 6 l V I P I T > < d 2 : K e y > Q u e s t i o n s < / d 2 : K e y > < d 2 : V a l u e > R o w < / d 2 : V a l u e > < / d 2 : K e y V a l u e O f W i p i D i m T y p e I T a b l e A r e a A 6 l V I P I T > < d 2 : K e y V a l u e O f W i p i D i m T y p e I T a b l e A r e a A 6 l V I P I T > < d 2 : K e y > C a t e g o r i e s < / d 2 : K e y > < d 2 : V a l u e > C o l u m n < / d 2 : V a l u e > < / d 2 : K e y V a l u e O f W i p i D i m T y p e I T a b l e A r e a A 6 l V I P I T > < d 2 : K e y V a l u e O f W i p i D i m T y p e I T a b l e A r e a A 6 l V I P I T > < d 2 : K e y > C a l c u l a t i o n s < / d 2 : K e y > < d 2 : V a l u e > C e l l < / d 2 : V a l u e > < / d 2 : K e y V a l u e O f W i p i D i m T y p e I T a b l e A r e a A 6 l V I P I T > < / _ c o r r e s p T a b l e > < / T a b l e L a y o u t > < T e m p l a t e N a m e > T a b l e a u   P o w e r P o i n t      B a n d e s   h o r i z o n t a l e s      1 2   l i g n e s   x   8   c o l o n n e s < / T e m p l a t e N a m e > < U U I D > a 8 f a b 4 8 3 - 0 e 6 5 - 4 b 5 2 - 9 2 f c - f f 1 0 6 6 e f 1 3 f 9 < / U U I D > < V e r s i o n > 6 < / V e r s i o n > < / d 2 : V a l u e > < / d 2 : K e y V a l u e O f s t r i n g O u t p u t _ P n y Q U D e G > < d 2 : K e y V a l u e O f s t r i n g O u t p u t _ P n y Q U D e G > < d 2 : K e y > a 7 a 5 2 5 6 9 - 0 b 1 4 - 4 e 3 c - a 6 5 4 - 8 9 c 9 6 7 a 1 e d b 2 < / d 2 : K e y > < d 2 : V a l u e   z : I d = " i 5 " > < C u b e M e d i a t o r   z : R e f = " i 2 " / > < L a b e l > T a b l e a u   /   G r a p h e   :   a 5 _ i 1 ,   a 5 _ i 2 ,   a 5 _ i 3 ,   a 5 _ i 4 ,   a 5 _ i 5 ,   a 5 _ i 6 ,   a 5 _ i 7 ,   a 5 _ i 8 < / L a b e l > < O p t i o n s > < C h a r t O n l y > t r u e < / C h a r t O n l y > < H i d e E m p t y R o w s > t r u e < / H i d e E m p t y R o w s > < S o r t O p t i o n s > < _ t a b l e A r e a S o r t O p t i o n s > < d 2 : K e y V a l u e O f I T a b l e A r e a T a b l e A r e a S o r t O p t i o n s t g A H o 9 q U > < d 2 : K e y > R o w < / d 2 : K e y > < d 2 : V a l u e > < A r e a > R o w < / A r e a > < O u t p u t C o u n t > 0 < / O u t p u t C o u n t > < O u t p u t M o d e > A l l < / O u t p u t M o d e > < S o r t L e v e l s > < T a b l e A r e a S o r t L e v e l > < K e y s > < d 2 : s t r i n g > u 4 < / d 2 : s t r i n g > < d 2 : s t r i n g > b 2 2 3 < / d 2 : s t r i n g > < d 2 : s t r i n g > c 4 3 1 < / d 2 : s t r i n g > < d 2 : s t r i n g > x 2 < / d 2 : s t r i n g > < / K e y s > < O r d e r > D e s c e n d i n g < / O r d e r > < / T a b l e A r e a S o r t L e v e l > < / S o r t L e v e l s > < / d 2 : V a l u e > < / d 2 : K e y V a l u e O f I T a b l e A r e a T a b l e A r e a S o r t O p t i o n s t g A H o 9 q U > < d 2 : K e y V a l u e O f I T a b l e A r e a T a b l e A r e a S o r t O p t i o n s t g A H o 9 q U > < d 2 : K e y > C o l u m n < / d 2 : K e y > < d 2 : V a l u e > < A r e a > C o l u m n < / A r e a > < O u t p u t C o u n t > 0 < / O u t p u t C o u n t > < O u t p u t M o d e > A l l < / O u t p u t M o d e > < S o r t L e v e l s / > < / d 2 : V a l u e > < / d 2 : K e y V a l u e O f I T a b l e A r e a T a b l e A r e a S o r t O p t i o n s t g A H o 9 q U > < / _ t a b l e A r e a S o r t O p t i o n s > < / S o r t O p t i o n s > < / O p t i o n s > < S e r i a l i z a b l e C u b e S e l e c t i o n > < V e r s i o n > 6 < / V e r s i o n > < _ e l e m e n t s > < d 2 : s t r i n g > u 4 < / d 2 : s t r i n g > < d 2 : s t r i n g > c 4 3 1 < / d 2 : s t r i n g > < d 2 : s t r i n g > b 2 2 5 < / d 2 : s t r i n g > < d 2 : s t r i n g > x 2 < / d 2 : s t r i n g > < d 2 : s t r i n g > q 1 6 7 < / d 2 : s t r i n g > < d 2 : s t r i n g > q 1 6 8 < / d 2 : s t r i n g > < d 2 : s t r i n g > q 1 6 9 < / d 2 : s t r i n g > < d 2 : s t r i n g > q 1 7 0 < / d 2 : s t r i n g > < d 2 : s t r i n g > q 1 7 1 < / d 2 : s t r i n g > < d 2 : s t r i n g > q 1 7 2 < / d 2 : s t r i n g > < d 2 : s t r i n g > q 1 7 3 < / d 2 : s t r i n g > < d 2 : s t r i n g > q 1 7 4 < / d 2 : s t r i n g > < / _ e l e m e n t s > < / S e r i a l i z a b l e C u b e S e l e c t i o n > < T a b l e L a y o u t > < I s A u t o m a t i c > t r u e < / I s A u t o m a t i c > < _ c o r r e s p T a b l e > < d 2 : K e y V a l u e O f W i p i D i m T y p e I T a b l e A r e a A 6 l V I P I T > < d 2 : K e y > U n i v e r s e s < / d 2 : K e y > < d 2 : V a l u e > P a g e < / d 2 : V a l u e > < / d 2 : K e y V a l u e O f W i p i D i m T y p e I T a b l e A r e a A 6 l V I P I T > < d 2 : K e y V a l u e O f W i p i D i m T y p e I T a b l e A r e a A 6 l V I P I T > < d 2 : K e y > B r e a k s < / d 2 : K e y > < d 2 : V a l u e > T a b l e < / d 2 : V a l u e > < / d 2 : K e y V a l u e O f W i p i D i m T y p e I T a b l e A r e a A 6 l V I P I T > < d 2 : K e y V a l u e O f W i p i D i m T y p e I T a b l e A r e a A 6 l V I P I T > < d 2 : K e y > Q u e s t i o n s < / d 2 : K e y > < d 2 : V a l u e > R o w < / d 2 : V a l u e > < / d 2 : K e y V a l u e O f W i p i D i m T y p e I T a b l e A r e a A 6 l V I P I T > < d 2 : K e y V a l u e O f W i p i D i m T y p e I T a b l e A r e a A 6 l V I P I T > < d 2 : K e y > C a t e g o r i e s < / d 2 : K e y > < d 2 : V a l u e > C o l u m n < / d 2 : V a l u e > < / d 2 : K e y V a l u e O f W i p i D i m T y p e I T a b l e A r e a A 6 l V I P I T > < d 2 : K e y V a l u e O f W i p i D i m T y p e I T a b l e A r e a A 6 l V I P I T > < d 2 : K e y > C a l c u l a t i o n s < / d 2 : K e y > < d 2 : V a l u e > C e l l < / d 2 : V a l u e > < / d 2 : K e y V a l u e O f W i p i D i m T y p e I T a b l e A r e a A 6 l V I P I T > < / _ c o r r e s p T a b l e > < / T a b l e L a y o u t > < T e m p l a t e N a m e > T a b l e a u   P o w e r P o i n t      B a n d e s   h o r i z o n t a l e s      1 2   l i g n e s   x   8   c o l o n n e s < / T e m p l a t e N a m e > < U U I D > a 7 a 5 2 5 6 9 - 0 b 1 4 - 4 e 3 c - a 6 5 4 - 8 9 c 9 6 7 a 1 e d b 2 < / U U I D > < V e r s i o n > 6 < / V e r s i o n > < / d 2 : V a l u e > < / d 2 : K e y V a l u e O f s t r i n g O u t p u t _ P n y Q U D e G > < d 2 : K e y V a l u e O f s t r i n g O u t p u t _ P n y Q U D e G > < d 2 : K e y > a 6 6 a 9 c 9 4 - 8 8 5 b - 4 8 9 9 - 8 d b 9 - c c 2 9 7 0 4 e 3 6 3 1 < / d 2 : K e y > < d 2 : V a l u e   z : I d = " i 6 " > < C u b e M e d i a t o r   z : R e f = " i 2 " / > < L a b e l > T a b l e a u   /   G r a p h e   :   a 5 _ i 1 ,   a 5 _ i 2 ,   a 5 _ i 3 ,   a 5 _ i 4 ,   a 5 _ i 5 ,   a 5 _ i 6 ,   a 5 _ i 7 ,   a 5 _ i 8 < / L a b e l > < O p t i o n s > < C h a r t O n l y > t r u e < / C h a r t O n l y > < H i d e E m p t y R o w s > t r u e < / H i d e E m p t y R o w s > < S o r t O p t i o n s > < _ t a b l e A r e a S o r t O p t i o n s > < d 2 : K e y V a l u e O f I T a b l e A r e a T a b l e A r e a S o r t O p t i o n s t g A H o 9 q U > < d 2 : K e y > R o w < / d 2 : K e y > < d 2 : V a l u e > < A r e a > R o w < / A r e a > < O u t p u t C o u n t > 0 < / O u t p u t C o u n t > < O u t p u t M o d e > A l l < / O u t p u t M o d e > < S o r t L e v e l s > < T a b l e A r e a S o r t L e v e l > < K e y s > < d 2 : s t r i n g > u 4 < / d 2 : s t r i n g > < d 2 : s t r i n g > b 2 2 3 < / d 2 : s t r i n g > < d 2 : s t r i n g > c 4 3 1 < / d 2 : s t r i n g > < d 2 : s t r i n g > x 2 < / d 2 : s t r i n g > < / K e y s > < O r d e r > D e s c e n d i n g < / O r d e r > < / T a b l e A r e a S o r t L e v e l > < / S o r t L e v e l s > < / d 2 : V a l u e > < / d 2 : K e y V a l u e O f I T a b l e A r e a T a b l e A r e a S o r t O p t i o n s t g A H o 9 q U > < d 2 : K e y V a l u e O f I T a b l e A r e a T a b l e A r e a S o r t O p t i o n s t g A H o 9 q U > < d 2 : K e y > C o l u m n < / d 2 : K e y > < d 2 : V a l u e > < A r e a > C o l u m n < / A r e a > < O u t p u t C o u n t > 0 < / O u t p u t C o u n t > < O u t p u t M o d e > A l l < / O u t p u t M o d e > < S o r t L e v e l s / > < / d 2 : V a l u e > < / d 2 : K e y V a l u e O f I T a b l e A r e a T a b l e A r e a S o r t O p t i o n s t g A H o 9 q U > < / _ t a b l e A r e a S o r t O p t i o n s > < / S o r t O p t i o n s > < / O p t i o n s > < S e r i a l i z a b l e C u b e S e l e c t i o n > < V e r s i o n > 6 < / V e r s i o n > < _ e l e m e n t s > < d 2 : s t r i n g > u 4 < / d 2 : s t r i n g > < d 2 : s t r i n g > c 4 3 1 < / d 2 : s t r i n g > < d 2 : s t r i n g > b 2 2 6 < / d 2 : s t r i n g > < d 2 : s t r i n g > x 2 < / d 2 : s t r i n g > < d 2 : s t r i n g > q 1 6 7 < / d 2 : s t r i n g > < d 2 : s t r i n g > q 1 6 8 < / d 2 : s t r i n g > < d 2 : s t r i n g > q 1 6 9 < / d 2 : s t r i n g > < d 2 : s t r i n g > q 1 7 0 < / d 2 : s t r i n g > < d 2 : s t r i n g > q 1 7 1 < / d 2 : s t r i n g > < d 2 : s t r i n g > q 1 7 2 < / d 2 : s t r i n g > < d 2 : s t r i n g > q 1 7 3 < / d 2 : s t r i n g > < d 2 : s t r i n g > q 1 7 4 < / d 2 : s t r i n g > < / _ e l e m e n t s > < / S e r i a l i z a b l e C u b e S e l e c t i o n > < T a b l e L a y o u t > < I s A u t o m a t i c > t r u e < / I s A u t o m a t i c > < _ c o r r e s p T a b l e > < d 2 : K e y V a l u e O f W i p i D i m T y p e I T a b l e A r e a A 6 l V I P I T > < d 2 : K e y > U n i v e r s e s < / d 2 : K e y > < d 2 : V a l u e > P a g e < / d 2 : V a l u e > < / d 2 : K e y V a l u e O f W i p i D i m T y p e I T a b l e A r e a A 6 l V I P I T > < d 2 : K e y V a l u e O f W i p i D i m T y p e I T a b l e A r e a A 6 l V I P I T > < d 2 : K e y > B r e a k s < / d 2 : K e y > < d 2 : V a l u e > T a b l e < / d 2 : V a l u e > < / d 2 : K e y V a l u e O f W i p i D i m T y p e I T a b l e A r e a A 6 l V I P I T > < d 2 : K e y V a l u e O f W i p i D i m T y p e I T a b l e A r e a A 6 l V I P I T > < d 2 : K e y > Q u e s t i o n s < / d 2 : K e y > < d 2 : V a l u e > R o w < / d 2 : V a l u e > < / d 2 : K e y V a l u e O f W i p i D i m T y p e I T a b l e A r e a A 6 l V I P I T > < d 2 : K e y V a l u e O f W i p i D i m T y p e I T a b l e A r e a A 6 l V I P I T > < d 2 : K e y > C a t e g o r i e s < / d 2 : K e y > < d 2 : V a l u e > C o l u m n < / d 2 : V a l u e > < / d 2 : K e y V a l u e O f W i p i D i m T y p e I T a b l e A r e a A 6 l V I P I T > < d 2 : K e y V a l u e O f W i p i D i m T y p e I T a b l e A r e a A 6 l V I P I T > < d 2 : K e y > C a l c u l a t i o n s < / d 2 : K e y > < d 2 : V a l u e > C e l l < / d 2 : V a l u e > < / d 2 : K e y V a l u e O f W i p i D i m T y p e I T a b l e A r e a A 6 l V I P I T > < / _ c o r r e s p T a b l e > < / T a b l e L a y o u t > < T e m p l a t e N a m e > T a b l e a u   P o w e r P o i n t      B a n d e s   h o r i z o n t a l e s      1 2   l i g n e s   x   8   c o l o n n e s < / T e m p l a t e N a m e > < U U I D > a 6 6 a 9 c 9 4 - 8 8 5 b - 4 8 9 9 - 8 d b 9 - c c 2 9 7 0 4 e 3 6 3 1 < / U U I D > < V e r s i o n > 6 < / V e r s i o n > < / d 2 : V a l u e > < / d 2 : K e y V a l u e O f s t r i n g O u t p u t _ P n y Q U D e G > < d 2 : K e y V a l u e O f s t r i n g O u t p u t _ P n y Q U D e G > < d 2 : K e y > 2 d e 8 8 d e 4 - 2 7 2 6 - 4 d 0 3 - a 6 2 8 - 5 c 1 1 8 1 8 1 6 4 3 5 < / d 2 : K e y > < d 2 : V a l u e   z : I d = " i 7 " > < C u b e M e d i a t o r   z : R e f = " i 2 " / > < L a b e l > T a b l e a u   /   G r a p h e   :   a 3 < / L a b e l > < O p t i o n s > < C h a r t O n l y > t r u e < / C h a r t O n l y > < H i d e E m p t y R o w s > t r u e < / H i d e E m p t y R o w s > < S o r t O p t i o n s > < _ t a b l e A r e a S o r t O p t i o n s > < d 2 : K e y V a l u e O f I T a b l e A r e a T a b l e A r e a S o r t O p t i o n s t g A H o 9 q U > < d 2 : K e y > R o w < / d 2 : K e y > < d 2 : V a l u e > < A r e a > R o w < / A r e a > < O u t p u t C o u n t > 0 < / O u t p u t C o u n t > < O u t p u t M o d e > A l l < / O u t p u t M o d e > < S o r t L e v e l s > < T a b l e A r e a S o r t L e v e l > < K e y s > < d 2 : s t r i n g > u 4 < / d 2 : s t r i n g > < d 2 : s t r i n g > q 1 6 6 < / d 2 : s t r i n g > < d 2 : s t r i n g > b 2 2 3 < / d 2 : s t r i n g > < d 2 : s t r i n g > x 2 < / d 2 : s t r i n g > < / K e y s > < O r d e r > D e s c e n d i n g < / O r d e r > < / T a b l e A r e a S o r t L e v e l > < / S o r t L e v e l s > < / d 2 : V a l u e > < / d 2 : K e y V a l u e O f I T a b l e A r e a T a b l e A r e a S o r t O p t i o n s t g A H o 9 q U > < d 2 : K e y V a l u e O f I T a b l e A r e a T a b l e A r e a S o r t O p t i o n s t g A H o 9 q U > < d 2 : K e y > C o l u m n < / d 2 : K e y > < d 2 : V a l u e > < A r e a > C o l u m n < / A r e a > < O u t p u t C o u n t > 0 < / O u t p u t C o u n t > < O u t p u t M o d e > A l l < / O u t p u t M o d e > < S o r t L e v e l s / > < / d 2 : V a l u e > < / d 2 : K e y V a l u e O f I T a b l e A r e a T a b l e A r e a S o r t O p t i o n s t g A H o 9 q U > < / _ t a b l e A r e a S o r t O p t i o n s > < / S o r t O p t i o n s > < / O p t i o n s > < S e r i a l i z a b l e C u b e S e l e c t i o n > < V e r s i o n > 6 < / V e r s i o n > < _ e l e m e n t s > < d 2 : s t r i n g > u 4 < / d 2 : s t r i n g > < d 2 : s t r i n g > c 5 1 6 < / d 2 : s t r i n g > < d 2 : s t r i n g > c 5 1 7 < / d 2 : s t r i n g > < d 2 : s t r i n g > c 5 1 8 < / d 2 : s t r i n g > < d 2 : s t r i n g > c 5 1 9 < / d 2 : s t r i n g > < d 2 : s t r i n g > c 4 < / d 2 : s t r i n g > < d 2 : s t r i n g > b 2 2 3 < / d 2 : s t r i n g > < d 2 : s t r i n g > x 2 < / d 2 : s t r i n g > < d 2 : s t r i n g > q 1 6 6 < / d 2 : s t r i n g > < / _ e l e m e n t s > < / S e r i a l i z a b l e C u b e S e l e c t i o n > < T a b l e L a y o u t > < I s A u t o m a t i c > t r u e < / I s A u t o m a t i c > < _ c o r r e s p T a b l e > < d 2 : K e y V a l u e O f W i p i D i m T y p e I T a b l e A r e a A 6 l V I P I T > < d 2 : K e y > U n i v e r s e s < / d 2 : K e y > < d 2 : V a l u e > P a g e < / d 2 : V a l u e > < / d 2 : K e y V a l u e O f W i p i D i m T y p e I T a b l e A r e a A 6 l V I P I T > < d 2 : K e y V a l u e O f W i p i D i m T y p e I T a b l e A r e a A 6 l V I P I T > < d 2 : K e y > Q u e s t i o n s < / d 2 : K e y > < d 2 : V a l u e > T a b l e < / d 2 : V a l u e > < / d 2 : K e y V a l u e O f W i p i D i m T y p e I T a b l e A r e a A 6 l V I P I T > < d 2 : K e y V a l u e O f W i p i D i m T y p e I T a b l e A r e a A 6 l V I P I T > < d 2 : K e y > C a t e g o r i e s < / d 2 : K e y > < d 2 : V a l u e > R o w < / d 2 : V a l u e > < / d 2 : K e y V a l u e O f W i p i D i m T y p e I T a b l e A r e a A 6 l V I P I T > < d 2 : K e y V a l u e O f W i p i D i m T y p e I T a b l e A r e a A 6 l V I P I T > < d 2 : K e y > B r e a k s < / d 2 : K e y > < d 2 : V a l u e > C o l u m n < / d 2 : V a l u e > < / d 2 : K e y V a l u e O f W i p i D i m T y p e I T a b l e A r e a A 6 l V I P I T > < d 2 : K e y V a l u e O f W i p i D i m T y p e I T a b l e A r e a A 6 l V I P I T > < d 2 : K e y > C a l c u l a t i o n s < / d 2 : K e y > < d 2 : V a l u e > C e l l < / d 2 : V a l u e > < / d 2 : K e y V a l u e O f W i p i D i m T y p e I T a b l e A r e a A 6 l V I P I T > < / _ c o r r e s p T a b l e > < / T a b l e L a y o u t > < T e m p l a t e N a m e > T a b l e a u   P o w e r P o i n t      B a n d e s   h o r i z o n t a l e s      1 2   l i g n e s   x   8   c o l o n n e s < / T e m p l a t e N a m e > < U U I D > 2 d e 8 8 d e 4 - 2 7 2 6 - 4 d 0 3 - a 6 2 8 - 5 c 1 1 8 1 8 1 6 4 3 5 < / U U I D > < V e r s i o n > 6 < / V e r s i o n > < / d 2 : V a l u e > < / d 2 : K e y V a l u e O f s t r i n g O u t p u t _ P n y Q U D e G > < d 2 : K e y V a l u e O f s t r i n g O u t p u t _ P n y Q U D e G > < d 2 : K e y > e a f 9 b a 6 0 - f b 5 b - 4 0 7 7 - 8 4 2 a - 0 d 9 0 6 a 6 3 2 9 f d < / d 2 : K e y > < d 2 : V a l u e   z : I d = " i 8 " > < C u b e M e d i a t o r   z : R e f = " i 2 " / > < L a b e l > T a b l e a u   /   G r a p h e   :   a 3 < / L a b e l > < O p t i o n s > < C h a r t O n l y > t r u e < / C h a r t O n l y > < H i d e E m p t y R o w s > t r u e < / H i d e E m p t y R o w s > < S o r t O p t i o n s > < _ t a b l e A r e a S o r t O p t i o n s > < d 2 : K e y V a l u e O f I T a b l e A r e a T a b l e A r e a S o r t O p t i o n s t g A H o 9 q U > < d 2 : K e y > R o w < / d 2 : K e y > < d 2 : V a l u e > < A r e a > R o w < / A r e a > < O u t p u t C o u n t > 0 < / O u t p u t C o u n t > < O u t p u t M o d e > A l l < / O u t p u t M o d e > < S o r t L e v e l s > < T a b l e A r e a S o r t L e v e l > < K e y s > < d 2 : s t r i n g > u 4 < / d 2 : s t r i n g > < d 2 : s t r i n g > q 1 6 6 < / d 2 : s t r i n g > < d 2 : s t r i n g > b 2 2 3 < / d 2 : s t r i n g > < d 2 : s t r i n g > x 2 < / d 2 : s t r i n g > < / K e y s > < O r d e r > D e s c e n d i n g < / O r d e r > < / T a b l e A r e a S o r t L e v e l > < / S o r t L e v e l s > < / d 2 : V a l u e > < / d 2 : K e y V a l u e O f I T a b l e A r e a T a b l e A r e a S o r t O p t i o n s t g A H o 9 q U > < d 2 : K e y V a l u e O f I T a b l e A r e a T a b l e A r e a S o r t O p t i o n s t g A H o 9 q U > < d 2 : K e y > C o l u m n < / d 2 : K e y > < d 2 : V a l u e > < A r e a > C o l u m n < / A r e a > < O u t p u t C o u n t > 0 < / O u t p u t C o u n t > < O u t p u t M o d e > A l l < / O u t p u t M o d e > < S o r t L e v e l s / > < / d 2 : V a l u e > < / d 2 : K e y V a l u e O f I T a b l e A r e a T a b l e A r e a S o r t O p t i o n s t g A H o 9 q U > < / _ t a b l e A r e a S o r t O p t i o n s > < / S o r t O p t i o n s > < / O p t i o n s > < S e r i a l i z a b l e C u b e S e l e c t i o n > < V e r s i o n > 6 < / V e r s i o n > < _ e l e m e n t s > < d 2 : s t r i n g > u 4 < / d 2 : s t r i n g > < d 2 : s t r i n g > c 5 1 6 < / d 2 : s t r i n g > < d 2 : s t r i n g > c 5 1 7 < / d 2 : s t r i n g > < d 2 : s t r i n g > c 5 1 8 < / d 2 : s t r i n g > < d 2 : s t r i n g > c 5 1 9 < / d 2 : s t r i n g > < d 2 : s t r i n g > c 4 < / d 2 : s t r i n g > < d 2 : s t r i n g > b 2 2 4 < / d 2 : s t r i n g > < d 2 : s t r i n g > x 2 < / d 2 : s t r i n g > < d 2 : s t r i n g > q 1 6 6 < / d 2 : s t r i n g > < / _ e l e m e n t s > < / S e r i a l i z a b l e C u b e S e l e c t i o n > < T a b l e L a y o u t > < I s A u t o m a t i c > t r u e < / I s A u t o m a t i c > < _ c o r r e s p T a b l e > < d 2 : K e y V a l u e O f W i p i D i m T y p e I T a b l e A r e a A 6 l V I P I T > < d 2 : K e y > U n i v e r s e s < / d 2 : K e y > < d 2 : V a l u e > P a g e < / d 2 : V a l u e > < / d 2 : K e y V a l u e O f W i p i D i m T y p e I T a b l e A r e a A 6 l V I P I T > < d 2 : K e y V a l u e O f W i p i D i m T y p e I T a b l e A r e a A 6 l V I P I T > < d 2 : K e y > Q u e s t i o n s < / d 2 : K e y > < d 2 : V a l u e > T a b l e < / d 2 : V a l u e > < / d 2 : K e y V a l u e O f W i p i D i m T y p e I T a b l e A r e a A 6 l V I P I T > < d 2 : K e y V a l u e O f W i p i D i m T y p e I T a b l e A r e a A 6 l V I P I T > < d 2 : K e y > C a t e g o r i e s < / d 2 : K e y > < d 2 : V a l u e > R o w < / d 2 : V a l u e > < / d 2 : K e y V a l u e O f W i p i D i m T y p e I T a b l e A r e a A 6 l V I P I T > < d 2 : K e y V a l u e O f W i p i D i m T y p e I T a b l e A r e a A 6 l V I P I T > < d 2 : K e y > B r e a k s < / d 2 : K e y > < d 2 : V a l u e > C o l u m n < / d 2 : V a l u e > < / d 2 : K e y V a l u e O f W i p i D i m T y p e I T a b l e A r e a A 6 l V I P I T > < d 2 : K e y V a l u e O f W i p i D i m T y p e I T a b l e A r e a A 6 l V I P I T > < d 2 : K e y > C a l c u l a t i o n s < / d 2 : K e y > < d 2 : V a l u e > C e l l < / d 2 : V a l u e > < / d 2 : K e y V a l u e O f W i p i D i m T y p e I T a b l e A r e a A 6 l V I P I T > < / _ c o r r e s p T a b l e > < / T a b l e L a y o u t > < T e m p l a t e N a m e > T a b l e a u   P o w e r P o i n t      B a n d e s   h o r i z o n t a l e s      1 2   l i g n e s   x   8   c o l o n n e s < / T e m p l a t e N a m e > < U U I D > e a f 9 b a 6 0 - f b 5 b - 4 0 7 7 - 8 4 2 a - 0 d 9 0 6 a 6 3 2 9 f d < / U U I D > < V e r s i o n > 6 < / V e r s i o n > < / d 2 : V a l u e > < / d 2 : K e y V a l u e O f s t r i n g O u t p u t _ P n y Q U D e G > < d 2 : K e y V a l u e O f s t r i n g O u t p u t _ P n y Q U D e G > < d 2 : K e y > 0 1 5 c 7 f 1 9 - 1 7 b 0 - 4 0 d f - 9 9 d 2 - 3 b d 7 e c 3 c 5 a d 5 < / d 2 : K e y > < d 2 : V a l u e   z : I d = " i 9 " > < C u b e M e d i a t o r   z : R e f = " i 2 " / > < L a b e l > T a b l e a u   /   G r a p h e   :   a 3 < / L a b e l > < O p t i o n s > < C h a r t O n l y > t r u e < / C h a r t O n l y > < H i d e E m p t y R o w s > t r u e < / H i d e E m p t y R o w s > < S o r t O p t i o n s > < _ t a b l e A r e a S o r t O p t i o n s > < d 2 : K e y V a l u e O f I T a b l e A r e a T a b l e A r e a S o r t O p t i o n s t g A H o 9 q U > < d 2 : K e y > R o w < / d 2 : K e y > < d 2 : V a l u e > < A r e a > R o w < / A r e a > < O u t p u t C o u n t > 0 < / O u t p u t C o u n t > < O u t p u t M o d e > A l l < / O u t p u t M o d e > < S o r t L e v e l s > < T a b l e A r e a S o r t L e v e l > < K e y s > < d 2 : s t r i n g > u 4 < / d 2 : s t r i n g > < d 2 : s t r i n g > q 1 6 6 < / d 2 : s t r i n g > < d 2 : s t r i n g > b 2 2 3 < / d 2 : s t r i n g > < d 2 : s t r i n g > x 2 < / d 2 : s t r i n g > < / K e y s > < O r d e r > D e s c e n d i n g < / O r d e r > < / T a b l e A r e a S o r t L e v e l > < / S o r t L e v e l s > < / d 2 : V a l u e > < / d 2 : K e y V a l u e O f I T a b l e A r e a T a b l e A r e a S o r t O p t i o n s t g A H o 9 q U > < d 2 : K e y V a l u e O f I T a b l e A r e a T a b l e A r e a S o r t O p t i o n s t g A H o 9 q U > < d 2 : K e y > C o l u m n < / d 2 : K e y > < d 2 : V a l u e > < A r e a > C o l u m n < / A r e a > < O u t p u t C o u n t > 0 < / O u t p u t C o u n t > < O u t p u t M o d e > A l l < / O u t p u t M o d e > < S o r t L e v e l s / > < / d 2 : V a l u e > < / d 2 : K e y V a l u e O f I T a b l e A r e a T a b l e A r e a S o r t O p t i o n s t g A H o 9 q U > < / _ t a b l e A r e a S o r t O p t i o n s > < / S o r t O p t i o n s > < / O p t i o n s > < S e r i a l i z a b l e C u b e S e l e c t i o n > < V e r s i o n > 6 < / V e r s i o n > < _ e l e m e n t s > < d 2 : s t r i n g > u 4 < / d 2 : s t r i n g > < d 2 : s t r i n g > c 5 1 6 < / d 2 : s t r i n g > < d 2 : s t r i n g > c 5 1 7 < / d 2 : s t r i n g > < d 2 : s t r i n g > c 5 1 8 < / d 2 : s t r i n g > < d 2 : s t r i n g > c 5 1 9 < / d 2 : s t r i n g > < d 2 : s t r i n g > c 4 < / d 2 : s t r i n g > < d 2 : s t r i n g > b 2 2 5 < / d 2 : s t r i n g > < d 2 : s t r i n g > x 2 < / d 2 : s t r i n g > < d 2 : s t r i n g > q 1 6 6 < / d 2 : s t r i n g > < / _ e l e m e n t s > < / S e r i a l i z a b l e C u b e S e l e c t i o n > < T a b l e L a y o u t > < I s A u t o m a t i c > t r u e < / I s A u t o m a t i c > < _ c o r r e s p T a b l e > < d 2 : K e y V a l u e O f W i p i D i m T y p e I T a b l e A r e a A 6 l V I P I T > < d 2 : K e y > U n i v e r s e s < / d 2 : K e y > < d 2 : V a l u e > P a g e < / d 2 : V a l u e > < / d 2 : K e y V a l u e O f W i p i D i m T y p e I T a b l e A r e a A 6 l V I P I T > < d 2 : K e y V a l u e O f W i p i D i m T y p e I T a b l e A r e a A 6 l V I P I T > < d 2 : K e y > Q u e s t i o n s < / d 2 : K e y > < d 2 : V a l u e > T a b l e < / d 2 : V a l u e > < / d 2 : K e y V a l u e O f W i p i D i m T y p e I T a b l e A r e a A 6 l V I P I T > < d 2 : K e y V a l u e O f W i p i D i m T y p e I T a b l e A r e a A 6 l V I P I T > < d 2 : K e y > C a t e g o r i e s < / d 2 : K e y > < d 2 : V a l u e > R o w < / d 2 : V a l u e > < / d 2 : K e y V a l u e O f W i p i D i m T y p e I T a b l e A r e a A 6 l V I P I T > < d 2 : K e y V a l u e O f W i p i D i m T y p e I T a b l e A r e a A 6 l V I P I T > < d 2 : K e y > B r e a k s < / d 2 : K e y > < d 2 : V a l u e > C o l u m n < / d 2 : V a l u e > < / d 2 : K e y V a l u e O f W i p i D i m T y p e I T a b l e A r e a A 6 l V I P I T > < d 2 : K e y V a l u e O f W i p i D i m T y p e I T a b l e A r e a A 6 l V I P I T > < d 2 : K e y > C a l c u l a t i o n s < / d 2 : K e y > < d 2 : V a l u e > C e l l < / d 2 : V a l u e > < / d 2 : K e y V a l u e O f W i p i D i m T y p e I T a b l e A r e a A 6 l V I P I T > < / _ c o r r e s p T a b l e > < / T a b l e L a y o u t > < T e m p l a t e N a m e > T a b l e a u   P o w e r P o i n t      B a n d e s   h o r i z o n t a l e s      1 2   l i g n e s   x   8   c o l o n n e s < / T e m p l a t e N a m e > < U U I D > 0 1 5 c 7 f 1 9 - 1 7 b 0 - 4 0 d f - 9 9 d 2 - 3 b d 7 e c 3 c 5 a d 5 < / U U I D > < V e r s i o n > 6 < / V e r s i o n > < / d 2 : V a l u e > < / d 2 : K e y V a l u e O f s t r i n g O u t p u t _ P n y Q U D e G > < d 2 : K e y V a l u e O f s t r i n g O u t p u t _ P n y Q U D e G > < d 2 : K e y > c 0 d b 9 f d a - a 4 d 0 - 4 f c 3 - 9 9 7 2 - 8 c 1 8 e 4 9 d 1 c 1 0 < / d 2 : K e y > < d 2 : V a l u e   z : I d = " i 1 0 " > < C u b e M e d i a t o r   z : R e f = " i 2 " / > < L a b e l > T a b l e a u   /   G r a p h e   :   a 6 < / L a b e l > < O p t i o n s > < C h a r t O n l y > t r u e < / C h a r t O n l y > < H i d e E m p t y R o w s > t r u e < / H i d e E m p t y R o w s > < S o r t O p t i o n s > < _ t a b l e A r e a S o r t O p t i o n s > < d 2 : K e y V a l u e O f I T a b l e A r e a T a b l e A r e a S o r t O p t i o n s t g A H o 9 q U > < d 2 : K e y > R o w < / d 2 : K e y > < d 2 : V a l u e > < A r e a > R o w < / A r e a > < O u t p u t C o u n t > 0 < / O u t p u t C o u n t > < O u t p u t M o d e > A l l < / O u t p u t M o d e > < S o r t L e v e l s / > < / d 2 : V a l u e > < / d 2 : K e y V a l u e O f I T a b l e A r e a T a b l e A r e a S o r t O p t i o n s t g A H o 9 q U > < d 2 : K e y V a l u e O f I T a b l e A r e a T a b l e A r e a S o r t O p t i o n s t g A H o 9 q U > < d 2 : K e y > C o l u m n < / d 2 : K e y > < d 2 : V a l u e > < A r e a > C o l u m n < / A r e a > < O u t p u t C o u n t > 0 < / O u t p u t C o u n t > < O u t p u t M o d e > A l l < / O u t p u t M o d e > < S o r t L e v e l s / > < / d 2 : V a l u e > < / d 2 : K e y V a l u e O f I T a b l e A r e a T a b l e A r e a S o r t O p t i o n s t g A H o 9 q U > < / _ t a b l e A r e a S o r t O p t i o n s > < / S o r t O p t i o n s > < / O p t i o n s > < S e r i a l i z a b l e C u b e S e l e c t i o n > < V e r s i o n > 6 < / V e r s i o n > < _ e l e m e n t s > < d 2 : s t r i n g > u 4 < / d 2 : s t r i n g > < d 2 : s t r i n g > c 5 3 0 < / d 2 : s t r i n g > < d 2 : s t r i n g > c 5 3 1 < / d 2 : s t r i n g > < d 2 : s t r i n g > c 5 3 2 < / d 2 : s t r i n g > < d 2 : s t r i n g > c 5 3 3 < / d 2 : s t r i n g > < d 2 : s t r i n g > c 5 3 4 < / d 2 : s t r i n g > < d 2 : s t r i n g > b 2 2 3 < / d 2 : s t r i n g > < d 2 : s t r i n g > x 2 < / d 2 : s t r i n g > < d 2 : s t r i n g > q 1 7 8 < / d 2 : s t r i n g > < / _ e l e m e n t s > < / S e r i a l i z a b l e C u b e S e l e c t i o n > < T a b l e L a y o u t > < I s A u t o m a t i c > t r u e < / I s A u t o m a t i c > < _ c o r r e s p T a b l e > < d 2 : K e y V a l u e O f W i p i D i m T y p e I T a b l e A r e a A 6 l V I P I T > < d 2 : K e y > U n i v e r s e s < / d 2 : K e y > < d 2 : V a l u e > P a g e < / d 2 : V a l u e > < / d 2 : K e y V a l u e O f W i p i D i m T y p e I T a b l e A r e a A 6 l V I P I T > < d 2 : K e y V a l u e O f W i p i D i m T y p e I T a b l e A r e a A 6 l V I P I T > < d 2 : K e y > Q u e s t i o n s < / d 2 : K e y > < d 2 : V a l u e > T a b l e < / d 2 : V a l u e > < / d 2 : K e y V a l u e O f W i p i D i m T y p e I T a b l e A r e a A 6 l V I P I T > < d 2 : K e y V a l u e O f W i p i D i m T y p e I T a b l e A r e a A 6 l V I P I T > < d 2 : K e y > C a t e g o r i e s < / d 2 : K e y > < d 2 : V a l u e > R o w < / d 2 : V a l u e > < / d 2 : K e y V a l u e O f W i p i D i m T y p e I T a b l e A r e a A 6 l V I P I T > < d 2 : K e y V a l u e O f W i p i D i m T y p e I T a b l e A r e a A 6 l V I P I T > < d 2 : K e y > B r e a k s < / d 2 : K e y > < d 2 : V a l u e > C o l u m n < / d 2 : V a l u e > < / d 2 : K e y V a l u e O f W i p i D i m T y p e I T a b l e A r e a A 6 l V I P I T > < d 2 : K e y V a l u e O f W i p i D i m T y p e I T a b l e A r e a A 6 l V I P I T > < d 2 : K e y > C a l c u l a t i o n s < / d 2 : K e y > < d 2 : V a l u e > C e l l < / d 2 : V a l u e > < / d 2 : K e y V a l u e O f W i p i D i m T y p e I T a b l e A r e a A 6 l V I P I T > < / _ c o r r e s p T a b l e > < / T a b l e L a y o u t > < T e m p l a t e N a m e > T a b l e a u   P o w e r P o i n t      B a n d e s   h o r i z o n t a l e s      1 2   l i g n e s   x   8   c o l o n n e s < / T e m p l a t e N a m e > < U U I D > c 0 d b 9 f d a - a 4 d 0 - 4 f c 3 - 9 9 7 2 - 8 c 1 8 e 4 9 d 1 c 1 0 < / U U I D > < V e r s i o n > 6 < / V e r s i o n > < / d 2 : V a l u e > < / d 2 : K e y V a l u e O f s t r i n g O u t p u t _ P n y Q U D e G > < d 2 : K e y V a l u e O f s t r i n g O u t p u t _ P n y Q U D e G > < d 2 : K e y > 9 b c 7 c 6 7 6 - 8 a 1 9 - 4 e a e - 8 c 4 f - 7 7 3 e b 1 0 b 9 b e d < / d 2 : K e y > < d 2 : V a l u e   z : I d = " i 1 1 " > < C u b e M e d i a t o r   z : R e f = " i 2 " / > < L a b e l > T a b l e a u   /   G r a p h e   :   a 6 < / L a b e l > < O p t i o n s > < C h a r t O n l y > t r u e < / C h a r t O n l y > < H i d e E m p t y R o w s > t r u e < / H i d e E m p t y R o w s > < S o r t O p t i o n s > < _ t a b l e A r e a S o r t O p t i o n s > < d 2 : K e y V a l u e O f I T a b l e A r e a T a b l e A r e a S o r t O p t i o n s t g A H o 9 q U > < d 2 : K e y > R o w < / d 2 : K e y > < d 2 : V a l u e > < A r e a > R o w < / A r e a > < O u t p u t C o u n t > 0 < / O u t p u t C o u n t > < O u t p u t M o d e > A l l < / O u t p u t M o d e > < S o r t L e v e l s / > < / d 2 : V a l u e > < / d 2 : K e y V a l u e O f I T a b l e A r e a T a b l e A r e a S o r t O p t i o n s t g A H o 9 q U > < d 2 : K e y V a l u e O f I T a b l e A r e a T a b l e A r e a S o r t O p t i o n s t g A H o 9 q U > < d 2 : K e y > C o l u m n < / d 2 : K e y > < d 2 : V a l u e > < A r e a > C o l u m n < / A r e a > < O u t p u t C o u n t > 0 < / O u t p u t C o u n t > < O u t p u t M o d e > A l l < / O u t p u t M o d e > < S o r t L e v e l s / > < / d 2 : V a l u e > < / d 2 : K e y V a l u e O f I T a b l e A r e a T a b l e A r e a S o r t O p t i o n s t g A H o 9 q U > < / _ t a b l e A r e a S o r t O p t i o n s > < / S o r t O p t i o n s > < / O p t i o n s > < S e r i a l i z a b l e C u b e S e l e c t i o n > < V e r s i o n > 6 < / V e r s i o n > < _ e l e m e n t s > < d 2 : s t r i n g > u 4 < / d 2 : s t r i n g > < d 2 : s t r i n g > c 5 3 0 < / d 2 : s t r i n g > < d 2 : s t r i n g > c 5 3 1 < / d 2 : s t r i n g > < d 2 : s t r i n g > c 5 3 2 < / d 2 : s t r i n g > < d 2 : s t r i n g > c 5 3 3 < / d 2 : s t r i n g > < d 2 : s t r i n g > c 5 3 4 < / d 2 : s t r i n g > < d 2 : s t r i n g > b 2 2 4 < / d 2 : s t r i n g > < d 2 : s t r i n g > x 2 < / d 2 : s t r i n g > < d 2 : s t r i n g > q 1 7 8 < / d 2 : s t r i n g > < / _ e l e m e n t s > < / S e r i a l i z a b l e C u b e S e l e c t i o n > < T a b l e L a y o u t > < I s A u t o m a t i c > t r u e < / I s A u t o m a t i c > < _ c o r r e s p T a b l e > < d 2 : K e y V a l u e O f W i p i D i m T y p e I T a b l e A r e a A 6 l V I P I T > < d 2 : K e y > U n i v e r s e s < / d 2 : K e y > < d 2 : V a l u e > P a g e < / d 2 : V a l u e > < / d 2 : K e y V a l u e O f W i p i D i m T y p e I T a b l e A r e a A 6 l V I P I T > < d 2 : K e y V a l u e O f W i p i D i m T y p e I T a b l e A r e a A 6 l V I P I T > < d 2 : K e y > Q u e s t i o n s < / d 2 : K e y > < d 2 : V a l u e > T a b l e < / d 2 : V a l u e > < / d 2 : K e y V a l u e O f W i p i D i m T y p e I T a b l e A r e a A 6 l V I P I T > < d 2 : K e y V a l u e O f W i p i D i m T y p e I T a b l e A r e a A 6 l V I P I T > < d 2 : K e y > C a t e g o r i e s < / d 2 : K e y > < d 2 : V a l u e > R o w < / d 2 : V a l u e > < / d 2 : K e y V a l u e O f W i p i D i m T y p e I T a b l e A r e a A 6 l V I P I T > < d 2 : K e y V a l u e O f W i p i D i m T y p e I T a b l e A r e a A 6 l V I P I T > < d 2 : K e y > B r e a k s < / d 2 : K e y > < d 2 : V a l u e > C o l u m n < / d 2 : V a l u e > < / d 2 : K e y V a l u e O f W i p i D i m T y p e I T a b l e A r e a A 6 l V I P I T > < d 2 : K e y V a l u e O f W i p i D i m T y p e I T a b l e A r e a A 6 l V I P I T > < d 2 : K e y > C a l c u l a t i o n s < / d 2 : K e y > < d 2 : V a l u e > C e l l < / d 2 : V a l u e > < / d 2 : K e y V a l u e O f W i p i D i m T y p e I T a b l e A r e a A 6 l V I P I T > < / _ c o r r e s p T a b l e > < / T a b l e L a y o u t > < T e m p l a t e N a m e > T a b l e a u   P o w e r P o i n t      B a n d e s   h o r i z o n t a l e s      1 2   l i g n e s   x   8   c o l o n n e s < / T e m p l a t e N a m e > < U U I D > 9 b c 7 c 6 7 6 - 8 a 1 9 - 4 e a e - 8 c 4 f - 7 7 3 e b 1 0 b 9 b e d < / U U I D > < V e r s i o n > 6 < / V e r s i o n > < / d 2 : V a l u e > < / d 2 : K e y V a l u e O f s t r i n g O u t p u t _ P n y Q U D e G > < d 2 : K e y V a l u e O f s t r i n g O u t p u t _ P n y Q U D e G > < d 2 : K e y > 7 5 e 4 8 9 f c - 7 8 1 e - 4 5 7 a - 9 c 6 e - 3 9 a 1 3 2 b 1 5 3 7 1 < / d 2 : K e y > < d 2 : V a l u e   z : I d = " i 1 2 " > < C u b e M e d i a t o r   z : R e f = " i 2 " / > < L a b e l > T a b l e a u   /   G r a p h e   :   a 6 < / L a b e l > < O p t i o n s > < C h a r t O n l y > t r u e < / C h a r t O n l y > < H i d e E m p t y R o w s > t r u e < / H i d e E m p t y R o w s > < S o r t O p t i o n s > < _ t a b l e A r e a S o r t O p t i o n s > < d 2 : K e y V a l u e O f I T a b l e A r e a T a b l e A r e a S o r t O p t i o n s t g A H o 9 q U > < d 2 : K e y > R o w < / d 2 : K e y > < d 2 : V a l u e > < A r e a > R o w < / A r e a > < O u t p u t C o u n t > 0 < / O u t p u t C o u n t > < O u t p u t M o d e > A l l < / O u t p u t M o d e > < S o r t L e v e l s / > < / d 2 : V a l u e > < / d 2 : K e y V a l u e O f I T a b l e A r e a T a b l e A r e a S o r t O p t i o n s t g A H o 9 q U > < d 2 : K e y V a l u e O f I T a b l e A r e a T a b l e A r e a S o r t O p t i o n s t g A H o 9 q U > < d 2 : K e y > C o l u m n < / d 2 : K e y > < d 2 : V a l u e > < A r e a > C o l u m n < / A r e a > < O u t p u t C o u n t > 0 < / O u t p u t C o u n t > < O u t p u t M o d e > A l l < / O u t p u t M o d e > < S o r t L e v e l s / > < / d 2 : V a l u e > < / d 2 : K e y V a l u e O f I T a b l e A r e a T a b l e A r e a S o r t O p t i o n s t g A H o 9 q U > < / _ t a b l e A r e a S o r t O p t i o n s > < / S o r t O p t i o n s > < / O p t i o n s > < S e r i a l i z a b l e C u b e S e l e c t i o n > < V e r s i o n > 6 < / V e r s i o n > < _ e l e m e n t s > < d 2 : s t r i n g > u 4 < / d 2 : s t r i n g > < d 2 : s t r i n g > c 5 3 0 < / d 2 : s t r i n g > < d 2 : s t r i n g > c 5 3 1 < / d 2 : s t r i n g > < d 2 : s t r i n g > c 5 3 2 < / d 2 : s t r i n g > < d 2 : s t r i n g > c 5 3 3 < / d 2 : s t r i n g > < d 2 : s t r i n g > c 5 3 4 < / d 2 : s t r i n g > < d 2 : s t r i n g > b 2 2 5 < / d 2 : s t r i n g > < d 2 : s t r i n g > x 2 < / d 2 : s t r i n g > < d 2 : s t r i n g > q 1 7 8 < / d 2 : s t r i n g > < / _ e l e m e n t s > < / S e r i a l i z a b l e C u b e S e l e c t i o n > < T a b l e L a y o u t > < I s A u t o m a t i c > t r u e < / I s A u t o m a t i c > < _ c o r r e s p T a b l e > < d 2 : K e y V a l u e O f W i p i D i m T y p e I T a b l e A r e a A 6 l V I P I T > < d 2 : K e y > U n i v e r s e s < / d 2 : K e y > < d 2 : V a l u e > P a g e < / d 2 : V a l u e > < / d 2 : K e y V a l u e O f W i p i D i m T y p e I T a b l e A r e a A 6 l V I P I T > < d 2 : K e y V a l u e O f W i p i D i m T y p e I T a b l e A r e a A 6 l V I P I T > < d 2 : K e y > Q u e s t i o n s < / d 2 : K e y > < d 2 : V a l u e > T a b l e < / d 2 : V a l u e > < / d 2 : K e y V a l u e O f W i p i D i m T y p e I T a b l e A r e a A 6 l V I P I T > < d 2 : K e y V a l u e O f W i p i D i m T y p e I T a b l e A r e a A 6 l V I P I T > < d 2 : K e y > C a t e g o r i e s < / d 2 : K e y > < d 2 : V a l u e > R o w < / d 2 : V a l u e > < / d 2 : K e y V a l u e O f W i p i D i m T y p e I T a b l e A r e a A 6 l V I P I T > < d 2 : K e y V a l u e O f W i p i D i m T y p e I T a b l e A r e a A 6 l V I P I T > < d 2 : K e y > B r e a k s < / d 2 : K e y > < d 2 : V a l u e > C o l u m n < / d 2 : V a l u e > < / d 2 : K e y V a l u e O f W i p i D i m T y p e I T a b l e A r e a A 6 l V I P I T > < d 2 : K e y V a l u e O f W i p i D i m T y p e I T a b l e A r e a A 6 l V I P I T > < d 2 : K e y > C a l c u l a t i o n s < / d 2 : K e y > < d 2 : V a l u e > C e l l < / d 2 : V a l u e > < / d 2 : K e y V a l u e O f W i p i D i m T y p e I T a b l e A r e a A 6 l V I P I T > < / _ c o r r e s p T a b l e > < / T a b l e L a y o u t > < T e m p l a t e N a m e > T a b l e a u   P o w e r P o i n t      B a n d e s   h o r i z o n t a l e s      1 2   l i g n e s   x   8   c o l o n n e s < / T e m p l a t e N a m e > < U U I D > 7 5 e 4 8 9 f c - 7 8 1 e - 4 5 7 a - 9 c 6 e - 3 9 a 1 3 2 b 1 5 3 7 1 < / U U I D > < V e r s i o n > 6 < / V e r s i o n > < / d 2 : V a l u e > < / d 2 : K e y V a l u e O f s t r i n g O u t p u t _ P n y Q U D e G > < d 2 : K e y V a l u e O f s t r i n g O u t p u t _ P n y Q U D e G > < d 2 : K e y > 2 3 f c e 3 9 f - 2 e f 9 - 4 3 5 9 - 9 e 5 e - 9 7 2 6 6 9 c d 9 9 9 5 < / d 2 : K e y > < d 2 : V a l u e   z : I d = " i 1 3 " > < C u b e M e d i a t o r   z : R e f = " i 2 " / > < L a b e l > T a b l e a u   /   G r a p h e   :   a 6 < / L a b e l > < O p t i o n s > < C h a r t O n l y > t r u e < / C h a r t O n l y > < H i d e E m p t y R o w s > t r u e < / H i d e E m p t y R o w s > < S o r t O p t i o n s > < _ t a b l e A r e a S o r t O p t i o n s > < d 2 : K e y V a l u e O f I T a b l e A r e a T a b l e A r e a S o r t O p t i o n s t g A H o 9 q U > < d 2 : K e y > R o w < / d 2 : K e y > < d 2 : V a l u e > < A r e a > R o w < / A r e a > < O u t p u t C o u n t > 0 < / O u t p u t C o u n t > < O u t p u t M o d e > A l l < / O u t p u t M o d e > < S o r t L e v e l s / > < / d 2 : V a l u e > < / d 2 : K e y V a l u e O f I T a b l e A r e a T a b l e A r e a S o r t O p t i o n s t g A H o 9 q U > < d 2 : K e y V a l u e O f I T a b l e A r e a T a b l e A r e a S o r t O p t i o n s t g A H o 9 q U > < d 2 : K e y > C o l u m n < / d 2 : K e y > < d 2 : V a l u e > < A r e a > C o l u m n < / A r e a > < O u t p u t C o u n t > 0 < / O u t p u t C o u n t > < O u t p u t M o d e > A l l < / O u t p u t M o d e > < S o r t L e v e l s / > < / d 2 : V a l u e > < / d 2 : K e y V a l u e O f I T a b l e A r e a T a b l e A r e a S o r t O p t i o n s t g A H o 9 q U > < / _ t a b l e A r e a S o r t O p t i o n s > < / S o r t O p t i o n s > < / O p t i o n s > < S e r i a l i z a b l e C u b e S e l e c t i o n > < V e r s i o n > 6 < / V e r s i o n > < _ e l e m e n t s > < d 2 : s t r i n g > u 4 < / d 2 : s t r i n g > < d 2 : s t r i n g > c 5 3 0 < / d 2 : s t r i n g > < d 2 : s t r i n g > c 5 3 1 < / d 2 : s t r i n g > < d 2 : s t r i n g > c 5 3 2 < / d 2 : s t r i n g > < d 2 : s t r i n g > c 5 3 3 < / d 2 : s t r i n g > < d 2 : s t r i n g > c 5 3 4 < / d 2 : s t r i n g > < d 2 : s t r i n g > b 2 2 6 < / d 2 : s t r i n g > < d 2 : s t r i n g > x 2 < / d 2 : s t r i n g > < d 2 : s t r i n g > q 1 7 8 < / d 2 : s t r i n g > < / _ e l e m e n t s > < / S e r i a l i z a b l e C u b e S e l e c t i o n > < T a b l e L a y o u t > < I s A u t o m a t i c > t r u e < / I s A u t o m a t i c > < _ c o r r e s p T a b l e > < d 2 : K e y V a l u e O f W i p i D i m T y p e I T a b l e A r e a A 6 l V I P I T > < d 2 : K e y > U n i v e r s e s < / d 2 : K e y > < d 2 : V a l u e > P a g e < / d 2 : V a l u e > < / d 2 : K e y V a l u e O f W i p i D i m T y p e I T a b l e A r e a A 6 l V I P I T > < d 2 : K e y V a l u e O f W i p i D i m T y p e I T a b l e A r e a A 6 l V I P I T > < d 2 : K e y > Q u e s t i o n s < / d 2 : K e y > < d 2 : V a l u e > T a b l e < / d 2 : V a l u e > < / d 2 : K e y V a l u e O f W i p i D i m T y p e I T a b l e A r e a A 6 l V I P I T > < d 2 : K e y V a l u e O f W i p i D i m T y p e I T a b l e A r e a A 6 l V I P I T > < d 2 : K e y > C a t e g o r i e s < / d 2 : K e y > < d 2 : V a l u e > R o w < / d 2 : V a l u e > < / d 2 : K e y V a l u e O f W i p i D i m T y p e I T a b l e A r e a A 6 l V I P I T > < d 2 : K e y V a l u e O f W i p i D i m T y p e I T a b l e A r e a A 6 l V I P I T > < d 2 : K e y > B r e a k s < / d 2 : K e y > < d 2 : V a l u e > C o l u m n < / d 2 : V a l u e > < / d 2 : K e y V a l u e O f W i p i D i m T y p e I T a b l e A r e a A 6 l V I P I T > < d 2 : K e y V a l u e O f W i p i D i m T y p e I T a b l e A r e a A 6 l V I P I T > < d 2 : K e y > C a l c u l a t i o n s < / d 2 : K e y > < d 2 : V a l u e > C e l l < / d 2 : V a l u e > < / d 2 : K e y V a l u e O f W i p i D i m T y p e I T a b l e A r e a A 6 l V I P I T > < / _ c o r r e s p T a b l e > < / T a b l e L a y o u t > < T e m p l a t e N a m e > T a b l e a u   P o w e r P o i n t      B a n d e s   h o r i z o n t a l e s      1 2   l i g n e s   x   8   c o l o n n e s < / T e m p l a t e N a m e > < U U I D > 2 3 f c e 3 9 f - 2 e f 9 - 4 3 5 9 - 9 e 5 e - 9 7 2 6 6 9 c d 9 9 9 5 < / U U I D > < V e r s i o n > 6 < / V e r s i o n > < / d 2 : V a l u e > < / d 2 : K e y V a l u e O f s t r i n g O u t p u t _ P n y Q U D e G > < / _ d i c t i o n a r y > < / O u t p u t s > < P r e s e n t a t i o n O p t i o n s / > < _ d o c u m e n t   z : I d = " i 1 4 "   x m l n s : d 1 p 1 = " h t t p : / / s c h e m a s . d a t a c o n t r a c t . o r g / 2 0 0 4 / 0 7 / D a t a M o d e l L i b I m p l "   i : t y p e = " d 1 p 1 : D o c u m e n t " > < d 1 p 1 : N a m e > _ d o c u m e n t < / d 1 p 1 : N a m e > < d 1 p 1 : O b j e c t T y p e > D o c u m e n t < / d 1 p 1 : O b j e c t T y p e > < d 1 p 1 : U U I D > a 7 0 4 8 6 e 8 - c a 3 9 - 4 c 3 a - 9 8 4 f - 3 b c 5 6 0 0 4 8 c a a < / d 1 p 1 : U U I D > < d 1 p 1 : _ p r o p e r t i e s   z : I d = " i 1 5 "   i : t y p e = " d 1 p 1 : M D M P r o p e r t i e s " > < d 1 p 1 : P a r e n t   z : R e f = " i 1 4 " / > < d 1 p 1 : U U I D > f 1 6 2 9 6 e a - 4 8 c 1 - 4 f 6 e - a 6 e 7 - a e 7 4 f b c b f 0 b 3 < / d 1 p 1 : U U I D > < d 1 p 1 : _ e l e m e n t s > < d 2 : a n y T y p e   z : I d = " i 1 6 "   i : t y p e = " d 1 p 1 : M D M P r o p e r t y " > < d 1 p 1 : N a m e > D a t a M o d e l R e a d e r T y p e < / d 1 p 1 : N a m e > < d 1 p 1 : P a r e n t   z : R e f = " i 1 4 " / > < d 1 p 1 : U U I D > f c 0 d 4 f d 8 - e a 7 e - 4 1 e 0 - 9 2 d 0 - c c a 1 7 e 6 4 2 9 4 7 < / d 1 p 1 : U U I D > < d 1 p 1 : _ p r o p e r t i e s   z : I d = " i 1 7 "   i : t y p e = " d 1 p 1 : M D M P r o p e r t i e s " > < d 1 p 1 : P a r e n t   z : R e f = " i 1 6 " / > < d 1 p 1 : U U I D > 7 4 7 3 9 b 6 a - e 3 6 5 - 4 4 7 d - a 1 9 6 - 8 e e a 5 4 6 6 8 1 5 e < / d 1 p 1 : U U I D > < d 1 p 1 : _ e l e m e n t s / > < d 1 p 1 : _ c o n t e x t C o l l e c t i o n s > < d 2 : K e y V a l u e O f a n y T y p e C o m p o n e n t C o l l e c t i o n O f a n y T y p e g W H h t R N j > < d 2 : K e y   z : I d = " i 1 8 "   i : t y p e = " d 1 p 1 : C o n t e x t " > < d 1 p 1 : N a m e > Q u e s t i o n < / d 1 p 1 : N a m e > < d 1 p 1 : P a r e n t   z : R e f = " i 1 4 " / > < d 1 p 1 : U U I D > c 8 2 1 2 6 6 9 - a 0 4 c - 4 3 e e - a 9 1 c - e 7 c c 8 4 a 1 8 d 4 3 < / d 1 p 1 : U U I D > < d 1 p 1 : C o n t a i n e r   z : I d = " i 1 9 "   i : t y p e = " d 1 p 1 : C o n t e x t s " > < d 1 p 1 : P a r e n t   z : R e f = " i 1 4 " / > < d 1 p 1 : U U I D > 3 c 0 9 c 4 a c - b 5 8 c - 4 0 d e - 9 0 9 2 - e 6 d 2 3 a 5 5 2 d d 7 < / d 1 p 1 : U U I D > < d 1 p 1 : _ e l e m e n t s > < d 2 : a n y T y p e   z : R e f = " i 1 8 " / > < d 2 : a n y T y p e   z : I d = " i 2 0 "   i : t y p e = " d 1 p 1 : C o n t e x t " > < d 1 p 1 : N a m e > A n a l y s i s < / d 1 p 1 : N a m e > < d 1 p 1 : P a r e n t   z : R e f = " i 1 4 " / > < d 1 p 1 : U U I D > 8 b f 9 e 9 f 5 - a 2 b a - 4 6 8 7 - 8 2 9 9 - a b 9 8 6 0 8 b 3 3 c c < / d 1 p 1 : U U I D > < d 1 p 1 : C o n t a i n e r   z : R e f = " i 1 9 " / > < d 1 p 1 : A l t e r n a t i v e s   z : I d = " i 2 1 "   i : t y p e = " d 1 p 1 : C o n t e x t A l t e r n a t i v e s " > < d 1 p 1 : P a r e n t   z : R e f = " i 2 0 " / > < d 1 p 1 : U U I D > 3 5 8 c a 7 4 c - 7 9 f 5 - 4 e 0 e - a e 9 7 - a 2 3 1 9 6 3 2 d 8 d 2 < / d 1 p 1 : U U I D > < d 1 p 1 : _ e l e m e n t s > < d 2 : a n y T y p e   z : R e f = " i 1 8 " / > < / d 1 p 1 : _ e l e m e n t s > < / d 1 p 1 : A l t e r n a t i v e s > < d 1 p 1 : D e s c r i p t i o n > L i b e l l � s   d e   l ' a n a l y s e < / d 1 p 1 : D e s c r i p t i o n > < d 1 p 1 : U s a g e > a n a l y s i s < / d 1 p 1 : U s a g e > < / d 2 : a n y T y p e > < / d 1 p 1 : _ e l e m e n t s > < d 1 p 1 : B a s e   z : R e f = " i 1 8 " / > < d 1 p 1 : C u r r e n t   z : R e f = " i 1 8 " / > < / d 1 p 1 : C o n t a i n e r > < d 1 p 1 : A l t e r n a t i v e s   z : I d = " i 2 2 "   i : t y p e = " d 1 p 1 : C o n t e x t A l t e r n a t i v e s " > < d 1 p 1 : P a r e n t   z : R e f = " i 1 8 " / > < d 1 p 1 : U U I D > 0 d c 0 b e a e - 6 b 4 d - 4 6 1 b - 9 0 1 0 - 1 7 6 3 e d a c 8 6 0 3 < / d 1 p 1 : U U I D > < d 1 p 1 : _ e l e m e n t s / > < / d 1 p 1 : A l t e r n a t i v e s > < d 1 p 1 : D e s c r i p t i o n > L i b e l l � s   d u   r e c u e i l < / d 1 p 1 : D e s c r i p t i o n > < d 1 p 1 : U s a g e > q u e s t i o n < / d 1 p 1 : U s a g e > < / d 2 : K e y > < d 2 : V a l u e   z : I d = " i 2 3 " > < d 1 p 1 : U U I D > 5 2 1 f d 6 9 e - a a f 4 - 4 d 6 2 - a 5 6 f - f 7 b a f e 9 5 8 1 e b < / d 1 p 1 : U U I D > < d 1 p 1 : _ e l e m e n t s / > < / d 2 : V a l u e > < / d 2 : K e y V a l u e O f a n y T y p e C o m p o n e n t C o l l e c t i o n O f a n y T y p e g W H h t R N j > < / d 1 p 1 : _ c o n t e x t C o l l e c t i o n s > < / d 1 p 1 : _ p r o p e r t i e s > < d 1 p 1 : C o n t a i n e r   z : R e f = " i 1 5 " / > < d 1 p 1 : V a l u e   x m l n s : d 5 p 1 = " h t t p : / / s c h e m a s . d a t a c o n t r a c t . o r g / 2 0 0 4 / 0 7 / D a t a M o d e l L i b "   i : t y p e = " d 5 p 1 : D a t a M o d e l R e a d e r T y p e C o n s t a n t s " > M B E x c e l < / d 1 p 1 : V a l u e > < / d 2 : a n y T y p e > < d 2 : a n y T y p e   z : I d = " i 2 4 "   i : t y p e = " d 1 p 1 : M D M P r o p e r t y " > < d 1 p 1 : N a m e > C o m p a r i s o n R e s u l t < / d 1 p 1 : N a m e > < d 1 p 1 : P a r e n t   z : R e f = " i 1 4 " / > < d 1 p 1 : U U I D > 0 a d 5 6 5 9 1 - 0 f 8 6 - 4 1 8 f - a 1 e e - 3 0 9 3 d f 9 7 8 1 3 e < / d 1 p 1 : U U I D > < d 1 p 1 : C o n t a i n e r   z : R e f = " i 1 5 " / > < d 1 p 1 : V a l u e   i : t y p e = " d 1 : s t r i n g " > M o d i f i e d < / d 1 p 1 : V a l u e > < / d 2 : a n y T y p e > < d 2 : a n y T y p e   z : I d = " i 2 5 "   i : t y p e = " d 1 p 1 : M D M P r o p e r t y " > < d 1 p 1 : N a m e > M o d i f i e d P r o p e r t i e s < / d 1 p 1 : N a m e > < d 1 p 1 : P a r e n t   z : R e f = " i 1 4 " / > < d 1 p 1 : U U I D > 9 8 c 7 e 6 b 3 - 0 3 0 6 - 4 7 5 e - 8 c 3 f - e 1 e d 3 d e 3 9 a f c < / d 1 p 1 : U U I D > < d 1 p 1 : C o n t a i n e r   z : R e f = " i 1 5 " / > < d 1 p 1 : V a l u e   i : t y p e = " d 2 : A r r a y O f a n y T y p e " > < d 2 : a n y T y p e   x m l n s : d 6 p 1 = " h t t p : / / s c h e m a s . d a t a c o n t r a c t . o r g / 2 0 0 4 / 0 7 / D a t a M o d e l L i b I m p l . P r o p e r t y A c c e s s o r s "   i : t y p e = " d 6 p 1 : P r o p e r t y I d " > < d 6 p 1 : M D M P r o p e r t y N a m e > F i e l d s < / d 6 p 1 : M D M P r o p e r t y N a m e > < / d 2 : a n y T y p e > < / d 1 p 1 : V a l u e > < / d 2 : a n y T y p e > < / d 1 p 1 : _ e l e m e n t s > < d 1 p 1 : _ c o n t e x t C o l l e c t i o n s > < d 2 : K e y V a l u e O f a n y T y p e C o m p o n e n t C o l l e c t i o n O f a n y T y p e g W H h t R N j > < d 2 : K e y   z : R e f = " i 1 8 " / > < d 2 : V a l u e   z : I d = " i 2 6 " > < d 1 p 1 : U U I D > 5 7 4 0 1 f a 5 - 4 b 3 5 - 4 9 8 9 - 9 9 a c - e 9 1 8 2 8 8 6 3 c 1 8 < / d 1 p 1 : U U I D > < d 1 p 1 : _ e l e m e n t s > < d 2 : a n y T y p e   z : R e f = " i 1 6 " / > < d 2 : a n y T y p e   z : R e f = " i 2 4 " / > < d 2 : a n y T y p e   z : R e f = " i 2 5 " / > < / d 1 p 1 : _ e l e m e n t s > < / d 2 : V a l u e > < / d 2 : K e y V a l u e O f a n y T y p e C o m p o n e n t C o l l e c t i o n O f a n y T y p e g W H h t R N j > < / d 1 p 1 : _ c o n t e x t C o l l e c t i o n s > < / d 1 p 1 : _ p r o p e r t i e s > < d 1 p 1 : F i e l d s   z : I d = " i 2 7 "   i : t y p e = " d 1 p 1 : F i e l d s " > < d 1 p 1 : P a r e n t   z : R e f = " i 1 4 " / > < d 1 p 1 : U U I D > d d 5 1 c 3 f b - f d 6 c - 4 3 8 a - 9 4 0 0 - b 3 a 0 b a 2 d 1 8 c 2 < / d 1 p 1 : U U I D > < d 1 p 1 : _ e l e m e n t s > < d 2 : a n y T y p e   z : I d = " i 2 8 "   i : t y p e = " d 1 p 1 : F i e l d G r o u p " > < d 1 p 1 : N a m e > C O L U M N S < / d 1 p 1 : N a m e > < d 1 p 1 : O b j e c t T y p e > F i e l d G r o u p < / d 1 p 1 : O b j e c t T y p e > < d 1 p 1 : P a r e n t   z : R e f = " i 1 4 " / > < d 1 p 1 : U U I D > d 0 3 3 9 7 f 4 - 3 a 2 5 - 4 7 d 4 - 8 0 0 8 - 6 8 f 2 f f 0 c 9 2 b 2 < / d 1 p 1 : U U I D > < d 1 p 1 : _ p r o p e r t i e s   z : I d = " i 2 9 "   i : t y p e = " d 1 p 1 : M D M P r o p e r t i e s " > < d 1 p 1 : P a r e n t   z : R e f = " i 2 8 " / > < d 1 p 1 : U U I D > 0 8 d 2 e d c d - 2 b c 5 - 4 3 f f - 9 3 f 6 - 5 c a 0 8 5 1 7 a 6 a c < / d 1 p 1 : U U I D > < d 1 p 1 : _ e l e m e n t s / > < d 1 p 1 : _ c o n t e x t C o l l e c t i o n s > < d 2 : K e y V a l u e O f a n y T y p e C o m p o n e n t C o l l e c t i o n O f a n y T y p e g W H h t R N j > < d 2 : K e y   z : R e f = " i 1 8 " / > < d 2 : V a l u e   z : I d = " i 3 0 " > < d 1 p 1 : U U I D > e b 4 1 b 5 2 1 - 0 e 1 7 - 4 b 9 1 - a c c c - b 0 2 e a a 4 9 a 8 e 7 < / d 1 p 1 : U U I D > < d 1 p 1 : _ e l e m e n t s / > < / d 2 : V a l u e > < / d 2 : K e y V a l u e O f a n y T y p e C o m p o n e n t C o l l e c t i o n O f a n y T y p e g W H h t R N j > < / d 1 p 1 : _ c o n t e x t C o l l e c t i o n s > < / d 1 p 1 : _ p r o p e r t i e s > < d 1 p 1 : C o n t a i n e r   z : R e f = " i 2 7 " / > < d 1 p 1 : _ l a b e l s > < d 2 : K e y V a l u e O f s t r i n g a n y T y p e > < d 2 : K e y > L a b e l < / d 2 : K e y > < d 2 : V a l u e   z : I d = " i 3 1 "   i : t y p e = " d 1 p 1 : L a b e l " > < d 1 p 1 : P a r e n t   z : R e f = " i 2 8 " / > < d 1 p 1 : U U I D > c d c f b 0 e c - 7 d 2 e - 4 3 c 3 - b 2 0 4 - 3 5 b b d 3 9 c 0 e 5 0 < / d 1 p 1 : U U I D > < d 1 p 1 : _ t e x t s > < d 2 : K e y V a l u e O f L a b e l . T e x t K e y s t r i n g _ S R k x G n 9 d > < d 2 : K e y > < d 1 p 1 : C o n t e x t   z : R e f = " i 1 8 " / > < d 1 p 1 : L a n g u a g e   z : I d = " i 3 2 "   i : t y p e = " d 1 p 1 : L a n g u a g e " > < d 1 p 1 : N a m e > F R A < / d 1 p 1 : N a m e > < d 1 p 1 : P a r e n t   z : R e f = " i 1 4 " / > < d 1 p 1 : U U I D > f 6 8 d 7 1 1 a - b 1 e b - 4 5 f 2 - 9 9 8 8 - d 7 c 7 5 7 5 2 c 8 e 3 < / d 1 p 1 : U U I D > < d 1 p 1 : C o n t a i n e r   z : I d = " i 3 3 "   i : t y p e = " d 1 p 1 : L a n g u a g e s " > < d 1 p 1 : P a r e n t   z : R e f = " i 1 4 " / > < d 1 p 1 : U U I D > b 8 0 a f 3 3 5 - e 7 0 a - 4 4 e 8 - 9 c d a - 2 7 2 f f 3 b b f 1 6 8 < / d 1 p 1 : U U I D > < d 1 p 1 : _ e l e m e n t s > < d 2 : a n y T y p e   z : R e f = " i 3 2 " / > < / d 1 p 1 : _ e l e m e n t s > < d 1 p 1 : _ c o n t e x t C o l l e c t i o n s > < d 2 : K e y V a l u e O f a n y T y p e C o m p o n e n t C o l l e c t i o n O f a n y T y p e g W H h t R N j > < d 2 : K e y   z : R e f = " i 1 8 " / > < d 2 : V a l u e   z : I d = " i 3 4 " > < d 1 p 1 : U U I D > 9 9 0 5 7 b 1 4 - 8 0 b 2 - 4 4 9 7 - b 4 4 c - d c 0 8 5 b 7 d b 1 b f < / d 1 p 1 : U U I D > < d 1 p 1 : _ e l e m e n t s > < d 2 : a n y T y p e   z : R e f = " i 3 2 " / > < / d 1 p 1 : _ e l e m e n t s > < / d 2 : V a l u e > < / d 2 : K e y V a l u e O f a n y T y p e C o m p o n e n t C o l l e c t i o n O f a n y T y p e g W H h t R N j > < / d 1 p 1 : _ c o n t e x t C o l l e c t i o n s > < d 1 p 1 : B a s e   z : R e f = " i 3 2 " / > < d 1 p 1 : C u r r e n t   z : R e f = " i 3 2 " / > < / d 1 p 1 : C o n t a i n e r > < d 1 p 1 : A l t e r n a t i v e s   z : I d = " i 3 5 "   i : t y p e = " d 1 p 1 : L a n g u a g e A l t e r n a t i v e s " > < d 1 p 1 : P a r e n t   z : R e f = " i 3 2 " / > < d 1 p 1 : U U I D > 5 6 6 3 1 b 7 8 - 3 a f 6 - 4 9 0 e - a 0 5 1 - b e 9 6 3 0 f 7 f 4 f e < / d 1 p 1 : U U I D > < d 1 p 1 : _ e l e m e n t s / > < / d 1 p 1 : A l t e r n a t i v e s > < d 1 p 1 : C o u n t r y > F r a n c e < / d 1 p 1 : C o u n t r y > < d 1 p 1 : I s I n s t a l l e d > t r u e < / d 1 p 1 : I s I n s t a l l e d > < d 1 p 1 : L o n g N a m e > f r a n � a i s < / d 1 p 1 : L o n g N a m e > < / d 1 p 1 : L a n g u a g e > < / d 2 : K e y > < d 2 : V a l u e > C O L O N N E S < / d 2 : V a l u e > < / d 2 : K e y V a l u e O f L a b e l . T e x t K e y s t r i n g _ S R k x G n 9 d > < / d 1 p 1 : _ t e x t s > < / d 2 : V a l u e > < / d 2 : K e y V a l u e O f s t r i n g a n y T y p e > < / d 1 p 1 : _ l a b e l s > < d 1 p 1 : F i e l d s   z : I d = " i 3 6 "   i : t y p e = " d 1 p 1 : F i e l d s " > < d 1 p 1 : P a r e n t   z : R e f = " i 2 8 " / > < d 1 p 1 : U U I D > 6 e 7 c c 7 f c - 5 5 f e - 4 6 f 3 - 8 0 1 7 - e 1 3 d b 2 c 4 d 7 b 8 < / d 1 p 1 : U U I D > < d 1 p 1 : _ e l e m e n t s > < d 2 : a n y T y p e   z : I d = " i 3 7 "   i : t y p e = " d 1 p 1 : V a r i a b l e " > < d 1 p 1 : N a m e > F 1 < / d 1 p 1 : N a m e > < d 1 p 1 : O b j e c t T y p e > V a r i a b l e < / d 1 p 1 : O b j e c t T y p e > < d 1 p 1 : P a r e n t   z : R e f = " i 2 8 " / > < d 1 p 1 : U U I D > f e 9 f a 8 2 c - 8 6 f 5 - 4 5 6 9 - a 7 c 2 - d 5 c 1 c c 8 6 1 c 9 e < / d 1 p 1 : U U I D > < d 1 p 1 : _ p r o p e r t i e s   z : I d = " i 3 8 "   i : t y p e = " d 1 p 1 : M D M P r o p e r t i e s " > < d 1 p 1 : P a r e n t   z : R e f = " i 3 7 " / > < d 1 p 1 : U U I D > 8 3 3 e e 8 8 6 - b 6 f 7 - 4 4 0 9 - a e 4 0 - f 4 2 d f 0 1 3 f 1 3 8 < / d 1 p 1 : U U I D > < d 1 p 1 : _ e l e m e n t s / > < d 1 p 1 : _ c o n t e x t C o l l e c t i o n s > < d 2 : K e y V a l u e O f a n y T y p e C o m p o n e n t C o l l e c t i o n O f a n y T y p e g W H h t R N j > < d 2 : K e y   z : R e f = " i 1 8 " / > < d 2 : V a l u e   z : I d = " i 3 9 " > < d 1 p 1 : U U I D > 6 e e 1 b 7 a 6 - 0 3 d 0 - 4 0 2 3 - 9 4 9 9 - a 0 b d 5 d f d 8 5 d c < / d 1 p 1 : U U I D > < d 1 p 1 : _ e l e m e n t s / > < / d 2 : V a l u e > < / d 2 : K e y V a l u e O f a n y T y p e C o m p o n e n t C o l l e c t i o n O f a n y T y p e g W H h t R N j > < / d 1 p 1 : _ c o n t e x t C o l l e c t i o n s > < / d 1 p 1 : _ p r o p e r t i e s > < d 1 p 1 : C o n t a i n e r   z : R e f = " i 3 6 " / > < d 1 p 1 : _ l a b e l s > < d 2 : K e y V a l u e O f s t r i n g a n y T y p e > < d 2 : K e y > L a b e l < / d 2 : K e y > < d 2 : V a l u e   z : I d = " i 4 0 "   i : t y p e = " d 1 p 1 : L a b e l " > < d 1 p 1 : P a r e n t   z : R e f = " i 3 7 " / > < d 1 p 1 : U U I D > a a 3 3 e 7 f 8 - 9 f 4 e - 4 8 b 4 - 8 d 4 d - 5 a 3 8 e 6 f b f 8 7 e < / d 1 p 1 : U U I D > < d 1 p 1 : _ t e x t s > < d 2 : K e y V a l u e O f L a b e l . T e x t K e y s t r i n g _ S R k x G n 9 d > < d 2 : K e y > < d 1 p 1 : C o n t e x t   z : R e f = " i 1 8 " / > < d 1 p 1 : L a n g u a g e   z : R e f = " i 3 2 " / > < / d 2 : K e y > < d 2 : V a l u e > F 1 < / d 2 : V a l u e > < / d 2 : K e y V a l u e O f L a b e l . T e x t K e y s t r i n g _ S R k x G n 9 d > < / d 1 p 1 : _ t e x t s > < / d 2 : V a l u e > < / d 2 : K e y V a l u e O f s t r i n g a n y T y p e > < / d 1 p 1 : _ l a b e l s > < d 1 p 1 : _ e l e m e n t s   z : I d = " i 4 1 "   i : t y p e = " d 1 p 1 : E l e m e n t s " > < d 1 p 1 : P a r e n t   z : R e f = " i 3 7 " / > < d 1 p 1 : U U I D > 8 0 3 b 0 7 2 0 - e c 1 e - 4 e f 2 - a 5 7 b - 8 e 0 7 0 0 6 6 9 f 1 0 < / d 1 p 1 : U U I D > < d 1 p 1 : _ e l e m e n t s > < d 2 : a n y T y p e   z : I d = " i 4 2 "   i : t y p e = " d 1 p 1 : E l e m e n t " > < d 1 p 1 : N a m e > T O T A L < / d 1 p 1 : N a m e > < d 1 p 1 : O b j e c t T y p e > E l e m e n t < / d 1 p 1 : O b j e c t T y p e > < d 1 p 1 : P a r e n t   z : R e f = " i 3 7 " / > < d 1 p 1 : U U I D > 6 a 5 3 f 6 5 3 - 3 d 4 a - 4 5 b 2 - 8 3 f 9 - 1 c 2 b 5 e d 8 f 2 6 e < / d 1 p 1 : U U I D > < d 1 p 1 : _ p r o p e r t i e s   z : I d = " i 4 3 "   i : t y p e = " d 1 p 1 : M D M P r o p e r t i e s " > < d 1 p 1 : P a r e n t   z : R e f = " i 4 2 " / > < d 1 p 1 : U U I D > f d 0 b b 1 9 f - 1 5 6 5 - 4 d 9 f - a e c 9 - f b 6 d 1 8 4 f 6 4 0 2 < / d 1 p 1 : U U I D > < d 1 p 1 : _ e l e m e n t s > < d 2 : a n y T y p e   z : I d = " i 4 4 "   i : t y p e = " d 1 p 1 : M D M P r o p e r t y " > < d 1 p 1 : N a m e > S i g L e t t e r < / d 1 p 1 : N a m e > < d 1 p 1 : P a r e n t   z : R e f = " i 4 2 " / > < d 1 p 1 : U U I D > 0 c c 8 1 0 0 f - 9 c 7 1 - 4 d e d - 8 3 f 9 - 3 f c 5 d a a 6 8 7 7 2 < / d 1 p 1 : U U I D > < d 1 p 1 : _ p r o p e r t i e s   z : I d = " i 4 5 "   i : t y p e = " d 1 p 1 : M D M P r o p e r t i e s " > < d 1 p 1 : P a r e n t   z : R e f = " i 4 4 " / > < d 1 p 1 : U U I D > d 0 b 2 1 7 c 0 - 9 9 1 3 - 4 1 1 6 - 8 3 0 3 - 9 7 5 9 e 4 d d b c b 1 < / d 1 p 1 : U U I D > < d 1 p 1 : _ e l e m e n t s / > < d 1 p 1 : _ c o n t e x t C o l l e c t i o n s > < d 2 : K e y V a l u e O f a n y T y p e C o m p o n e n t C o l l e c t i o n O f a n y T y p e g W H h t R N j > < d 2 : K e y   z : R e f = " i 1 8 " / > < d 2 : V a l u e   z : I d = " i 4 6 " > < d 1 p 1 : U U I D > c c 3 e e 2 0 7 - 6 e 3 1 - 4 d 3 3 - 8 a a d - 7 4 e 6 f c 0 3 6 0 7 4 < / d 1 p 1 : U U I D > < d 1 p 1 : _ e l e m e n t s / > < / d 2 : V a l u e > < / d 2 : K e y V a l u e O f a n y T y p e C o m p o n e n t C o l l e c t i o n O f a n y T y p e g W H h t R N j > < / d 1 p 1 : _ c o n t e x t C o l l e c t i o n s > < / d 1 p 1 : _ p r o p e r t i e s > < d 1 p 1 : C o n t a i n e r   z : R e f = " i 4 3 " / > < d 1 p 1 : V a l u e   i : t y p e = " d 1 : s t r i n g " > Z < / d 1 p 1 : V a l u e > < / d 2 : a n y T y p e > < d 2 : a n y T y p e   z : I d = " i 4 7 "   i : t y p e = " d 1 p 1 : M D M P r o p e r t y " > < d 1 p 1 : N a m e > _ 8 b 2 8 e 8 e a _ c 3 b c _ 4 d f 7 _ 9 4 5 6 _ f e e 8 f 3 4 6 b 7 0 9 < / d 1 p 1 : N a m e > < d 1 p 1 : P a r e n t   z : R e f = " i 4 2 " / > < d 1 p 1 : U U I D > f 7 0 9 6 1 e 2 - 1 2 7 9 - 4 5 d 3 - 8 b 3 4 - 9 d 4 f 1 1 3 e a 5 0 5 < / d 1 p 1 : U U I D > < d 1 p 1 : C o n t a i n e r   z : R e f = " i 4 3 " / > < d 1 p 1 : V a l u e   i : t y p e = " d 1 : s t r i n g " > ' T 1 ' ! R 3 C 2 : R 3 C 1 1 < / d 1 p 1 : V a l u e > < / d 2 : a n y T y p e > < d 2 : a n y T y p e   z : I d = " i 4 8 "   i : t y p e = " d 1 p 1 : M D M P r o p e r t y " > < d 1 p 1 : N a m e > _ 4 c 3 0 8 1 b c _ e 4 d 8 _ 4 d a 1 _ 9 b 1 c _ b c 0 5 f 0 d 8 7 f e 9 < / d 1 p 1 : N a m e > < d 1 p 1 : P a r e n t   z : R e f = " i 4 2 " / > < d 1 p 1 : U U I D > d 6 2 d 5 c 4 7 - 7 a b f - 4 2 8 1 - a 4 c 8 - b 0 a f a c e f 3 4 e 0 < / d 1 p 1 : U U I D > < d 1 p 1 : C o n t a i n e r   z : R e f = " i 4 3 " / > < d 1 p 1 : V a l u e   i : t y p e = " d 1 : s t r i n g " > ' T 1 ' ! R 1 7 C 2 : R 1 7 C 1 1 < / d 1 p 1 : V a l u e > < / d 2 : a n y T y p e > < d 2 : a n y T y p e   z : I d = " i 4 9 "   i : t y p e = " d 1 p 1 : M D M P r o p e r t y " > < d 1 p 1 : N a m e > _ 3 3 4 f 2 8 2 6 _ b 6 9 f _ 4 5 0 e _ 9 6 d 4 _ 4 0 f 5 e 3 5 7 f e 7 d < / d 1 p 1 : N a m e > < d 1 p 1 : P a r e n t   z : R e f = " i 4 2 " / > < d 1 p 1 : U U I D > 1 d a 0 5 4 8 2 - b a 6 e - 4 e b 0 - a 1 5 a - c b 8 9 1 f 0 3 a 3 9 0 < / d 1 p 1 : U U I D > < d 1 p 1 : C o n t a i n e r   z : R e f = " i 4 3 " / > < d 1 p 1 : V a l u e   i : t y p e = " d 1 : s t r i n g " > ' T 1 ' ! R 2 9 C 2 : R 2 9 C 1 1 < / d 1 p 1 : V a l u e > < / d 2 : a n y T y p e > < d 2 : a n y T y p e   z : I d = " i 5 0 "   i : t y p e = " d 1 p 1 : M D M P r o p e r t y " > < d 1 p 1 : N a m e > _ 9 d 6 4 1 3 0 d _ 0 7 1 8 _ 4 4 3 1 _ 9 a 4 6 _ 2 7 9 2 1 4 9 2 f 1 d 7 < / d 1 p 1 : N a m e > < d 1 p 1 : P a r e n t   z : R e f = " i 4 2 " / > < d 1 p 1 : U U I D > 0 3 c c 9 1 4 d - a 3 2 6 - 4 7 4 7 - 8 4 0 6 - b d 6 a 2 2 f f c 7 7 a < / d 1 p 1 : U U I D > < d 1 p 1 : C o n t a i n e r   z : R e f = " i 4 3 " / > < d 1 p 1 : V a l u e   i : t y p e = " d 1 : s t r i n g " > ' T 1 ' ! R 4 5 C 2 : R 4 5 C 1 1 < / d 1 p 1 : V a l u e > < / d 2 : a n y T y p e > < d 2 : a n y T y p e   z : I d = " i 5 1 "   i : t y p e = " d 1 p 1 : M D M P r o p e r t y " > < d 1 p 1 : N a m e > _ 7 f 8 7 1 7 7 8 _ 4 e d 5 _ 4 b 7 b _ a 9 5 4 _ 7 0 d 5 a 0 7 0 e 0 e b < / d 1 p 1 : N a m e > < d 1 p 1 : P a r e n t   z : R e f = " i 4 2 " / > < d 1 p 1 : U U I D > 7 2 7 6 3 0 9 f - 5 4 f b - 4 6 a 0 - 8 c 9 6 - b 5 2 8 c 4 c c a 4 e f < / d 1 p 1 : U U I D > < d 1 p 1 : C o n t a i n e r   z : R e f = " i 4 3 " / > < d 1 p 1 : V a l u e   i : t y p e = " d 1 : s t r i n g " > ' T 1 ' ! R 6 1 C 2 : R 6 1 C 1 1 < / d 1 p 1 : V a l u e > < / d 2 : a n y T y p e > < d 2 : a n y T y p e   z : I d = " i 5 2 "   i : t y p e = " d 1 p 1 : M D M P r o p e r t y " > < d 1 p 1 : N a m e > _ 6 8 d 4 5 8 7 c _ 8 e 8 5 _ 4 8 3 0 _ 9 7 b 0 _ f 8 7 f a 9 3 6 b 7 f 0 < / d 1 p 1 : N a m e > < d 1 p 1 : P a r e n t   z : R e f = " i 4 2 " / > < d 1 p 1 : U U I D > 7 0 1 c d 2 1 a - 9 a f e - 4 f c e - a 6 8 e - d 5 f 3 7 e d 4 3 7 2 4 < / d 1 p 1 : U U I D > < d 1 p 1 : C o n t a i n e r   z : R e f = " i 4 3 " / > < d 1 p 1 : V a l u e   i : t y p e = " d 1 : s t r i n g " > ' T 1 ' ! R 8 0 C 2 : R 8 0 C 1 1 < / d 1 p 1 : V a l u e > < / d 2 : a n y T y p e > < d 2 : a n y T y p e   z : I d = " i 5 3 "   i : t y p e = " d 1 p 1 : M D M P r o p e r t y " > < d 1 p 1 : N a m e > _ 3 b 2 c e 8 7 f _ a 8 3 9 _ 4 0 9 a _ 9 e 6 8 _ 4 e 9 4 f 2 9 2 d a 7 6 < / d 1 p 1 : N a m e > < d 1 p 1 : P a r e n t   z : R e f = " i 4 2 " / > < d 1 p 1 : U U I D > e 7 2 9 a 9 b 4 - 0 6 f a - 4 8 e b - 9 5 7 d - e 0 a 9 5 e 3 d d 1 e 9 < / d 1 p 1 : U U I D > < d 1 p 1 : C o n t a i n e r   z : R e f = " i 4 3 " / > < d 1 p 1 : V a l u e   i : t y p e = " d 1 : s t r i n g " > ' T 1 ' ! R 9 5 C 2 : R 9 5 C 1 1 < / d 1 p 1 : V a l u e > < / d 2 : a n y T y p e > < d 2 : a n y T y p e   z : I d = " i 5 4 "   i : t y p e = " d 1 p 1 : M D M P r o p e r t y " > < d 1 p 1 : N a m e > _ 6 d 7 a 6 8 9 c _ 7 7 f 3 _ 4 c 2 c _ 9 8 c f _ 2 9 e 1 a 6 c 5 0 7 5 8 < / d 1 p 1 : N a m e > < d 1 p 1 : P a r e n t   z : R e f = " i 4 2 " / > < d 1 p 1 : U U I D > c e 6 c 1 0 5 8 - a 2 3 9 - 4 f 0 5 - a b 5 6 - a 1 d 7 b b 7 3 4 9 d b < / d 1 p 1 : U U I D > < d 1 p 1 : C o n t a i n e r   z : R e f = " i 4 3 " / > < d 1 p 1 : V a l u e   i : t y p e = " d 1 : s t r i n g " > ' T 1 ' ! R 1 4 1 C 2 : R 1 4 1 C 1 1 < / d 1 p 1 : V a l u e > < / d 2 : a n y T y p e > < d 2 : a n y T y p e   z : I d = " i 5 5 "   i : t y p e = " d 1 p 1 : M D M P r o p e r t y " > < d 1 p 1 : N a m e > _ 6 b 3 f d 9 7 4 _ 1 1 b 9 _ 4 1 0 7 _ 8 c 2 5 _ d c e d 1 9 2 0 5 5 e 4 < / d 1 p 1 : N a m e > < d 1 p 1 : P a r e n t   z : R e f = " i 4 2 " / > < d 1 p 1 : U U I D > 0 5 6 1 b 5 c c - 1 e 4 3 - 4 5 4 a - 9 b 2 4 - 4 7 f 9 b a c 5 7 1 4 e < / d 1 p 1 : U U I D > < d 1 p 1 : C o n t a i n e r   z : R e f = " i 4 3 " / > < d 1 p 1 : V a l u e   i : t y p e = " d 1 : s t r i n g " > ' T 1 ' ! R 1 5 3 C 2 : R 1 5 3 C 1 1 < / d 1 p 1 : V a l u e > < / d 2 : a n y T y p e > < d 2 : a n y T y p e   z : I d = " i 5 6 "   i : t y p e = " d 1 p 1 : M D M P r o p e r t y " > < d 1 p 1 : N a m e > _ 7 5 c 3 2 5 7 9 _ 9 4 b d _ 4 a 7 3 _ a d 6 f _ a b 3 9 6 a 8 7 7 6 d 3 < / d 1 p 1 : N a m e > < d 1 p 1 : P a r e n t   z : R e f = " i 4 2 " / > < d 1 p 1 : U U I D > 7 d e e c 2 4 f - e e e 3 - 4 0 2 6 - 8 a 4 a - 3 5 d c e 4 8 7 1 6 9 a < / d 1 p 1 : U U I D > < d 1 p 1 : C o n t a i n e r   z : R e f = " i 4 3 " / > < d 1 p 1 : V a l u e   i : t y p e = " d 1 : s t r i n g " > ' T 1 ' ! R 2 0 0 C 2 : R 2 0 0 C 1 1 < / d 1 p 1 : V a l u e > < / d 2 : a n y T y p e > < d 2 : a n y T y p e   z : I d = " i 5 7 "   i : t y p e = " d 1 p 1 : M D M P r o p e r t y " > < d 1 p 1 : N a m e > _ 0 2 f d d 3 d 9 _ f b 7 2 _ 4 1 d 1 _ a 1 7 4 _ 1 4 9 8 0 e 8 7 7 7 4 9 < / d 1 p 1 : N a m e > < d 1 p 1 : P a r e n t   z : R e f = " i 4 2 " / > < d 1 p 1 : U U I D > 7 e 5 e 9 d c 6 - f e 1 c - 4 4 0 f - 8 d e 0 - 5 5 1 9 9 3 8 b 1 b e a < / d 1 p 1 : U U I D > < d 1 p 1 : C o n t a i n e r   z : R e f = " i 4 3 " / > < d 1 p 1 : V a l u e   i : t y p e = " d 1 : s t r i n g " > ' T 1 ' ! R 2 1 2 C 2 : R 2 1 2 C 1 1 < / d 1 p 1 : V a l u e > < / d 2 : a n y T y p e > < d 2 : a n y T y p e   z : I d = " i 5 8 "   i : t y p e = " d 1 p 1 : M D M P r o p e r t y " > < d 1 p 1 : N a m e > _ e f 6 5 e e 6 a _ 5 6 c d _ 4 c 6 0 _ b 2 a 3 _ 1 0 f c 4 5 b 7 5 e 6 1 < / d 1 p 1 : N a m e > < d 1 p 1 : P a r e n t   z : R e f = " i 4 2 " / > < d 1 p 1 : U U I D > 4 4 8 6 5 e f 7 - 5 b e 7 - 4 2 c 8 - 9 3 b 8 - 6 7 a 2 f a 4 c 9 a 8 4 < / d 1 p 1 : U U I D > < d 1 p 1 : C o n t a i n e r   z : R e f = " i 4 3 " / > < d 1 p 1 : V a l u e   i : t y p e = " d 1 : s t r i n g " > ' T 1 ' ! R 2 2 5 C 2 : R 2 2 5 C 1 1 < / d 1 p 1 : V a l u e > < / d 2 : a n y T y p e > < d 2 : a n y T y p e   z : I d = " i 5 9 "   i : t y p e = " d 1 p 1 : M D M P r o p e r t y " > < d 1 p 1 : N a m e > _ 2 1 4 5 a 8 6 9 _ 4 4 2 6 _ 4 1 8 8 _ b 0 1 f _ e a 7 f 5 3 d 2 d 7 4 e < / d 1 p 1 : N a m e > < d 1 p 1 : P a r e n t   z : R e f = " i 4 2 " / > < d 1 p 1 : U U I D > 7 0 9 b 7 6 2 7 - 0 2 6 9 - 4 8 1 5 - b c 5 1 - 5 a e 6 a 5 3 c 5 a 9 c < / d 1 p 1 : U U I D > < d 1 p 1 : C o n t a i n e r   z : R e f = " i 4 3 " / > < d 1 p 1 : V a l u e   i : t y p e = " d 1 : s t r i n g " > ' T 1 ' ! R 2 3 8 C 2 : R 2 3 8 C 1 1 < / d 1 p 1 : V a l u e > < / d 2 : a n y T y p e > < d 2 : a n y T y p e   z : I d = " i 6 0 "   i : t y p e = " d 1 p 1 : M D M P r o p e r t y " > < d 1 p 1 : N a m e > _ 4 9 a a 0 1 1 f _ b d d e _ 4 5 7 b _ b e 0 2 _ f 1 6 c a 3 6 2 e a d 9 < / d 1 p 1 : N a m e > < d 1 p 1 : P a r e n t   z : R e f = " i 4 2 " / > < d 1 p 1 : U U I D > f 5 5 9 6 9 5 b - c 0 8 e - 4 0 e d - b 8 2 0 - 6 0 8 5 0 6 6 8 9 2 3 c < / d 1 p 1 : U U I D > < d 1 p 1 : C o n t a i n e r   z : R e f = " i 4 3 " / > < d 1 p 1 : V a l u e   i : t y p e = " d 1 : s t r i n g " > ' T 1 ' ! R 2 5 1 C 2 : R 2 5 1 C 1 1 < / d 1 p 1 : V a l u e > < / d 2 : a n y T y p e > < d 2 : a n y T y p e   z : I d = " i 6 1 "   i : t y p e = " d 1 p 1 : M D M P r o p e r t y " > < d 1 p 1 : N a m e > _ 3 5 a f 6 f 6 7 _ 0 7 2 2 _ 4 7 b 6 _ a 3 a 9 _ b d a 7 4 1 a 2 b e 7 6 < / d 1 p 1 : N a m e > < d 1 p 1 : P a r e n t   z : R e f = " i 4 2 " / > < d 1 p 1 : U U I D > 2 a 5 b c a 1 3 - 4 e e c - 4 d 0 2 - a 9 9 b - e 4 1 3 0 5 f c 1 d 2 9 < / d 1 p 1 : U U I D > < d 1 p 1 : C o n t a i n e r   z : R e f = " i 4 3 " / > < d 1 p 1 : V a l u e   i : t y p e = " d 1 : s t r i n g " > ' T 1 ' ! R 2 6 8 C 2 : R 2 6 8 C 1 1 < / d 1 p 1 : V a l u e > < / d 2 : a n y T y p e > < d 2 : a n y T y p e   z : I d = " i 6 2 "   i : t y p e = " d 1 p 1 : M D M P r o p e r t y " > < d 1 p 1 : N a m e > _ d 0 3 c 3 5 7 e _ f 8 2 3 _ 4 4 a 1 _ b 5 5 3 _ 2 b 3 2 8 5 9 6 e f 9 9 < / d 1 p 1 : N a m e > < d 1 p 1 : P a r e n t   z : R e f = " i 4 2 " / > < d 1 p 1 : U U I D > e c 3 3 f 9 e c - c 4 b 6 - 4 9 d e - b 4 0 0 - 2 b c 3 e f a 9 0 2 4 2 < / d 1 p 1 : U U I D > < d 1 p 1 : C o n t a i n e r   z : R e f = " i 4 3 " / > < d 1 p 1 : V a l u e   i : t y p e = " d 1 : s t r i n g " > ' T 1 ' ! R 2 8 5 C 2 : R 2 8 5 C 1 1 < / d 1 p 1 : V a l u e > < / d 2 : a n y T y p e > < d 2 : a n y T y p e   z : I d = " i 6 3 "   i : t y p e = " d 1 p 1 : M D M P r o p e r t y " > < d 1 p 1 : N a m e > _ f 3 c c d 5 b 8 _ 6 b d 2 _ 4 7 2 3 _ 8 1 c 6 _ 9 1 b 8 7 8 a c 2 3 c f < / d 1 p 1 : N a m e > < d 1 p 1 : P a r e n t   z : R e f = " i 4 2 " / > < d 1 p 1 : U U I D > 5 4 e 8 f e 6 f - 6 a 1 b - 4 7 0 d - b d e e - d 2 f 6 0 2 8 e 1 a d 0 < / d 1 p 1 : U U I D > < d 1 p 1 : C o n t a i n e r   z : R e f = " i 4 3 " / > < d 1 p 1 : V a l u e   i : t y p e = " d 1 : s t r i n g " > ' T 1 ' ! R 3 0 2 C 2 : R 3 0 2 C 1 1 < / d 1 p 1 : V a l u e > < / d 2 : a n y T y p e > < d 2 : a n y T y p e   z : I d = " i 6 4 "   i : t y p e = " d 1 p 1 : M D M P r o p e r t y " > < d 1 p 1 : N a m e > _ 2 e e f 3 1 a 0 _ c 2 7 a _ 4 7 5 3 _ 9 0 1 7 _ f 5 9 1 c 1 a 4 e b 6 2 < / d 1 p 1 : N a m e > < d 1 p 1 : P a r e n t   z : R e f = " i 4 2 " / > < d 1 p 1 : U U I D > a f 7 1 4 2 8 c - 8 6 f f - 4 1 a f - 9 9 9 2 - 3 9 6 d 3 2 0 a 4 b 4 e < / d 1 p 1 : U U I D > < d 1 p 1 : C o n t a i n e r   z : R e f = " i 4 3 " / > < d 1 p 1 : V a l u e   i : t y p e = " d 1 : s t r i n g " > ' T 1 ' ! R 3 1 9 C 2 : R 3 1 9 C 1 1 < / d 1 p 1 : V a l u e > < / d 2 : a n y T y p e > < d 2 : a n y T y p e   z : I d = " i 6 5 "   i : t y p e = " d 1 p 1 : M D M P r o p e r t y " > < d 1 p 1 : N a m e > _ e a 5 1 3 5 9 1 _ 0 a f 1 _ 4 8 0 1 _ 9 e 5 a _ f 7 0 2 f 6 8 9 9 a 0 b < / d 1 p 1 : N a m e > < d 1 p 1 : P a r e n t   z : R e f = " i 4 2 " / > < d 1 p 1 : U U I D > a 4 7 5 3 d 7 f - b 0 1 0 - 4 d 7 b - b e 8 5 - 4 e 6 0 0 9 7 c 0 0 a 2 < / d 1 p 1 : U U I D > < d 1 p 1 : C o n t a i n e r   z : R e f = " i 4 3 " / > < d 1 p 1 : V a l u e   i : t y p e = " d 1 : s t r i n g " > ' T 1 ' ! R 3 3 6 C 2 : R 3 3 6 C 1 1 < / d 1 p 1 : V a l u e > < / d 2 : a n y T y p e > < d 2 : a n y T y p e   z : I d = " i 6 6 "   i : t y p e = " d 1 p 1 : M D M P r o p e r t y " > < d 1 p 1 : N a m e > _ 4 b 0 6 9 3 e c _ 0 7 e 3 _ 4 b 2 7 _ 8 d e d _ 2 a 6 9 e 6 1 3 d 8 5 5 < / d 1 p 1 : N a m e > < d 1 p 1 : P a r e n t   z : R e f = " i 4 2 " / > < d 1 p 1 : U U I D > f 3 b 1 2 6 e c - 4 7 4 8 - 4 8 4 e - 9 7 9 b - e 9 f 4 5 f f 1 7 5 a 3 < / d 1 p 1 : U U I D > < d 1 p 1 : C o n t a i n e r   z : R e f = " i 4 3 " / > < d 1 p 1 : V a l u e   i : t y p e = " d 1 : s t r i n g " > ' T 1 ' ! R 3 5 3 C 2 : R 3 5 3 C 1 1 < / d 1 p 1 : V a l u e > < / d 2 : a n y T y p e > < d 2 : a n y T y p e   z : I d = " i 6 7 "   i : t y p e = " d 1 p 1 : M D M P r o p e r t y " > < d 1 p 1 : N a m e > _ 8 7 5 a c 8 4 8 _ 4 2 2 e _ 4 f 5 9 _ a a 1 b _ 7 4 e 5 d e 9 5 0 9 5 c < / d 1 p 1 : N a m e > < d 1 p 1 : P a r e n t   z : R e f = " i 4 2 " / > < d 1 p 1 : U U I D > 6 8 5 3 2 5 a b - f 2 4 4 - 4 f d 1 - b 7 d f - d 3 9 d 5 5 2 d 5 d e 1 < / d 1 p 1 : U U I D > < d 1 p 1 : C o n t a i n e r   z : R e f = " i 4 3 " / > < d 1 p 1 : V a l u e   i : t y p e = " d 1 : s t r i n g " > ' T 1 ' ! R 3 7 0 C 2 : R 3 7 0 C 1 1 < / d 1 p 1 : V a l u e > < / d 2 : a n y T y p e > < d 2 : a n y T y p e   z : I d = " i 6 8 "   i : t y p e = " d 1 p 1 : M D M P r o p e r t y " > < d 1 p 1 : N a m e > _ 0 9 4 7 d 5 9 7 _ 4 6 7 6 _ 4 f 5 2 _ b 4 a 9 _ a 8 4 c 2 1 e 0 a 5 0 f < / d 1 p 1 : N a m e > < d 1 p 1 : P a r e n t   z : R e f = " i 4 2 " / > < d 1 p 1 : U U I D > 9 e f 2 0 1 1 8 - c 4 5 d - 4 b c b - 8 8 0 5 - c 2 c 7 c d 9 8 8 6 5 6 < / d 1 p 1 : U U I D > < d 1 p 1 : C o n t a i n e r   z : R e f = " i 4 3 " / > < d 1 p 1 : V a l u e   i : t y p e = " d 1 : s t r i n g " > ' T 1 ' ! R 3 8 7 C 2 : R 3 8 7 C 1 1 < / d 1 p 1 : V a l u e > < / d 2 : a n y T y p e > < d 2 : a n y T y p e   z : I d = " i 6 9 "   i : t y p e = " d 1 p 1 : M D M P r o p e r t y " > < d 1 p 1 : N a m e > _ f d c 7 a a e 0 _ a 2 2 d _ 4 4 5 e _ 8 f e d _ f 9 0 8 1 2 f b e 1 1 f < / d 1 p 1 : N a m e > < d 1 p 1 : P a r e n t   z : R e f = " i 4 2 " / > < d 1 p 1 : U U I D > f 5 4 8 a 2 e a - 2 7 b a - 4 9 c f - b e 2 c - 9 3 8 f a f 2 8 6 8 8 6 < / d 1 p 1 : U U I D > < d 1 p 1 : C o n t a i n e r   z : R e f = " i 4 3 " / > < d 1 p 1 : V a l u e   i : t y p e = " d 1 : s t r i n g " > ' T 1 ' ! R 4 0 4 C 2 : R 4 0 4 C 1 1 < / d 1 p 1 : V a l u e > < / d 2 : a n y T y p e > < d 2 : a n y T y p e   z : I d = " i 7 0 "   i : t y p e = " d 1 p 1 : M D M P r o p e r t y " > < d 1 p 1 : N a m e > _ 4 e 3 6 9 2 6 1 _ 1 c 6 0 _ 4 3 2 b _ 8 7 f 9 _ 0 a f d a 9 a 4 0 6 f e < / d 1 p 1 : N a m e > < d 1 p 1 : P a r e n t   z : R e f = " i 4 2 " / > < d 1 p 1 : U U I D > a f 8 7 6 f c 1 - 8 0 c f - 4 5 3 6 - 8 3 2 7 - f 8 5 5 6 d 3 0 d 9 8 4 < / d 1 p 1 : U U I D > < d 1 p 1 : C o n t a i n e r   z : R e f = " i 4 3 " / > < d 1 p 1 : V a l u e   i : t y p e = " d 1 : s t r i n g " > ' T 1 ' ! R 4 2 2 C 2 : R 4 2 2 C 1 1 < / d 1 p 1 : V a l u e > < / d 2 : a n y T y p e > < d 2 : a n y T y p e   z : I d = " i 7 1 "   i : t y p e = " d 1 p 1 : M D M P r o p e r t y " > < d 1 p 1 : N a m e > _ 6 7 f 6 7 f f b _ 7 e a 6 _ 4 c 5 8 _ a 1 d 4 _ 9 3 2 5 4 0 2 c 1 6 2 4 < / d 1 p 1 : N a m e > < d 1 p 1 : P a r e n t   z : R e f = " i 4 2 " / > < d 1 p 1 : U U I D > f 0 b 8 c b c f - 4 7 9 7 - 4 4 8 e - a a 3 7 - 4 0 f 8 3 c 8 6 5 4 b d < / d 1 p 1 : U U I D > < d 1 p 1 : C o n t a i n e r   z : R e f = " i 4 3 " / > < d 1 p 1 : V a l u e   i : t y p e = " d 1 : s t r i n g " > ' T 1 ' ! R 4 5 0 C 2 : R 4 5 0 C 1 1 < / d 1 p 1 : V a l u e > < / d 2 : a n y T y p e > < d 2 : a n y T y p e   z : I d = " i 7 2 "   i : t y p e = " d 1 p 1 : M D M P r o p e r t y " > < d 1 p 1 : N a m e > _ 3 f b 9 7 3 c c _ 6 d 5 4 _ 4 9 0 5 _ 9 c 6 c _ 1 e f 5 0 6 e 1 a 8 d e < / d 1 p 1 : N a m e > < d 1 p 1 : P a r e n t   z : R e f = " i 4 2 " / > < d 1 p 1 : U U I D > 7 9 b 5 8 3 8 8 - 0 f 9 6 - 4 1 b 4 - b 5 3 8 - 8 e 1 9 b 8 f 0 1 0 6 a < / d 1 p 1 : U U I D > < d 1 p 1 : C o n t a i n e r   z : R e f = " i 4 3 " / > < d 1 p 1 : V a l u e   i : t y p e = " d 1 : s t r i n g " > ' T 1 ' ! R 4 6 5 C 2 : R 4 6 5 C 1 1 < / d 1 p 1 : V a l u e > < / d 2 : a n y T y p e > < / d 1 p 1 : _ e l e m e n t s > < d 1 p 1 : _ c o n t e x t C o l l e c t i o n s > < d 2 : K e y V a l u e O f a n y T y p e C o m p o n e n t C o l l e c t i o n O f a n y T y p e g W H h t R N j > < d 2 : K e y   z : R e f = " i 1 8 " / > < d 2 : V a l u e   z : I d = " i 7 3 " > < d 1 p 1 : U U I D > 0 e 9 b b c 3 f - 8 b 0 1 - 4 5 e c - a 3 0 a - 3 d d 3 b 4 9 c 1 7 8 d < / d 1 p 1 : U U I D > < d 1 p 1 : _ e l e m e n t s > < d 2 : a n y T y p e   z : R e f = " i 4 4 " / > < d 2 : a n y T y p e   z : R e f = " i 4 7 " / > < d 2 : a n y T y p e   z : R e f = " i 4 8 " / > < d 2 : a n y T y p e   z : R e f = " i 4 9 " / > < d 2 : a n y T y p e   z : R e f = " i 5 0 " / > < d 2 : a n y T y p e   z : R e f = " i 5 1 " / > < d 2 : a n y T y p e   z : R e f = " i 5 2 " / > < d 2 : a n y T y p e   z : R e f = " i 5 3 " / > < d 2 : a n y T y p e   z : R e f = " i 5 4 " / > < d 2 : a n y T y p e   z : R e f = " i 5 5 " / > < d 2 : a n y T y p e   z : R e f = " i 5 6 " / > < d 2 : a n y T y p e   z : R e f = " i 5 7 " / > < d 2 : a n y T y p e   z : R e f = " i 5 8 " / > < d 2 : a n y T y p e   z : R e f = " i 5 9 " / > < d 2 : a n y T y p e   z : R e f = " i 6 0 " / > < d 2 : a n y T y p e   z : R e f = " i 6 1 " / > < d 2 : a n y T y p e   z : R e f = " i 6 2 " / > < d 2 : a n y T y p e   z : R e f = " i 6 3 " / > < d 2 : a n y T y p e   z : R e f = " i 6 4 " / > < d 2 : a n y T y p e   z : R e f = " i 6 5 " / > < d 2 : a n y T y p e   z : R e f = " i 6 6 " / > < d 2 : a n y T y p e   z : R e f = " i 6 7 " / > < d 2 : a n y T y p e   z : R e f = " i 6 8 " / > < d 2 : a n y T y p e   z : R e f = " i 6 9 " / > < d 2 : a n y T y p e   z : R e f = " i 7 0 " / > < d 2 : a n y T y p e   z : R e f = " i 7 1 " / > < d 2 : a n y T y p e   z : R e f = " i 7 2 " / > < / d 1 p 1 : _ e l e m e n t s > < / d 2 : V a l u e > < / d 2 : K e y V a l u e O f a n y T y p e C o m p o n e n t C o l l e c t i o n O f a n y T y p e g W H h t R N j > < / d 1 p 1 : _ c o n t e x t C o l l e c t i o n s > < / d 1 p 1 : _ p r o p e r t i e s > < d 1 p 1 : C o n t a i n e r   z : R e f = " i 4 1 " / > < d 1 p 1 : _ l a b e l s > < d 2 : K e y V a l u e O f s t r i n g a n y T y p e > < d 2 : K e y > L a b e l < / d 2 : K e y > < d 2 : V a l u e   z : I d = " i 7 4 "   i : t y p e = " d 1 p 1 : L a b e l " > < d 1 p 1 : P a r e n t   z : R e f = " i 4 2 " / > < d 1 p 1 : U U I D > 5 0 1 2 3 5 d 4 - 6 b 7 8 - 4 8 0 5 - 8 d 5 7 - b a 3 4 b 2 6 0 3 c e 2 < / d 1 p 1 : U U I D > < d 1 p 1 : _ t e x t s > < d 2 : K e y V a l u e O f L a b e l . T e x t K e y s t r i n g _ S R k x G n 9 d > < d 2 : K e y > < d 1 p 1 : C o n t e x t   z : R e f = " i 1 8 " / > < d 1 p 1 : L a n g u a g e   z : R e f = " i 3 2 " / > < / d 2 : K e y > < d 2 : V a l u e > T O T A L < / d 2 : V a l u e > < / d 2 : K e y V a l u e O f L a b e l . T e x t K e y s t r i n g _ S R k x G n 9 d > < / d 1 p 1 : _ t e x t s > < / d 2 : V a l u e > < / d 2 : K e y V a l u e O f s t r i n g a n y T y p e > < / d 1 p 1 : _ l a b e l s > < d 1 p 1 : _ e l e m e n t s   z : I d = " i 7 5 "   i : t y p e = " d 1 p 1 : E l e m e n t s " > < d 1 p 1 : P a r e n t   z : R e f = " i 4 2 " / > < d 1 p 1 : U U I D > b f 4 7 f 8 9 d - 9 8 e 1 - 4 5 e d - a a 6 1 - d 6 f 4 d a 4 7 a d 9 3 < / d 1 p 1 : U U I D > < d 1 p 1 : _ e l e m e n t s > < d 2 : a n y T y p e   z : I d = " i 7 6 "   i : t y p e = " d 1 p 1 : E l e m e n t " > < d 1 p 1 : N a m e > V i s u e l & a m p ; 3 2 ; 1 < / d 1 p 1 : N a m e > < d 1 p 1 : O b j e c t T y p e > E l e m e n t < / d 1 p 1 : O b j e c t T y p e > < d 1 p 1 : P a r e n t   z : R e f = " i 4 2 " / > < d 1 p 1 : U U I D > 9 0 2 2 6 3 e 9 - 9 a a d - 4 f 0 c - 9 2 6 a - 5 7 0 e c 1 e 4 0 c 1 4 < / d 1 p 1 : U U I D > < d 1 p 1 : _ p r o p e r t i e s   z : I d = " i 7 7 "   i : t y p e = " d 1 p 1 : M D M P r o p e r t i e s " > < d 1 p 1 : P a r e n t   z : R e f = " i 7 6 " / > < d 1 p 1 : U U I D > 6 a 5 1 f 8 7 2 - e d e 2 - 4 4 e 5 - 9 4 8 2 - 9 7 c 9 e 4 6 1 0 5 1 1 < / d 1 p 1 : U U I D > < d 1 p 1 : _ e l e m e n t s > < d 2 : a n y T y p e   z : I d = " i 7 8 "   i : t y p e = " d 1 p 1 : M D M P r o p e r t y " > < d 1 p 1 : N a m e > S i g L e t t e r < / d 1 p 1 : N a m e > < d 1 p 1 : P a r e n t   z : R e f = " i 7 6 " / > < d 1 p 1 : U U I D > 3 2 c 2 4 7 1 7 - 0 f 9 0 - 4 3 3 8 - 9 1 6 a - a 5 c d c 1 0 8 9 f 1 9 < / d 1 p 1 : U U I D > < d 1 p 1 : _ p r o p e r t i e s   z : I d = " i 7 9 "   i : t y p e = " d 1 p 1 : M D M P r o p e r t i e s " > < d 1 p 1 : P a r e n t   z : R e f = " i 7 8 " / > < d 1 p 1 : U U I D > 3 f 7 c 5 4 8 8 - a 2 d 4 - 4 c 7 9 - b f e 4 - 0 1 2 f 3 8 1 7 f d 3 4 < / d 1 p 1 : U U I D > < d 1 p 1 : _ e l e m e n t s / > < d 1 p 1 : _ c o n t e x t C o l l e c t i o n s > < d 2 : K e y V a l u e O f a n y T y p e C o m p o n e n t C o l l e c t i o n O f a n y T y p e g W H h t R N j > < d 2 : K e y   z : R e f = " i 1 8 " / > < d 2 : V a l u e   z : I d = " i 8 0 " > < d 1 p 1 : U U I D > 6 1 6 d 0 3 4 a - c d 8 2 - 4 7 a 9 - 8 8 b b - 6 a d f 4 9 3 1 8 2 7 7 < / d 1 p 1 : U U I D > < d 1 p 1 : _ e l e m e n t s / > < / d 2 : V a l u e > < / d 2 : K e y V a l u e O f a n y T y p e C o m p o n e n t C o l l e c t i o n O f a n y T y p e g W H h t R N j > < / d 1 p 1 : _ c o n t e x t C o l l e c t i o n s > < / d 1 p 1 : _ p r o p e r t i e s > < d 1 p 1 : C o n t a i n e r   z : R e f = " i 7 7 " / > < d 1 p 1 : V a l u e   i : t y p e = " d 1 : s t r i n g " > a < / d 1 p 1 : V a l u e > < / d 2 : a n y T y p e > < d 2 : a n y T y p e   z : I d = " i 8 1 "   i : t y p e = " d 1 p 1 : M D M P r o p e r t y " > < d 1 p 1 : N a m e > _ 8 b 2 8 e 8 e a _ c 3 b c _ 4 d f 7 _ 9 4 5 6 _ f e e 8 f 3 4 6 b 7 0 9 < / d 1 p 1 : N a m e > < d 1 p 1 : P a r e n t   z : R e f = " i 7 6 " / > < d 1 p 1 : U U I D > c d 3 b 4 7 2 b - a e b c - 4 6 b a - b 2 6 b - 4 c d 6 a 6 a c 3 a 6 c < / d 1 p 1 : U U I D > < d 1 p 1 : C o n t a i n e r   z : R e f = " i 7 7 " / > < d 1 p 1 : V a l u e   i : t y p e = " d 1 : s t r i n g " > ' T 1 ' ! R 3 C 4 : R 4 C 5 < / d 1 p 1 : V a l u e > < / d 2 : a n y T y p e > < d 2 : a n y T y p e   z : I d = " i 8 2 "   i : t y p e = " d 1 p 1 : M D M P r o p e r t y " > < d 1 p 1 : N a m e > _ 4 c 3 0 8 1 b c _ e 4 d 8 _ 4 d a 1 _ 9 b 1 c _ b c 0 5 f 0 d 8 7 f e 9 < / d 1 p 1 : N a m e > < d 1 p 1 : P a r e n t   z : R e f = " i 7 6 " / > < d 1 p 1 : U U I D > 8 d a 6 d 2 4 b - 6 a 6 0 - 4 7 7 8 - b c 0 6 - 7 f 7 9 0 7 0 1 f 2 3 a < / d 1 p 1 : U U I D > < d 1 p 1 : C o n t a i n e r   z : R e f = " i 7 7 " / > < d 1 p 1 : V a l u e   i : t y p e = " d 1 : s t r i n g " > ' T 1 ' ! R 1 7 C 4 : R 1 8 C 5 < / d 1 p 1 : V a l u e > < / d 2 : a n y T y p e > < d 2 : a n y T y p e   z : I d = " i 8 3 "   i : t y p e = " d 1 p 1 : M D M P r o p e r t y " > < d 1 p 1 : N a m e > _ 3 3 4 f 2 8 2 6 _ b 6 9 f _ 4 5 0 e _ 9 6 d 4 _ 4 0 f 5 e 3 5 7 f e 7 d < / d 1 p 1 : N a m e > < d 1 p 1 : P a r e n t   z : R e f = " i 7 6 " / > < d 1 p 1 : U U I D > a f 6 e 2 a 0 8 - 8 c 4 d - 4 6 9 7 - a a 3 9 - 6 6 6 f 4 1 7 a c 6 c e < / d 1 p 1 : U U I D > < d 1 p 1 : C o n t a i n e r   z : R e f = " i 7 7 " / > < d 1 p 1 : V a l u e   i : t y p e = " d 1 : s t r i n g " > ' T 1 ' ! R 2 9 C 4 : R 3 0 C 5 < / d 1 p 1 : V a l u e > < / d 2 : a n y T y p e > < d 2 : a n y T y p e   z : I d = " i 8 4 "   i : t y p e = " d 1 p 1 : M D M P r o p e r t y " > < d 1 p 1 : N a m e > _ 9 d 6 4 1 3 0 d _ 0 7 1 8 _ 4 4 3 1 _ 9 a 4 6 _ 2 7 9 2 1 4 9 2 f 1 d 7 < / d 1 p 1 : N a m e > < d 1 p 1 : P a r e n t   z : R e f = " i 7 6 " / > < d 1 p 1 : U U I D > e 2 9 3 3 9 e 7 - 3 3 5 1 - 4 9 6 1 - b 5 b 4 - 9 f 7 2 8 3 e 6 d 9 d 3 < / d 1 p 1 : U U I D > < d 1 p 1 : C o n t a i n e r   z : R e f = " i 7 7 " / > < d 1 p 1 : V a l u e   i : t y p e = " d 1 : s t r i n g " > ' T 1 ' ! R 4 5 C 4 : R 4 6 C 5 < / d 1 p 1 : V a l u e > < / d 2 : a n y T y p e > < d 2 : a n y T y p e   z : I d = " i 8 5 "   i : t y p e = " d 1 p 1 : M D M P r o p e r t y " > < d 1 p 1 : N a m e > _ 7 f 8 7 1 7 7 8 _ 4 e d 5 _ 4 b 7 b _ a 9 5 4 _ 7 0 d 5 a 0 7 0 e 0 e b < / d 1 p 1 : N a m e > < d 1 p 1 : P a r e n t   z : R e f = " i 7 6 " / > < d 1 p 1 : U U I D > a 5 2 2 e 9 0 4 - 2 c 0 5 - 4 1 c e - a 0 a a - 3 7 3 0 d d c 6 3 e 7 6 < / d 1 p 1 : U U I D > < d 1 p 1 : C o n t a i n e r   z : R e f = " i 7 7 " / > < d 1 p 1 : V a l u e   i : t y p e = " d 1 : s t r i n g " > ' T 1 ' ! R 6 1 C 4 : R 6 2 C 5 < / d 1 p 1 : V a l u e > < / d 2 : a n y T y p e > < d 2 : a n y T y p e   z : I d = " i 8 6 "   i : t y p e = " d 1 p 1 : M D M P r o p e r t y " > < d 1 p 1 : N a m e > _ 6 8 d 4 5 8 7 c _ 8 e 8 5 _ 4 8 3 0 _ 9 7 b 0 _ f 8 7 f a 9 3 6 b 7 f 0 < / d 1 p 1 : N a m e > < d 1 p 1 : P a r e n t   z : R e f = " i 7 6 " / > < d 1 p 1 : U U I D > a b f 9 d 2 5 f - 7 3 7 2 - 4 b b 5 - 8 4 9 f - 6 d 8 9 9 9 9 a 1 1 7 6 < / d 1 p 1 : U U I D > < d 1 p 1 : C o n t a i n e r   z : R e f = " i 7 7 " / > < d 1 p 1 : V a l u e   i : t y p e = " d 1 : s t r i n g " > ' T 1 ' ! R 8 0 C 4 : R 8 1 C 5 < / d 1 p 1 : V a l u e > < / d 2 : a n y T y p e > < d 2 : a n y T y p e   z : I d = " i 8 7 "   i : t y p e = " d 1 p 1 : M D M P r o p e r t y " > < d 1 p 1 : N a m e > _ 3 b 2 c e 8 7 f _ a 8 3 9 _ 4 0 9 a _ 9 e 6 8 _ 4 e 9 4 f 2 9 2 d a 7 6 < / d 1 p 1 : N a m e > < d 1 p 1 : P a r e n t   z : R e f = " i 7 6 " / > < d 1 p 1 : U U I D > 0 a 7 7 9 4 7 e - 0 8 6 9 - 4 9 4 8 - a a 5 e - d e 6 7 8 9 c e d 7 e 8 < / d 1 p 1 : U U I D > < d 1 p 1 : C o n t a i n e r   z : R e f = " i 7 7 " / > < d 1 p 1 : V a l u e   i : t y p e = " d 1 : s t r i n g " > ' T 1 ' ! R 9 5 C 4 : R 9 6 C 5 < / d 1 p 1 : V a l u e > < / d 2 : a n y T y p e > < d 2 : a n y T y p e   z : I d = " i 8 8 "   i : t y p e = " d 1 p 1 : M D M P r o p e r t y " > < d 1 p 1 : N a m e > _ 6 d 7 a 6 8 9 c _ 7 7 f 3 _ 4 c 2 c _ 9 8 c f _ 2 9 e 1 a 6 c 5 0 7 5 8 < / d 1 p 1 : N a m e > < d 1 p 1 : P a r e n t   z : R e f = " i 7 6 " / > < d 1 p 1 : U U I D > 7 c 5 b 6 7 1 9 - 2 f e 1 - 4 7 4 0 - 8 2 a 5 - 1 e 0 0 6 6 2 2 a e 2 d < / d 1 p 1 : U U I D > < d 1 p 1 : C o n t a i n e r   z : R e f = " i 7 7 " / > < d 1 p 1 : V a l u e   i : t y p e = " d 1 : s t r i n g " > ' T 1 ' ! R 1 4 1 C 4 : R 1 4 2 C 5 < / d 1 p 1 : V a l u e > < / d 2 : a n y T y p e > < d 2 : a n y T y p e   z : I d = " i 8 9 "   i : t y p e = " d 1 p 1 : M D M P r o p e r t y " > < d 1 p 1 : N a m e > _ 6 b 3 f d 9 7 4 _ 1 1 b 9 _ 4 1 0 7 _ 8 c 2 5 _ d c e d 1 9 2 0 5 5 e 4 < / d 1 p 1 : N a m e > < d 1 p 1 : P a r e n t   z : R e f = " i 7 6 " / > < d 1 p 1 : U U I D > d 8 d e 0 e e 0 - d 5 7 a - 4 1 6 b - 9 d f 9 - d a d 2 f e b 1 c 3 0 a < / d 1 p 1 : U U I D > < d 1 p 1 : C o n t a i n e r   z : R e f = " i 7 7 " / > < d 1 p 1 : V a l u e   i : t y p e = " d 1 : s t r i n g " > ' T 1 ' ! R 1 5 3 C 4 : R 1 5 4 C 5 < / d 1 p 1 : V a l u e > < / d 2 : a n y T y p e > < d 2 : a n y T y p e   z : I d = " i 9 0 "   i : t y p e = " d 1 p 1 : M D M P r o p e r t y " > < d 1 p 1 : N a m e > _ 7 5 c 3 2 5 7 9 _ 9 4 b d _ 4 a 7 3 _ a d 6 f _ a b 3 9 6 a 8 7 7 6 d 3 < / d 1 p 1 : N a m e > < d 1 p 1 : P a r e n t   z : R e f = " i 7 6 " / > < d 1 p 1 : U U I D > c 8 0 a 7 2 0 7 - a d a c - 4 0 4 7 - 9 6 3 a - 4 f 0 b a 7 9 c 7 3 2 5 < / d 1 p 1 : U U I D > < d 1 p 1 : C o n t a i n e r   z : R e f = " i 7 7 " / > < d 1 p 1 : V a l u e   i : t y p e = " d 1 : s t r i n g " > ' T 1 ' ! R 2 0 0 C 4 : R 2 0 1 C 5 < / d 1 p 1 : V a l u e > < / d 2 : a n y T y p e > < d 2 : a n y T y p e   z : I d = " i 9 1 "   i : t y p e = " d 1 p 1 : M D M P r o p e r t y " > < d 1 p 1 : N a m e > _ 0 2 f d d 3 d 9 _ f b 7 2 _ 4 1 d 1 _ a 1 7 4 _ 1 4 9 8 0 e 8 7 7 7 4 9 < / d 1 p 1 : N a m e > < d 1 p 1 : P a r e n t   z : R e f = " i 7 6 " / > < d 1 p 1 : U U I D > 0 6 b d 4 8 a a - 0 f 7 a - 4 b 3 a - 9 5 2 3 - c 1 0 b 5 b 9 2 0 0 e 1 < / d 1 p 1 : U U I D > < d 1 p 1 : C o n t a i n e r   z : R e f = " i 7 7 " / > < d 1 p 1 : V a l u e   i : t y p e = " d 1 : s t r i n g " > ' T 1 ' ! R 2 1 2 C 4 : R 2 1 3 C 5 < / d 1 p 1 : V a l u e > < / d 2 : a n y T y p e > < d 2 : a n y T y p e   z : I d = " i 9 2 "   i : t y p e = " d 1 p 1 : M D M P r o p e r t y " > < d 1 p 1 : N a m e > _ e f 6 5 e e 6 a _ 5 6 c d _ 4 c 6 0 _ b 2 a 3 _ 1 0 f c 4 5 b 7 5 e 6 1 < / d 1 p 1 : N a m e > < d 1 p 1 : P a r e n t   z : R e f = " i 7 6 " / > < d 1 p 1 : U U I D > c 4 7 1 1 6 b 2 - 8 6 7 d - 4 6 6 2 - a 6 3 5 - 3 8 c 3 1 7 3 d 0 a f 4 < / d 1 p 1 : U U I D > < d 1 p 1 : C o n t a i n e r   z : R e f = " i 7 7 " / > < d 1 p 1 : V a l u e   i : t y p e = " d 1 : s t r i n g " > ' T 1 ' ! R 2 2 5 C 4 : R 2 2 6 C 5 < / d 1 p 1 : V a l u e > < / d 2 : a n y T y p e > < d 2 : a n y T y p e   z : I d = " i 9 3 "   i : t y p e = " d 1 p 1 : M D M P r o p e r t y " > < d 1 p 1 : N a m e > _ 2 1 4 5 a 8 6 9 _ 4 4 2 6 _ 4 1 8 8 _ b 0 1 f _ e a 7 f 5 3 d 2 d 7 4 e < / d 1 p 1 : N a m e > < d 1 p 1 : P a r e n t   z : R e f = " i 7 6 " / > < d 1 p 1 : U U I D > 2 1 a d 8 2 3 8 - 6 b 9 e - 4 4 1 1 - b 2 e 4 - 9 7 b d 0 2 f 7 6 f e e < / d 1 p 1 : U U I D > < d 1 p 1 : C o n t a i n e r   z : R e f = " i 7 7 " / > < d 1 p 1 : V a l u e   i : t y p e = " d 1 : s t r i n g " > ' T 1 ' ! R 2 3 8 C 4 : R 2 3 9 C 5 < / d 1 p 1 : V a l u e > < / d 2 : a n y T y p e > < d 2 : a n y T y p e   z : I d = " i 9 4 "   i : t y p e = " d 1 p 1 : M D M P r o p e r t y " > < d 1 p 1 : N a m e > _ 4 9 a a 0 1 1 f _ b d d e _ 4 5 7 b _ b e 0 2 _ f 1 6 c a 3 6 2 e a d 9 < / d 1 p 1 : N a m e > < d 1 p 1 : P a r e n t   z : R e f = " i 7 6 " / > < d 1 p 1 : U U I D > 4 4 0 8 5 1 e d - d b 2 0 - 4 3 c 6 - b 5 7 c - 0 8 5 9 f d 0 4 1 f a 6 < / d 1 p 1 : U U I D > < d 1 p 1 : C o n t a i n e r   z : R e f = " i 7 7 " / > < d 1 p 1 : V a l u e   i : t y p e = " d 1 : s t r i n g " > ' T 1 ' ! R 2 5 1 C 4 : R 2 5 2 C 5 < / d 1 p 1 : V a l u e > < / d 2 : a n y T y p e > < d 2 : a n y T y p e   z : I d = " i 9 5 "   i : t y p e = " d 1 p 1 : M D M P r o p e r t y " > < d 1 p 1 : N a m e > _ 3 5 a f 6 f 6 7 _ 0 7 2 2 _ 4 7 b 6 _ a 3 a 9 _ b d a 7 4 1 a 2 b e 7 6 < / d 1 p 1 : N a m e > < d 1 p 1 : P a r e n t   z : R e f = " i 7 6 " / > < d 1 p 1 : U U I D > 8 d 2 8 9 1 4 9 - 2 8 7 6 - 4 0 4 a - b 5 1 5 - 0 a d 3 8 0 f e 2 f 0 f < / d 1 p 1 : U U I D > < d 1 p 1 : C o n t a i n e r   z : R e f = " i 7 7 " / > < d 1 p 1 : V a l u e   i : t y p e = " d 1 : s t r i n g " > ' T 1 ' ! R 2 6 8 C 4 : R 2 6 9 C 5 < / d 1 p 1 : V a l u e > < / d 2 : a n y T y p e > < d 2 : a n y T y p e   z : I d = " i 9 6 "   i : t y p e = " d 1 p 1 : M D M P r o p e r t y " > < d 1 p 1 : N a m e > _ d 0 3 c 3 5 7 e _ f 8 2 3 _ 4 4 a 1 _ b 5 5 3 _ 2 b 3 2 8 5 9 6 e f 9 9 < / d 1 p 1 : N a m e > < d 1 p 1 : P a r e n t   z : R e f = " i 7 6 " / > < d 1 p 1 : U U I D > f 4 f 4 7 6 7 e - 6 8 d 0 - 4 a c 5 - 8 5 9 8 - 1 2 c 0 b 5 d e b 9 4 0 < / d 1 p 1 : U U I D > < d 1 p 1 : C o n t a i n e r   z : R e f = " i 7 7 " / > < d 1 p 1 : V a l u e   i : t y p e = " d 1 : s t r i n g " > ' T 1 ' ! R 2 8 5 C 4 : R 2 8 6 C 5 < / d 1 p 1 : V a l u e > < / d 2 : a n y T y p e > < d 2 : a n y T y p e   z : I d = " i 9 7 "   i : t y p e = " d 1 p 1 : M D M P r o p e r t y " > < d 1 p 1 : N a m e > _ f 3 c c d 5 b 8 _ 6 b d 2 _ 4 7 2 3 _ 8 1 c 6 _ 9 1 b 8 7 8 a c 2 3 c f < / d 1 p 1 : N a m e > < d 1 p 1 : P a r e n t   z : R e f = " i 7 6 " / > < d 1 p 1 : U U I D > 6 d 9 d 4 5 e 9 - 2 e d b - 4 f d 1 - 8 2 e 1 - 5 6 3 f b 0 b 5 b 8 6 b < / d 1 p 1 : U U I D > < d 1 p 1 : C o n t a i n e r   z : R e f = " i 7 7 " / > < d 1 p 1 : V a l u e   i : t y p e = " d 1 : s t r i n g " > ' T 1 ' ! R 3 0 2 C 4 : R 3 0 3 C 5 < / d 1 p 1 : V a l u e > < / d 2 : a n y T y p e > < d 2 : a n y T y p e   z : I d = " i 9 8 "   i : t y p e = " d 1 p 1 : M D M P r o p e r t y " > < d 1 p 1 : N a m e > _ 2 e e f 3 1 a 0 _ c 2 7 a _ 4 7 5 3 _ 9 0 1 7 _ f 5 9 1 c 1 a 4 e b 6 2 < / d 1 p 1 : N a m e > < d 1 p 1 : P a r e n t   z : R e f = " i 7 6 " / > < d 1 p 1 : U U I D > 2 c 1 6 7 2 3 5 - 8 7 2 b - 4 e 6 f - b 6 9 4 - 9 5 7 f 2 a f 9 9 2 c 5 < / d 1 p 1 : U U I D > < d 1 p 1 : C o n t a i n e r   z : R e f = " i 7 7 " / > < d 1 p 1 : V a l u e   i : t y p e = " d 1 : s t r i n g " > ' T 1 ' ! R 3 1 9 C 4 : R 3 2 0 C 5 < / d 1 p 1 : V a l u e > < / d 2 : a n y T y p e > < d 2 : a n y T y p e   z : I d = " i 9 9 "   i : t y p e = " d 1 p 1 : M D M P r o p e r t y " > < d 1 p 1 : N a m e > _ e a 5 1 3 5 9 1 _ 0 a f 1 _ 4 8 0 1 _ 9 e 5 a _ f 7 0 2 f 6 8 9 9 a 0 b < / d 1 p 1 : N a m e > < d 1 p 1 : P a r e n t   z : R e f = " i 7 6 " / > < d 1 p 1 : U U I D > 4 2 f 6 d d 0 e - 8 b 5 0 - 4 3 a 7 - a d 0 1 - 5 7 5 6 5 e d 3 3 0 a 2 < / d 1 p 1 : U U I D > < d 1 p 1 : C o n t a i n e r   z : R e f = " i 7 7 " / > < d 1 p 1 : V a l u e   i : t y p e = " d 1 : s t r i n g " > ' T 1 ' ! R 3 3 6 C 4 : R 3 3 7 C 5 < / d 1 p 1 : V a l u e > < / d 2 : a n y T y p e > < d 2 : a n y T y p e   z : I d = " i 1 0 0 "   i : t y p e = " d 1 p 1 : M D M P r o p e r t y " > < d 1 p 1 : N a m e > _ 4 b 0 6 9 3 e c _ 0 7 e 3 _ 4 b 2 7 _ 8 d e d _ 2 a 6 9 e 6 1 3 d 8 5 5 < / d 1 p 1 : N a m e > < d 1 p 1 : P a r e n t   z : R e f = " i 7 6 " / > < d 1 p 1 : U U I D > 0 d 8 6 8 8 9 5 - 1 8 a 4 - 4 a c 4 - a 3 9 7 - 8 7 9 f 2 d a 2 a f 6 e < / d 1 p 1 : U U I D > < d 1 p 1 : C o n t a i n e r   z : R e f = " i 7 7 " / > < d 1 p 1 : V a l u e   i : t y p e = " d 1 : s t r i n g " > ' T 1 ' ! R 3 5 3 C 4 : R 3 5 4 C 5 < / d 1 p 1 : V a l u e > < / d 2 : a n y T y p e > < d 2 : a n y T y p e   z : I d = " i 1 0 1 "   i : t y p e = " d 1 p 1 : M D M P r o p e r t y " > < d 1 p 1 : N a m e > _ 8 7 5 a c 8 4 8 _ 4 2 2 e _ 4 f 5 9 _ a a 1 b _ 7 4 e 5 d e 9 5 0 9 5 c < / d 1 p 1 : N a m e > < d 1 p 1 : P a r e n t   z : R e f = " i 7 6 " / > < d 1 p 1 : U U I D > b b 0 b 4 3 8 0 - e 9 f d - 4 1 f 7 - a 2 b e - 0 9 1 0 9 a 9 1 3 8 b a < / d 1 p 1 : U U I D > < d 1 p 1 : C o n t a i n e r   z : R e f = " i 7 7 " / > < d 1 p 1 : V a l u e   i : t y p e = " d 1 : s t r i n g " > ' T 1 ' ! R 3 7 0 C 4 : R 3 7 1 C 5 < / d 1 p 1 : V a l u e > < / d 2 : a n y T y p e > < d 2 : a n y T y p e   z : I d = " i 1 0 2 "   i : t y p e = " d 1 p 1 : M D M P r o p e r t y " > < d 1 p 1 : N a m e > _ 0 9 4 7 d 5 9 7 _ 4 6 7 6 _ 4 f 5 2 _ b 4 a 9 _ a 8 4 c 2 1 e 0 a 5 0 f < / d 1 p 1 : N a m e > < d 1 p 1 : P a r e n t   z : R e f = " i 7 6 " / > < d 1 p 1 : U U I D > f e 4 6 5 9 b 5 - e 2 1 2 - 4 e c 9 - a 6 7 e - 7 5 c 1 e 8 3 2 d e 3 3 < / d 1 p 1 : U U I D > < d 1 p 1 : C o n t a i n e r   z : R e f = " i 7 7 " / > < d 1 p 1 : V a l u e   i : t y p e = " d 1 : s t r i n g " > ' T 1 ' ! R 3 8 7 C 4 : R 3 8 8 C 5 < / d 1 p 1 : V a l u e > < / d 2 : a n y T y p e > < d 2 : a n y T y p e   z : I d = " i 1 0 3 "   i : t y p e = " d 1 p 1 : M D M P r o p e r t y " > < d 1 p 1 : N a m e > _ f d c 7 a a e 0 _ a 2 2 d _ 4 4 5 e _ 8 f e d _ f 9 0 8 1 2 f b e 1 1 f < / d 1 p 1 : N a m e > < d 1 p 1 : P a r e n t   z : R e f = " i 7 6 " / > < d 1 p 1 : U U I D > 8 8 7 f d d 2 9 - e 1 d c - 4 f d b - 8 8 6 7 - d 4 8 7 7 9 4 2 6 6 d 8 < / d 1 p 1 : U U I D > < d 1 p 1 : C o n t a i n e r   z : R e f = " i 7 7 " / > < d 1 p 1 : V a l u e   i : t y p e = " d 1 : s t r i n g " > ' T 1 ' ! R 4 0 4 C 4 : R 4 0 5 C 5 < / d 1 p 1 : V a l u e > < / d 2 : a n y T y p e > < d 2 : a n y T y p e   z : I d = " i 1 0 4 "   i : t y p e = " d 1 p 1 : M D M P r o p e r t y " > < d 1 p 1 : N a m e > _ 4 e 3 6 9 2 6 1 _ 1 c 6 0 _ 4 3 2 b _ 8 7 f 9 _ 0 a f d a 9 a 4 0 6 f e < / d 1 p 1 : N a m e > < d 1 p 1 : P a r e n t   z : R e f = " i 7 6 " / > < d 1 p 1 : U U I D > 1 d 0 3 6 2 7 3 - 6 c 1 7 - 4 1 e 9 - a a c 9 - 9 5 3 f c 1 5 d 9 0 b 9 < / d 1 p 1 : U U I D > < d 1 p 1 : C o n t a i n e r   z : R e f = " i 7 7 " / > < d 1 p 1 : V a l u e   i : t y p e = " d 1 : s t r i n g " > ' T 1 ' ! R 4 2 2 C 4 : R 4 2 3 C 5 < / d 1 p 1 : V a l u e > < / d 2 : a n y T y p e > < d 2 : a n y T y p e   z : I d = " i 1 0 5 "   i : t y p e = " d 1 p 1 : M D M P r o p e r t y " > < d 1 p 1 : N a m e > _ 6 7 f 6 7 f f b _ 7 e a 6 _ 4 c 5 8 _ a 1 d 4 _ 9 3 2 5 4 0 2 c 1 6 2 4 < / d 1 p 1 : N a m e > < d 1 p 1 : P a r e n t   z : R e f = " i 7 6 " / > < d 1 p 1 : U U I D > b e 5 8 f 9 8 8 - f a 3 4 - 4 c e 6 - 8 2 7 5 - 4 5 0 3 e 8 6 5 1 4 f 3 < / d 1 p 1 : U U I D > < d 1 p 1 : C o n t a i n e r   z : R e f = " i 7 7 " / > < d 1 p 1 : V a l u e   i : t y p e = " d 1 : s t r i n g " > ' T 1 ' ! R 4 5 0 C 4 : R 4 5 1 C 5 < / d 1 p 1 : V a l u e > < / d 2 : a n y T y p e > < d 2 : a n y T y p e   z : I d = " i 1 0 6 "   i : t y p e = " d 1 p 1 : M D M P r o p e r t y " > < d 1 p 1 : N a m e > _ 3 f b 9 7 3 c c _ 6 d 5 4 _ 4 9 0 5 _ 9 c 6 c _ 1 e f 5 0 6 e 1 a 8 d e < / d 1 p 1 : N a m e > < d 1 p 1 : P a r e n t   z : R e f = " i 7 6 " / > < d 1 p 1 : U U I D > 2 e e d 3 0 b 1 - c 5 8 8 - 4 4 f b - 9 4 8 c - 7 5 0 d e 3 b f 6 2 e 4 < / d 1 p 1 : U U I D > < d 1 p 1 : C o n t a i n e r   z : R e f = " i 7 7 " / > < d 1 p 1 : V a l u e   i : t y p e = " d 1 : s t r i n g " > ' T 1 ' ! R 4 6 5 C 4 : R 4 6 6 C 5 < / d 1 p 1 : V a l u e > < / d 2 : a n y T y p e > < / d 1 p 1 : _ e l e m e n t s > < d 1 p 1 : _ c o n t e x t C o l l e c t i o n s > < d 2 : K e y V a l u e O f a n y T y p e C o m p o n e n t C o l l e c t i o n O f a n y T y p e g W H h t R N j > < d 2 : K e y   z : R e f = " i 1 8 " / > < d 2 : V a l u e   z : I d = " i 1 0 7 " > < d 1 p 1 : U U I D > 9 d 2 8 5 9 9 b - 7 4 2 3 - 4 e 2 d - a d f b - 1 4 8 c 4 5 4 7 f 7 2 9 < / d 1 p 1 : U U I D > < d 1 p 1 : _ e l e m e n t s > < d 2 : a n y T y p e   z : R e f = " i 7 8 " / > < d 2 : a n y T y p e   z : R e f = " i 8 1 " / > < d 2 : a n y T y p e   z : R e f = " i 8 2 " / > < d 2 : a n y T y p e   z : R e f = " i 8 3 " / > < d 2 : a n y T y p e   z : R e f = " i 8 4 " / > < d 2 : a n y T y p e   z : R e f = " i 8 5 " / > < d 2 : a n y T y p e   z : R e f = " i 8 6 " / > < d 2 : a n y T y p e   z : R e f = " i 8 7 " / > < d 2 : a n y T y p e   z : R e f = " i 8 8 " / > < d 2 : a n y T y p e   z : R e f = " i 8 9 " / > < d 2 : a n y T y p e   z : R e f = " i 9 0 " / > < d 2 : a n y T y p e   z : R e f = " i 9 1 " / > < d 2 : a n y T y p e   z : R e f = " i 9 2 " / > < d 2 : a n y T y p e   z : R e f = " i 9 3 " / > < d 2 : a n y T y p e   z : R e f = " i 9 4 " / > < d 2 : a n y T y p e   z : R e f = " i 9 5 " / > < d 2 : a n y T y p e   z : R e f = " i 9 6 " / > < d 2 : a n y T y p e   z : R e f = " i 9 7 " / > < d 2 : a n y T y p e   z : R e f = " i 9 8 " / > < d 2 : a n y T y p e   z : R e f = " i 9 9 " / > < d 2 : a n y T y p e   z : R e f = " i 1 0 0 " / > < d 2 : a n y T y p e   z : R e f = " i 1 0 1 " / > < d 2 : a n y T y p e   z : R e f = " i 1 0 2 " / > < d 2 : a n y T y p e   z : R e f = " i 1 0 3 " / > < d 2 : a n y T y p e   z : R e f = " i 1 0 4 " / > < d 2 : a n y T y p e   z : R e f = " i 1 0 5 " / > < d 2 : a n y T y p e   z : R e f = " i 1 0 6 " / > < / d 1 p 1 : _ e l e m e n t s > < / d 2 : V a l u e > < / d 2 : K e y V a l u e O f a n y T y p e C o m p o n e n t C o l l e c t i o n O f a n y T y p e g W H h t R N j > < / d 1 p 1 : _ c o n t e x t C o l l e c t i o n s > < / d 1 p 1 : _ p r o p e r t i e s > < d 1 p 1 : C o n t a i n e r   z : R e f = " i 7 5 " / > < d 1 p 1 : _ l a b e l s > < d 2 : K e y V a l u e O f s t r i n g a n y T y p e > < d 2 : K e y > L a b e l < / d 2 : K e y > < d 2 : V a l u e   z : I d = " i 1 0 8 "   i : t y p e = " d 1 p 1 : L a b e l " > < d 1 p 1 : P a r e n t   z : R e f = " i 7 6 " / > < d 1 p 1 : U U I D > f 2 2 5 1 3 f d - f d 4 3 - 4 7 f 2 - 8 9 d 0 - 7 8 e b 7 8 1 1 2 1 8 3 < / d 1 p 1 : U U I D > < d 1 p 1 : _ t e x t s > < d 2 : K e y V a l u e O f L a b e l . T e x t K e y s t r i n g _ S R k x G n 9 d > < d 2 : K e y > < d 1 p 1 : C o n t e x t   z : R e f = " i 1 8 " / > < d 1 p 1 : L a n g u a g e   z : R e f = " i 3 2 " / > < / d 2 : K e y > < d 2 : V a l u e > T O T A L   -   V i s u e l   1 < / 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0 9 "   i : t y p e = " d 1 p 1 : E l e m e n t " > < d 1 p 1 : N a m e > V i s u e l & a m p ; 3 2 ; 2 < / d 1 p 1 : N a m e > < d 1 p 1 : O b j e c t T y p e > E l e m e n t < / d 1 p 1 : O b j e c t T y p e > < d 1 p 1 : P a r e n t   z : R e f = " i 4 2 " / > < d 1 p 1 : U U I D > 4 6 5 f 2 4 5 c - d 8 b 1 - 4 4 7 0 - a b 4 5 - 6 d 3 b 0 0 9 e d 7 4 6 < / d 1 p 1 : U U I D > < d 1 p 1 : _ p r o p e r t i e s   z : I d = " i 1 1 0 "   i : t y p e = " d 1 p 1 : M D M P r o p e r t i e s " > < d 1 p 1 : P a r e n t   z : R e f = " i 1 0 9 " / > < d 1 p 1 : U U I D > b a 8 e a 7 1 6 - e 9 c 0 - 4 d c 4 - 9 9 f b - e c f 6 e 3 8 8 7 a 7 2 < / d 1 p 1 : U U I D > < d 1 p 1 : _ e l e m e n t s > < d 2 : a n y T y p e   z : I d = " i 1 1 1 "   i : t y p e = " d 1 p 1 : M D M P r o p e r t y " > < d 1 p 1 : N a m e > S i g L e t t e r < / d 1 p 1 : N a m e > < d 1 p 1 : P a r e n t   z : R e f = " i 1 0 9 " / > < d 1 p 1 : U U I D > d 5 f 5 4 b 3 9 - 0 4 5 2 - 4 2 a 3 - 8 2 f b - a a 6 3 b e f d e d 2 4 < / d 1 p 1 : U U I D > < d 1 p 1 : _ p r o p e r t i e s   z : I d = " i 1 1 2 "   i : t y p e = " d 1 p 1 : M D M P r o p e r t i e s " > < d 1 p 1 : P a r e n t   z : R e f = " i 1 1 1 " / > < d 1 p 1 : U U I D > 2 9 f 8 c 2 2 5 - a 8 c 6 - 4 b 0 0 - 8 1 b a - c 4 4 6 0 5 9 6 f c b 7 < / d 1 p 1 : U U I D > < d 1 p 1 : _ e l e m e n t s / > < d 1 p 1 : _ c o n t e x t C o l l e c t i o n s > < d 2 : K e y V a l u e O f a n y T y p e C o m p o n e n t C o l l e c t i o n O f a n y T y p e g W H h t R N j > < d 2 : K e y   z : R e f = " i 1 8 " / > < d 2 : V a l u e   z : I d = " i 1 1 3 " > < d 1 p 1 : U U I D > 8 e 1 5 f 6 3 e - 3 5 5 6 - 4 4 9 2 - b 3 e 3 - b 1 f b 4 4 2 1 b 8 1 8 < / d 1 p 1 : U U I D > < d 1 p 1 : _ e l e m e n t s / > < / d 2 : V a l u e > < / d 2 : K e y V a l u e O f a n y T y p e C o m p o n e n t C o l l e c t i o n O f a n y T y p e g W H h t R N j > < / d 1 p 1 : _ c o n t e x t C o l l e c t i o n s > < / d 1 p 1 : _ p r o p e r t i e s > < d 1 p 1 : C o n t a i n e r   z : R e f = " i 1 1 0 " / > < d 1 p 1 : V a l u e   i : t y p e = " d 1 : s t r i n g " > b < / d 1 p 1 : V a l u e > < / d 2 : a n y T y p e > < d 2 : a n y T y p e   z : I d = " i 1 1 4 "   i : t y p e = " d 1 p 1 : M D M P r o p e r t y " > < d 1 p 1 : N a m e > _ 8 b 2 8 e 8 e a _ c 3 b c _ 4 d f 7 _ 9 4 5 6 _ f e e 8 f 3 4 6 b 7 0 9 < / d 1 p 1 : N a m e > < d 1 p 1 : P a r e n t   z : R e f = " i 1 0 9 " / > < d 1 p 1 : U U I D > 3 8 a 4 e 4 2 a - 1 f 4 a - 4 6 7 6 - a d b 2 - 2 6 6 6 4 3 6 b 0 6 9 d < / d 1 p 1 : U U I D > < d 1 p 1 : C o n t a i n e r   z : R e f = " i 1 1 0 " / > < d 1 p 1 : V a l u e   i : t y p e = " d 1 : s t r i n g " > ' T 1 ' ! R 3 C 6 : R 4 C 7 < / d 1 p 1 : V a l u e > < / d 2 : a n y T y p e > < d 2 : a n y T y p e   z : I d = " i 1 1 5 "   i : t y p e = " d 1 p 1 : M D M P r o p e r t y " > < d 1 p 1 : N a m e > _ 4 c 3 0 8 1 b c _ e 4 d 8 _ 4 d a 1 _ 9 b 1 c _ b c 0 5 f 0 d 8 7 f e 9 < / d 1 p 1 : N a m e > < d 1 p 1 : P a r e n t   z : R e f = " i 1 0 9 " / > < d 1 p 1 : U U I D > 6 b 7 4 c 9 f b - 3 d b 1 - 4 9 e a - 9 f 3 e - c 6 0 f 8 0 3 4 d 1 d 2 < / d 1 p 1 : U U I D > < d 1 p 1 : C o n t a i n e r   z : R e f = " i 1 1 0 " / > < d 1 p 1 : V a l u e   i : t y p e = " d 1 : s t r i n g " > ' T 1 ' ! R 1 7 C 6 : R 1 8 C 7 < / d 1 p 1 : V a l u e > < / d 2 : a n y T y p e > < d 2 : a n y T y p e   z : I d = " i 1 1 6 "   i : t y p e = " d 1 p 1 : M D M P r o p e r t y " > < d 1 p 1 : N a m e > _ 3 3 4 f 2 8 2 6 _ b 6 9 f _ 4 5 0 e _ 9 6 d 4 _ 4 0 f 5 e 3 5 7 f e 7 d < / d 1 p 1 : N a m e > < d 1 p 1 : P a r e n t   z : R e f = " i 1 0 9 " / > < d 1 p 1 : U U I D > c a 9 d f 3 2 0 - f 2 b 2 - 4 c 0 b - b 6 f 8 - 8 0 c 4 3 d 3 9 5 6 e e < / d 1 p 1 : U U I D > < d 1 p 1 : C o n t a i n e r   z : R e f = " i 1 1 0 " / > < d 1 p 1 : V a l u e   i : t y p e = " d 1 : s t r i n g " > ' T 1 ' ! R 2 9 C 6 : R 3 0 C 7 < / d 1 p 1 : V a l u e > < / d 2 : a n y T y p e > < d 2 : a n y T y p e   z : I d = " i 1 1 7 "   i : t y p e = " d 1 p 1 : M D M P r o p e r t y " > < d 1 p 1 : N a m e > _ 9 d 6 4 1 3 0 d _ 0 7 1 8 _ 4 4 3 1 _ 9 a 4 6 _ 2 7 9 2 1 4 9 2 f 1 d 7 < / d 1 p 1 : N a m e > < d 1 p 1 : P a r e n t   z : R e f = " i 1 0 9 " / > < d 1 p 1 : U U I D > 6 c c 5 8 9 4 c - e e 5 4 - 4 5 f 2 - a 7 e c - 5 e 1 d 4 8 5 b e 9 d 0 < / d 1 p 1 : U U I D > < d 1 p 1 : C o n t a i n e r   z : R e f = " i 1 1 0 " / > < d 1 p 1 : V a l u e   i : t y p e = " d 1 : s t r i n g " > ' T 1 ' ! R 4 5 C 6 : R 4 6 C 7 < / d 1 p 1 : V a l u e > < / d 2 : a n y T y p e > < d 2 : a n y T y p e   z : I d = " i 1 1 8 "   i : t y p e = " d 1 p 1 : M D M P r o p e r t y " > < d 1 p 1 : N a m e > _ 7 f 8 7 1 7 7 8 _ 4 e d 5 _ 4 b 7 b _ a 9 5 4 _ 7 0 d 5 a 0 7 0 e 0 e b < / d 1 p 1 : N a m e > < d 1 p 1 : P a r e n t   z : R e f = " i 1 0 9 " / > < d 1 p 1 : U U I D > c 6 3 7 8 6 4 5 - a 9 d 0 - 4 4 1 8 - 8 3 f 8 - f 9 9 9 6 d 3 f 7 6 b 6 < / d 1 p 1 : U U I D > < d 1 p 1 : C o n t a i n e r   z : R e f = " i 1 1 0 " / > < d 1 p 1 : V a l u e   i : t y p e = " d 1 : s t r i n g " > ' T 1 ' ! R 6 1 C 6 : R 6 2 C 7 < / d 1 p 1 : V a l u e > < / d 2 : a n y T y p e > < d 2 : a n y T y p e   z : I d = " i 1 1 9 "   i : t y p e = " d 1 p 1 : M D M P r o p e r t y " > < d 1 p 1 : N a m e > _ 6 8 d 4 5 8 7 c _ 8 e 8 5 _ 4 8 3 0 _ 9 7 b 0 _ f 8 7 f a 9 3 6 b 7 f 0 < / d 1 p 1 : N a m e > < d 1 p 1 : P a r e n t   z : R e f = " i 1 0 9 " / > < d 1 p 1 : U U I D > 8 c 5 9 c a 0 0 - d d 8 7 - 4 1 2 9 - 8 5 6 0 - 8 0 7 1 7 5 1 a 4 2 2 3 < / d 1 p 1 : U U I D > < d 1 p 1 : C o n t a i n e r   z : R e f = " i 1 1 0 " / > < d 1 p 1 : V a l u e   i : t y p e = " d 1 : s t r i n g " > ' T 1 ' ! R 8 0 C 6 : R 8 1 C 7 < / d 1 p 1 : V a l u e > < / d 2 : a n y T y p e > < d 2 : a n y T y p e   z : I d = " i 1 2 0 "   i : t y p e = " d 1 p 1 : M D M P r o p e r t y " > < d 1 p 1 : N a m e > _ 3 b 2 c e 8 7 f _ a 8 3 9 _ 4 0 9 a _ 9 e 6 8 _ 4 e 9 4 f 2 9 2 d a 7 6 < / d 1 p 1 : N a m e > < d 1 p 1 : P a r e n t   z : R e f = " i 1 0 9 " / > < d 1 p 1 : U U I D > d 4 2 7 3 6 2 e - 5 a 5 f - 4 5 f 7 - b 3 f d - e 0 a 3 c b f b 7 c 6 8 < / d 1 p 1 : U U I D > < d 1 p 1 : C o n t a i n e r   z : R e f = " i 1 1 0 " / > < d 1 p 1 : V a l u e   i : t y p e = " d 1 : s t r i n g " > ' T 1 ' ! R 9 5 C 6 : R 9 6 C 7 < / d 1 p 1 : V a l u e > < / d 2 : a n y T y p e > < d 2 : a n y T y p e   z : I d = " i 1 2 1 "   i : t y p e = " d 1 p 1 : M D M P r o p e r t y " > < d 1 p 1 : N a m e > _ 6 d 7 a 6 8 9 c _ 7 7 f 3 _ 4 c 2 c _ 9 8 c f _ 2 9 e 1 a 6 c 5 0 7 5 8 < / d 1 p 1 : N a m e > < d 1 p 1 : P a r e n t   z : R e f = " i 1 0 9 " / > < d 1 p 1 : U U I D > e b 8 a b c a c - 7 c 7 0 - 4 3 3 4 - 9 8 c 8 - 6 9 b 7 f f 2 8 e 2 8 5 < / d 1 p 1 : U U I D > < d 1 p 1 : C o n t a i n e r   z : R e f = " i 1 1 0 " / > < d 1 p 1 : V a l u e   i : t y p e = " d 1 : s t r i n g " > ' T 1 ' ! R 1 4 1 C 6 : R 1 4 2 C 7 < / d 1 p 1 : V a l u e > < / d 2 : a n y T y p e > < d 2 : a n y T y p e   z : I d = " i 1 2 2 "   i : t y p e = " d 1 p 1 : M D M P r o p e r t y " > < d 1 p 1 : N a m e > _ 6 b 3 f d 9 7 4 _ 1 1 b 9 _ 4 1 0 7 _ 8 c 2 5 _ d c e d 1 9 2 0 5 5 e 4 < / d 1 p 1 : N a m e > < d 1 p 1 : P a r e n t   z : R e f = " i 1 0 9 " / > < d 1 p 1 : U U I D > 7 f 4 a c 9 c 0 - 9 0 9 e - 4 c 6 3 - 8 5 7 e - a c 0 8 8 5 4 a 4 3 3 8 < / d 1 p 1 : U U I D > < d 1 p 1 : C o n t a i n e r   z : R e f = " i 1 1 0 " / > < d 1 p 1 : V a l u e   i : t y p e = " d 1 : s t r i n g " > ' T 1 ' ! R 1 5 3 C 6 : R 1 5 4 C 7 < / d 1 p 1 : V a l u e > < / d 2 : a n y T y p e > < d 2 : a n y T y p e   z : I d = " i 1 2 3 "   i : t y p e = " d 1 p 1 : M D M P r o p e r t y " > < d 1 p 1 : N a m e > _ 7 5 c 3 2 5 7 9 _ 9 4 b d _ 4 a 7 3 _ a d 6 f _ a b 3 9 6 a 8 7 7 6 d 3 < / d 1 p 1 : N a m e > < d 1 p 1 : P a r e n t   z : R e f = " i 1 0 9 " / > < d 1 p 1 : U U I D > c 5 3 c c 2 e 3 - b a c 0 - 4 a 0 3 - b 2 e 3 - 8 9 e 4 6 3 7 6 2 4 8 2 < / d 1 p 1 : U U I D > < d 1 p 1 : C o n t a i n e r   z : R e f = " i 1 1 0 " / > < d 1 p 1 : V a l u e   i : t y p e = " d 1 : s t r i n g " > ' T 1 ' ! R 2 0 0 C 6 : R 2 0 1 C 7 < / d 1 p 1 : V a l u e > < / d 2 : a n y T y p e > < d 2 : a n y T y p e   z : I d = " i 1 2 4 "   i : t y p e = " d 1 p 1 : M D M P r o p e r t y " > < d 1 p 1 : N a m e > _ 0 2 f d d 3 d 9 _ f b 7 2 _ 4 1 d 1 _ a 1 7 4 _ 1 4 9 8 0 e 8 7 7 7 4 9 < / d 1 p 1 : N a m e > < d 1 p 1 : P a r e n t   z : R e f = " i 1 0 9 " / > < d 1 p 1 : U U I D > 8 2 9 4 2 1 6 f - e f 6 4 - 4 6 9 8 - a 2 3 3 - f f 1 9 5 6 1 8 0 4 f 4 < / d 1 p 1 : U U I D > < d 1 p 1 : C o n t a i n e r   z : R e f = " i 1 1 0 " / > < d 1 p 1 : V a l u e   i : t y p e = " d 1 : s t r i n g " > ' T 1 ' ! R 2 1 2 C 6 : R 2 1 3 C 7 < / d 1 p 1 : V a l u e > < / d 2 : a n y T y p e > < d 2 : a n y T y p e   z : I d = " i 1 2 5 "   i : t y p e = " d 1 p 1 : M D M P r o p e r t y " > < d 1 p 1 : N a m e > _ e f 6 5 e e 6 a _ 5 6 c d _ 4 c 6 0 _ b 2 a 3 _ 1 0 f c 4 5 b 7 5 e 6 1 < / d 1 p 1 : N a m e > < d 1 p 1 : P a r e n t   z : R e f = " i 1 0 9 " / > < d 1 p 1 : U U I D > b c 9 6 e 4 9 0 - a d c 0 - 4 9 c b - 8 7 0 f - f 9 2 6 3 5 3 5 0 b 4 4 < / d 1 p 1 : U U I D > < d 1 p 1 : C o n t a i n e r   z : R e f = " i 1 1 0 " / > < d 1 p 1 : V a l u e   i : t y p e = " d 1 : s t r i n g " > ' T 1 ' ! R 2 2 5 C 6 : R 2 2 6 C 7 < / d 1 p 1 : V a l u e > < / d 2 : a n y T y p e > < d 2 : a n y T y p e   z : I d = " i 1 2 6 "   i : t y p e = " d 1 p 1 : M D M P r o p e r t y " > < d 1 p 1 : N a m e > _ 2 1 4 5 a 8 6 9 _ 4 4 2 6 _ 4 1 8 8 _ b 0 1 f _ e a 7 f 5 3 d 2 d 7 4 e < / d 1 p 1 : N a m e > < d 1 p 1 : P a r e n t   z : R e f = " i 1 0 9 " / > < d 1 p 1 : U U I D > 7 e 3 e 3 7 b c - b 3 4 1 - 4 1 f c - a b 7 0 - b 0 4 1 3 6 a e a 1 6 4 < / d 1 p 1 : U U I D > < d 1 p 1 : C o n t a i n e r   z : R e f = " i 1 1 0 " / > < d 1 p 1 : V a l u e   i : t y p e = " d 1 : s t r i n g " > ' T 1 ' ! R 2 3 8 C 6 : R 2 3 9 C 7 < / d 1 p 1 : V a l u e > < / d 2 : a n y T y p e > < d 2 : a n y T y p e   z : I d = " i 1 2 7 "   i : t y p e = " d 1 p 1 : M D M P r o p e r t y " > < d 1 p 1 : N a m e > _ 4 9 a a 0 1 1 f _ b d d e _ 4 5 7 b _ b e 0 2 _ f 1 6 c a 3 6 2 e a d 9 < / d 1 p 1 : N a m e > < d 1 p 1 : P a r e n t   z : R e f = " i 1 0 9 " / > < d 1 p 1 : U U I D > 5 c b 9 8 a 4 0 - 8 6 f 8 - 4 3 d 7 - a d 8 7 - 5 4 2 2 3 4 d 1 f 2 1 5 < / d 1 p 1 : U U I D > < d 1 p 1 : C o n t a i n e r   z : R e f = " i 1 1 0 " / > < d 1 p 1 : V a l u e   i : t y p e = " d 1 : s t r i n g " > ' T 1 ' ! R 2 5 1 C 6 : R 2 5 2 C 7 < / d 1 p 1 : V a l u e > < / d 2 : a n y T y p e > < d 2 : a n y T y p e   z : I d = " i 1 2 8 "   i : t y p e = " d 1 p 1 : M D M P r o p e r t y " > < d 1 p 1 : N a m e > _ 3 5 a f 6 f 6 7 _ 0 7 2 2 _ 4 7 b 6 _ a 3 a 9 _ b d a 7 4 1 a 2 b e 7 6 < / d 1 p 1 : N a m e > < d 1 p 1 : P a r e n t   z : R e f = " i 1 0 9 " / > < d 1 p 1 : U U I D > 7 e a 5 6 6 2 a - d 9 3 c - 4 2 2 f - a 5 4 7 - 8 f c 5 7 9 b 8 1 f 5 7 < / d 1 p 1 : U U I D > < d 1 p 1 : C o n t a i n e r   z : R e f = " i 1 1 0 " / > < d 1 p 1 : V a l u e   i : t y p e = " d 1 : s t r i n g " > ' T 1 ' ! R 2 6 8 C 6 : R 2 6 9 C 7 < / d 1 p 1 : V a l u e > < / d 2 : a n y T y p e > < d 2 : a n y T y p e   z : I d = " i 1 2 9 "   i : t y p e = " d 1 p 1 : M D M P r o p e r t y " > < d 1 p 1 : N a m e > _ d 0 3 c 3 5 7 e _ f 8 2 3 _ 4 4 a 1 _ b 5 5 3 _ 2 b 3 2 8 5 9 6 e f 9 9 < / d 1 p 1 : N a m e > < d 1 p 1 : P a r e n t   z : R e f = " i 1 0 9 " / > < d 1 p 1 : U U I D > 9 1 9 e 4 6 9 2 - a d d 7 - 4 0 b c - a 5 e 7 - 0 e 7 a 5 e 9 9 3 1 d f < / d 1 p 1 : U U I D > < d 1 p 1 : C o n t a i n e r   z : R e f = " i 1 1 0 " / > < d 1 p 1 : V a l u e   i : t y p e = " d 1 : s t r i n g " > ' T 1 ' ! R 2 8 5 C 6 : R 2 8 6 C 7 < / d 1 p 1 : V a l u e > < / d 2 : a n y T y p e > < d 2 : a n y T y p e   z : I d = " i 1 3 0 "   i : t y p e = " d 1 p 1 : M D M P r o p e r t y " > < d 1 p 1 : N a m e > _ f 3 c c d 5 b 8 _ 6 b d 2 _ 4 7 2 3 _ 8 1 c 6 _ 9 1 b 8 7 8 a c 2 3 c f < / d 1 p 1 : N a m e > < d 1 p 1 : P a r e n t   z : R e f = " i 1 0 9 " / > < d 1 p 1 : U U I D > 4 5 5 6 0 a 7 a - c 8 7 8 - 4 0 a a - b 9 2 5 - b 4 e 6 f d b d 0 a 2 c < / d 1 p 1 : U U I D > < d 1 p 1 : C o n t a i n e r   z : R e f = " i 1 1 0 " / > < d 1 p 1 : V a l u e   i : t y p e = " d 1 : s t r i n g " > ' T 1 ' ! R 3 0 2 C 6 : R 3 0 3 C 7 < / d 1 p 1 : V a l u e > < / d 2 : a n y T y p e > < d 2 : a n y T y p e   z : I d = " i 1 3 1 "   i : t y p e = " d 1 p 1 : M D M P r o p e r t y " > < d 1 p 1 : N a m e > _ 2 e e f 3 1 a 0 _ c 2 7 a _ 4 7 5 3 _ 9 0 1 7 _ f 5 9 1 c 1 a 4 e b 6 2 < / d 1 p 1 : N a m e > < d 1 p 1 : P a r e n t   z : R e f = " i 1 0 9 " / > < d 1 p 1 : U U I D > b 6 e b d f 1 2 - d 8 7 8 - 4 0 b f - 8 7 5 1 - b d d 8 6 4 7 5 4 4 0 f < / d 1 p 1 : U U I D > < d 1 p 1 : C o n t a i n e r   z : R e f = " i 1 1 0 " / > < d 1 p 1 : V a l u e   i : t y p e = " d 1 : s t r i n g " > ' T 1 ' ! R 3 1 9 C 6 : R 3 2 0 C 7 < / d 1 p 1 : V a l u e > < / d 2 : a n y T y p e > < d 2 : a n y T y p e   z : I d = " i 1 3 2 "   i : t y p e = " d 1 p 1 : M D M P r o p e r t y " > < d 1 p 1 : N a m e > _ e a 5 1 3 5 9 1 _ 0 a f 1 _ 4 8 0 1 _ 9 e 5 a _ f 7 0 2 f 6 8 9 9 a 0 b < / d 1 p 1 : N a m e > < d 1 p 1 : P a r e n t   z : R e f = " i 1 0 9 " / > < d 1 p 1 : U U I D > 5 9 3 4 2 7 e c - a 5 3 7 - 4 4 9 f - 8 1 6 2 - 8 f b c 8 0 a a 4 a d 5 < / d 1 p 1 : U U I D > < d 1 p 1 : C o n t a i n e r   z : R e f = " i 1 1 0 " / > < d 1 p 1 : V a l u e   i : t y p e = " d 1 : s t r i n g " > ' T 1 ' ! R 3 3 6 C 6 : R 3 3 7 C 7 < / d 1 p 1 : V a l u e > < / d 2 : a n y T y p e > < d 2 : a n y T y p e   z : I d = " i 1 3 3 "   i : t y p e = " d 1 p 1 : M D M P r o p e r t y " > < d 1 p 1 : N a m e > _ 4 b 0 6 9 3 e c _ 0 7 e 3 _ 4 b 2 7 _ 8 d e d _ 2 a 6 9 e 6 1 3 d 8 5 5 < / d 1 p 1 : N a m e > < d 1 p 1 : P a r e n t   z : R e f = " i 1 0 9 " / > < d 1 p 1 : U U I D > 9 7 f a e 5 0 e - d f 3 4 - 4 7 7 a - 8 2 d b - a 9 8 d c d 1 6 e 4 4 a < / d 1 p 1 : U U I D > < d 1 p 1 : C o n t a i n e r   z : R e f = " i 1 1 0 " / > < d 1 p 1 : V a l u e   i : t y p e = " d 1 : s t r i n g " > ' T 1 ' ! R 3 5 3 C 6 : R 3 5 4 C 7 < / d 1 p 1 : V a l u e > < / d 2 : a n y T y p e > < d 2 : a n y T y p e   z : I d = " i 1 3 4 "   i : t y p e = " d 1 p 1 : M D M P r o p e r t y " > < d 1 p 1 : N a m e > _ 8 7 5 a c 8 4 8 _ 4 2 2 e _ 4 f 5 9 _ a a 1 b _ 7 4 e 5 d e 9 5 0 9 5 c < / d 1 p 1 : N a m e > < d 1 p 1 : P a r e n t   z : R e f = " i 1 0 9 " / > < d 1 p 1 : U U I D > 2 7 6 5 e d 5 e - 2 1 2 b - 4 1 2 d - 8 d a c - d 5 8 8 e 5 a 7 8 a 0 4 < / d 1 p 1 : U U I D > < d 1 p 1 : C o n t a i n e r   z : R e f = " i 1 1 0 " / > < d 1 p 1 : V a l u e   i : t y p e = " d 1 : s t r i n g " > ' T 1 ' ! R 3 7 0 C 6 : R 3 7 1 C 7 < / d 1 p 1 : V a l u e > < / d 2 : a n y T y p e > < d 2 : a n y T y p e   z : I d = " i 1 3 5 "   i : t y p e = " d 1 p 1 : M D M P r o p e r t y " > < d 1 p 1 : N a m e > _ 0 9 4 7 d 5 9 7 _ 4 6 7 6 _ 4 f 5 2 _ b 4 a 9 _ a 8 4 c 2 1 e 0 a 5 0 f < / d 1 p 1 : N a m e > < d 1 p 1 : P a r e n t   z : R e f = " i 1 0 9 " / > < d 1 p 1 : U U I D > b 1 5 9 0 6 9 c - 6 2 b 1 - 4 0 f 0 - 9 8 5 b - 8 4 7 e 5 1 5 e c b f 1 < / d 1 p 1 : U U I D > < d 1 p 1 : C o n t a i n e r   z : R e f = " i 1 1 0 " / > < d 1 p 1 : V a l u e   i : t y p e = " d 1 : s t r i n g " > ' T 1 ' ! R 3 8 7 C 6 : R 3 8 8 C 7 < / d 1 p 1 : V a l u e > < / d 2 : a n y T y p e > < d 2 : a n y T y p e   z : I d = " i 1 3 6 "   i : t y p e = " d 1 p 1 : M D M P r o p e r t y " > < d 1 p 1 : N a m e > _ f d c 7 a a e 0 _ a 2 2 d _ 4 4 5 e _ 8 f e d _ f 9 0 8 1 2 f b e 1 1 f < / d 1 p 1 : N a m e > < d 1 p 1 : P a r e n t   z : R e f = " i 1 0 9 " / > < d 1 p 1 : U U I D > 8 d 7 6 c 7 c 9 - 5 a e e - 4 e 1 4 - 8 a d 0 - 3 e 8 3 6 7 b b 6 9 5 c < / d 1 p 1 : U U I D > < d 1 p 1 : C o n t a i n e r   z : R e f = " i 1 1 0 " / > < d 1 p 1 : V a l u e   i : t y p e = " d 1 : s t r i n g " > ' T 1 ' ! R 4 0 4 C 6 : R 4 0 5 C 7 < / d 1 p 1 : V a l u e > < / d 2 : a n y T y p e > < d 2 : a n y T y p e   z : I d = " i 1 3 7 "   i : t y p e = " d 1 p 1 : M D M P r o p e r t y " > < d 1 p 1 : N a m e > _ 4 e 3 6 9 2 6 1 _ 1 c 6 0 _ 4 3 2 b _ 8 7 f 9 _ 0 a f d a 9 a 4 0 6 f e < / d 1 p 1 : N a m e > < d 1 p 1 : P a r e n t   z : R e f = " i 1 0 9 " / > < d 1 p 1 : U U I D > a 0 0 f f 6 1 f - f e a 2 - 4 6 b a - 8 5 1 4 - c 8 c 0 b 3 8 3 7 1 6 9 < / d 1 p 1 : U U I D > < d 1 p 1 : C o n t a i n e r   z : R e f = " i 1 1 0 " / > < d 1 p 1 : V a l u e   i : t y p e = " d 1 : s t r i n g " > ' T 1 ' ! R 4 2 2 C 6 : R 4 2 3 C 7 < / d 1 p 1 : V a l u e > < / d 2 : a n y T y p e > < d 2 : a n y T y p e   z : I d = " i 1 3 8 "   i : t y p e = " d 1 p 1 : M D M P r o p e r t y " > < d 1 p 1 : N a m e > _ 6 7 f 6 7 f f b _ 7 e a 6 _ 4 c 5 8 _ a 1 d 4 _ 9 3 2 5 4 0 2 c 1 6 2 4 < / d 1 p 1 : N a m e > < d 1 p 1 : P a r e n t   z : R e f = " i 1 0 9 " / > < d 1 p 1 : U U I D > e c 4 8 b a c 8 - 3 5 c c - 4 1 4 1 - b d 7 5 - 5 9 e c c 1 a 4 7 8 c 8 < / d 1 p 1 : U U I D > < d 1 p 1 : C o n t a i n e r   z : R e f = " i 1 1 0 " / > < d 1 p 1 : V a l u e   i : t y p e = " d 1 : s t r i n g " > ' T 1 ' ! R 4 5 0 C 6 : R 4 5 1 C 7 < / d 1 p 1 : V a l u e > < / d 2 : a n y T y p e > < d 2 : a n y T y p e   z : I d = " i 1 3 9 "   i : t y p e = " d 1 p 1 : M D M P r o p e r t y " > < d 1 p 1 : N a m e > _ 3 f b 9 7 3 c c _ 6 d 5 4 _ 4 9 0 5 _ 9 c 6 c _ 1 e f 5 0 6 e 1 a 8 d e < / d 1 p 1 : N a m e > < d 1 p 1 : P a r e n t   z : R e f = " i 1 0 9 " / > < d 1 p 1 : U U I D > d 8 3 1 8 c 6 c - 0 d 6 8 - 4 d 3 3 - 8 f d 3 - 0 c b 4 d 4 7 1 8 8 5 0 < / d 1 p 1 : U U I D > < d 1 p 1 : C o n t a i n e r   z : R e f = " i 1 1 0 " / > < d 1 p 1 : V a l u e   i : t y p e = " d 1 : s t r i n g " > ' T 1 ' ! R 4 6 5 C 6 : R 4 6 6 C 7 < / d 1 p 1 : V a l u e > < / d 2 : a n y T y p e > < / d 1 p 1 : _ e l e m e n t s > < d 1 p 1 : _ c o n t e x t C o l l e c t i o n s > < d 2 : K e y V a l u e O f a n y T y p e C o m p o n e n t C o l l e c t i o n O f a n y T y p e g W H h t R N j > < d 2 : K e y   z : R e f = " i 1 8 " / > < d 2 : V a l u e   z : I d = " i 1 4 0 " > < d 1 p 1 : U U I D > 1 2 5 6 3 6 5 d - 0 4 f c - 4 3 3 2 - 8 b 0 7 - 6 0 b 1 3 a b 2 9 5 7 9 < / d 1 p 1 : U U I D > < d 1 p 1 : _ e l e m e n t s > < d 2 : a n y T y p e   z : R e f = " i 1 1 1 " / > < d 2 : a n y T y p e   z : R e f = " i 1 1 4 " / > < d 2 : a n y T y p e   z : R e f = " i 1 1 5 " / > < d 2 : a n y T y p e   z : R e f = " i 1 1 6 " / > < d 2 : a n y T y p e   z : R e f = " i 1 1 7 " / > < d 2 : a n y T y p e   z : R e f = " i 1 1 8 " / > < d 2 : a n y T y p e   z : R e f = " i 1 1 9 " / > < d 2 : a n y T y p e   z : R e f = " i 1 2 0 " / > < d 2 : a n y T y p e   z : R e f = " i 1 2 1 " / > < d 2 : a n y T y p e   z : R e f = " i 1 2 2 " / > < d 2 : a n y T y p e   z : R e f = " i 1 2 3 " / > < d 2 : a n y T y p e   z : R e f = " i 1 2 4 " / > < d 2 : a n y T y p e   z : R e f = " i 1 2 5 " / > < d 2 : a n y T y p e   z : R e f = " i 1 2 6 " / > < d 2 : a n y T y p e   z : R e f = " i 1 2 7 " / > < d 2 : a n y T y p e   z : R e f = " i 1 2 8 " / > < d 2 : a n y T y p e   z : R e f = " i 1 2 9 " / > < d 2 : a n y T y p e   z : R e f = " i 1 3 0 " / > < d 2 : a n y T y p e   z : R e f = " i 1 3 1 " / > < d 2 : a n y T y p e   z : R e f = " i 1 3 2 " / > < d 2 : a n y T y p e   z : R e f = " i 1 3 3 " / > < d 2 : a n y T y p e   z : R e f = " i 1 3 4 " / > < d 2 : a n y T y p e   z : R e f = " i 1 3 5 " / > < d 2 : a n y T y p e   z : R e f = " i 1 3 6 " / > < d 2 : a n y T y p e   z : R e f = " i 1 3 7 " / > < d 2 : a n y T y p e   z : R e f = " i 1 3 8 " / > < d 2 : a n y T y p e   z : R e f = " i 1 3 9 " / > < / d 1 p 1 : _ e l e m e n t s > < / d 2 : V a l u e > < / d 2 : K e y V a l u e O f a n y T y p e C o m p o n e n t C o l l e c t i o n O f a n y T y p e g W H h t R N j > < / d 1 p 1 : _ c o n t e x t C o l l e c t i o n s > < / d 1 p 1 : _ p r o p e r t i e s > < d 1 p 1 : C o n t a i n e r   z : R e f = " i 7 5 " / > < d 1 p 1 : _ l a b e l s > < d 2 : K e y V a l u e O f s t r i n g a n y T y p e > < d 2 : K e y > L a b e l < / d 2 : K e y > < d 2 : V a l u e   z : I d = " i 1 4 1 "   i : t y p e = " d 1 p 1 : L a b e l " > < d 1 p 1 : P a r e n t   z : R e f = " i 1 0 9 " / > < d 1 p 1 : U U I D > e e 6 f f 3 c f - 6 5 d 2 - 4 0 0 9 - 9 9 d a - 0 4 d 8 d 3 a a 4 e a 9 < / d 1 p 1 : U U I D > < d 1 p 1 : _ t e x t s > < d 2 : K e y V a l u e O f L a b e l . T e x t K e y s t r i n g _ S R k x G n 9 d > < d 2 : K e y > < d 1 p 1 : C o n t e x t   z : R e f = " i 1 8 " / > < d 1 p 1 : L a n g u a g e   z : R e f = " i 3 2 " / > < / d 2 : K e y > < d 2 : V a l u e > T O T A L   -   V i s u e l   2 < / 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4 2 "   i : t y p e = " d 1 p 1 : E l e m e n t " > < d 1 p 1 : N a m e > V i s u e l & a m p ; 3 2 ; 3 < / d 1 p 1 : N a m e > < d 1 p 1 : O b j e c t T y p e > E l e m e n t < / d 1 p 1 : O b j e c t T y p e > < d 1 p 1 : P a r e n t   z : R e f = " i 4 2 " / > < d 1 p 1 : U U I D > d 4 1 c a 4 b 1 - b 3 6 8 - 4 2 6 0 - 8 f a c - 8 b c 8 7 3 f f 4 e 2 5 < / d 1 p 1 : U U I D > < d 1 p 1 : _ p r o p e r t i e s   z : I d = " i 1 4 3 "   i : t y p e = " d 1 p 1 : M D M P r o p e r t i e s " > < d 1 p 1 : P a r e n t   z : R e f = " i 1 4 2 " / > < d 1 p 1 : U U I D > f f a d 1 8 a f - f 6 5 6 - 4 8 3 5 - a e 6 e - f e 8 f 6 e e 9 7 6 f 6 < / d 1 p 1 : U U I D > < d 1 p 1 : _ e l e m e n t s > < d 2 : a n y T y p e   z : I d = " i 1 4 4 "   i : t y p e = " d 1 p 1 : M D M P r o p e r t y " > < d 1 p 1 : N a m e > S i g L e t t e r < / d 1 p 1 : N a m e > < d 1 p 1 : P a r e n t   z : R e f = " i 1 4 2 " / > < d 1 p 1 : U U I D > c e 7 0 f 2 e c - d 0 a 0 - 4 f c 3 - 9 7 0 6 - a 7 7 4 4 c c e b e 0 4 < / d 1 p 1 : U U I D > < d 1 p 1 : _ p r o p e r t i e s   z : I d = " i 1 4 5 "   i : t y p e = " d 1 p 1 : M D M P r o p e r t i e s " > < d 1 p 1 : P a r e n t   z : R e f = " i 1 4 4 " / > < d 1 p 1 : U U I D > a e 6 8 d f e e - 6 d 0 5 - 4 1 e 6 - a 5 9 6 - 2 4 e d f e b 8 b c 4 3 < / d 1 p 1 : U U I D > < d 1 p 1 : _ e l e m e n t s / > < d 1 p 1 : _ c o n t e x t C o l l e c t i o n s > < d 2 : K e y V a l u e O f a n y T y p e C o m p o n e n t C o l l e c t i o n O f a n y T y p e g W H h t R N j > < d 2 : K e y   z : R e f = " i 1 8 " / > < d 2 : V a l u e   z : I d = " i 1 4 6 " > < d 1 p 1 : U U I D > b b e c 7 c 8 9 - 2 0 8 5 - 4 1 1 5 - a b 5 6 - c a c a 2 6 c a 5 7 3 7 < / d 1 p 1 : U U I D > < d 1 p 1 : _ e l e m e n t s / > < / d 2 : V a l u e > < / d 2 : K e y V a l u e O f a n y T y p e C o m p o n e n t C o l l e c t i o n O f a n y T y p e g W H h t R N j > < / d 1 p 1 : _ c o n t e x t C o l l e c t i o n s > < / d 1 p 1 : _ p r o p e r t i e s > < d 1 p 1 : C o n t a i n e r   z : R e f = " i 1 4 3 " / > < d 1 p 1 : V a l u e   i : t y p e = " d 1 : s t r i n g " > c < / d 1 p 1 : V a l u e > < / d 2 : a n y T y p e > < d 2 : a n y T y p e   z : I d = " i 1 4 7 "   i : t y p e = " d 1 p 1 : M D M P r o p e r t y " > < d 1 p 1 : N a m e > _ 8 b 2 8 e 8 e a _ c 3 b c _ 4 d f 7 _ 9 4 5 6 _ f e e 8 f 3 4 6 b 7 0 9 < / d 1 p 1 : N a m e > < d 1 p 1 : P a r e n t   z : R e f = " i 1 4 2 " / > < d 1 p 1 : U U I D > 3 1 4 f 9 2 8 9 - 4 c 8 6 - 4 a 5 4 - 8 f 8 9 - b 9 f b e 3 0 8 4 a f a < / d 1 p 1 : U U I D > < d 1 p 1 : C o n t a i n e r   z : R e f = " i 1 4 3 " / > < d 1 p 1 : V a l u e   i : t y p e = " d 1 : s t r i n g " > ' T 1 ' ! R 3 C 8 : R 4 C 9 < / d 1 p 1 : V a l u e > < / d 2 : a n y T y p e > < d 2 : a n y T y p e   z : I d = " i 1 4 8 "   i : t y p e = " d 1 p 1 : M D M P r o p e r t y " > < d 1 p 1 : N a m e > _ 4 c 3 0 8 1 b c _ e 4 d 8 _ 4 d a 1 _ 9 b 1 c _ b c 0 5 f 0 d 8 7 f e 9 < / d 1 p 1 : N a m e > < d 1 p 1 : P a r e n t   z : R e f = " i 1 4 2 " / > < d 1 p 1 : U U I D > 5 6 e f b f 6 8 - 1 0 1 3 - 4 4 1 5 - 9 c d 5 - 2 a a 0 3 4 2 1 8 7 6 7 < / d 1 p 1 : U U I D > < d 1 p 1 : C o n t a i n e r   z : R e f = " i 1 4 3 " / > < d 1 p 1 : V a l u e   i : t y p e = " d 1 : s t r i n g " > ' T 1 ' ! R 1 7 C 8 : R 1 8 C 9 < / d 1 p 1 : V a l u e > < / d 2 : a n y T y p e > < d 2 : a n y T y p e   z : I d = " i 1 4 9 "   i : t y p e = " d 1 p 1 : M D M P r o p e r t y " > < d 1 p 1 : N a m e > _ 3 3 4 f 2 8 2 6 _ b 6 9 f _ 4 5 0 e _ 9 6 d 4 _ 4 0 f 5 e 3 5 7 f e 7 d < / d 1 p 1 : N a m e > < d 1 p 1 : P a r e n t   z : R e f = " i 1 4 2 " / > < d 1 p 1 : U U I D > 7 4 c 1 9 b 5 e - 0 5 9 b - 4 a 3 1 - 9 9 a 3 - a d 7 a 8 5 f a 0 7 b 7 < / d 1 p 1 : U U I D > < d 1 p 1 : C o n t a i n e r   z : R e f = " i 1 4 3 " / > < d 1 p 1 : V a l u e   i : t y p e = " d 1 : s t r i n g " > ' T 1 ' ! R 2 9 C 8 : R 3 0 C 9 < / d 1 p 1 : V a l u e > < / d 2 : a n y T y p e > < d 2 : a n y T y p e   z : I d = " i 1 5 0 "   i : t y p e = " d 1 p 1 : M D M P r o p e r t y " > < d 1 p 1 : N a m e > _ 9 d 6 4 1 3 0 d _ 0 7 1 8 _ 4 4 3 1 _ 9 a 4 6 _ 2 7 9 2 1 4 9 2 f 1 d 7 < / d 1 p 1 : N a m e > < d 1 p 1 : P a r e n t   z : R e f = " i 1 4 2 " / > < d 1 p 1 : U U I D > 5 a 1 f 4 b 2 e - f a c 6 - 4 b 3 1 - 8 a 0 d - 7 3 f a 1 8 5 e 4 d 4 e < / d 1 p 1 : U U I D > < d 1 p 1 : C o n t a i n e r   z : R e f = " i 1 4 3 " / > < d 1 p 1 : V a l u e   i : t y p e = " d 1 : s t r i n g " > ' T 1 ' ! R 4 5 C 8 : R 4 6 C 9 < / d 1 p 1 : V a l u e > < / d 2 : a n y T y p e > < d 2 : a n y T y p e   z : I d = " i 1 5 1 "   i : t y p e = " d 1 p 1 : M D M P r o p e r t y " > < d 1 p 1 : N a m e > _ 7 f 8 7 1 7 7 8 _ 4 e d 5 _ 4 b 7 b _ a 9 5 4 _ 7 0 d 5 a 0 7 0 e 0 e b < / d 1 p 1 : N a m e > < d 1 p 1 : P a r e n t   z : R e f = " i 1 4 2 " / > < d 1 p 1 : U U I D > 0 b 0 2 9 2 a 7 - 0 6 3 0 - 4 6 1 1 - b 5 a 1 - 2 8 b e f 0 e 1 e d 3 5 < / d 1 p 1 : U U I D > < d 1 p 1 : C o n t a i n e r   z : R e f = " i 1 4 3 " / > < d 1 p 1 : V a l u e   i : t y p e = " d 1 : s t r i n g " > ' T 1 ' ! R 6 1 C 8 : R 6 2 C 9 < / d 1 p 1 : V a l u e > < / d 2 : a n y T y p e > < d 2 : a n y T y p e   z : I d = " i 1 5 2 "   i : t y p e = " d 1 p 1 : M D M P r o p e r t y " > < d 1 p 1 : N a m e > _ 6 8 d 4 5 8 7 c _ 8 e 8 5 _ 4 8 3 0 _ 9 7 b 0 _ f 8 7 f a 9 3 6 b 7 f 0 < / d 1 p 1 : N a m e > < d 1 p 1 : P a r e n t   z : R e f = " i 1 4 2 " / > < d 1 p 1 : U U I D > d 9 b 7 d a 9 8 - 9 0 5 f - 4 3 e 8 - a d d 0 - 4 3 3 a 6 b d 5 a 3 f 7 < / d 1 p 1 : U U I D > < d 1 p 1 : C o n t a i n e r   z : R e f = " i 1 4 3 " / > < d 1 p 1 : V a l u e   i : t y p e = " d 1 : s t r i n g " > ' T 1 ' ! R 8 0 C 8 : R 8 1 C 9 < / d 1 p 1 : V a l u e > < / d 2 : a n y T y p e > < d 2 : a n y T y p e   z : I d = " i 1 5 3 "   i : t y p e = " d 1 p 1 : M D M P r o p e r t y " > < d 1 p 1 : N a m e > _ 3 b 2 c e 8 7 f _ a 8 3 9 _ 4 0 9 a _ 9 e 6 8 _ 4 e 9 4 f 2 9 2 d a 7 6 < / d 1 p 1 : N a m e > < d 1 p 1 : P a r e n t   z : R e f = " i 1 4 2 " / > < d 1 p 1 : U U I D > 2 4 1 e d 5 4 2 - 4 0 0 c - 4 d e 7 - a 1 9 6 - c c 6 9 1 5 1 1 4 e 3 4 < / d 1 p 1 : U U I D > < d 1 p 1 : C o n t a i n e r   z : R e f = " i 1 4 3 " / > < d 1 p 1 : V a l u e   i : t y p e = " d 1 : s t r i n g " > ' T 1 ' ! R 9 5 C 8 : R 9 6 C 9 < / d 1 p 1 : V a l u e > < / d 2 : a n y T y p e > < d 2 : a n y T y p e   z : I d = " i 1 5 4 "   i : t y p e = " d 1 p 1 : M D M P r o p e r t y " > < d 1 p 1 : N a m e > _ 6 d 7 a 6 8 9 c _ 7 7 f 3 _ 4 c 2 c _ 9 8 c f _ 2 9 e 1 a 6 c 5 0 7 5 8 < / d 1 p 1 : N a m e > < d 1 p 1 : P a r e n t   z : R e f = " i 1 4 2 " / > < d 1 p 1 : U U I D > 6 7 5 6 b 2 0 8 - 1 0 1 9 - 4 0 0 1 - 8 6 d b - 8 6 7 6 e 5 d b b 0 c 6 < / d 1 p 1 : U U I D > < d 1 p 1 : C o n t a i n e r   z : R e f = " i 1 4 3 " / > < d 1 p 1 : V a l u e   i : t y p e = " d 1 : s t r i n g " > ' T 1 ' ! R 1 4 1 C 8 : R 1 4 2 C 9 < / d 1 p 1 : V a l u e > < / d 2 : a n y T y p e > < d 2 : a n y T y p e   z : I d = " i 1 5 5 "   i : t y p e = " d 1 p 1 : M D M P r o p e r t y " > < d 1 p 1 : N a m e > _ 6 b 3 f d 9 7 4 _ 1 1 b 9 _ 4 1 0 7 _ 8 c 2 5 _ d c e d 1 9 2 0 5 5 e 4 < / d 1 p 1 : N a m e > < d 1 p 1 : P a r e n t   z : R e f = " i 1 4 2 " / > < d 1 p 1 : U U I D > f 1 1 9 2 5 8 d - a 6 b 6 - 4 2 4 6 - 8 7 d 3 - 0 9 a 7 3 8 8 a 5 8 e 8 < / d 1 p 1 : U U I D > < d 1 p 1 : C o n t a i n e r   z : R e f = " i 1 4 3 " / > < d 1 p 1 : V a l u e   i : t y p e = " d 1 : s t r i n g " > ' T 1 ' ! R 1 5 3 C 8 : R 1 5 4 C 9 < / d 1 p 1 : V a l u e > < / d 2 : a n y T y p e > < d 2 : a n y T y p e   z : I d = " i 1 5 6 "   i : t y p e = " d 1 p 1 : M D M P r o p e r t y " > < d 1 p 1 : N a m e > _ 7 5 c 3 2 5 7 9 _ 9 4 b d _ 4 a 7 3 _ a d 6 f _ a b 3 9 6 a 8 7 7 6 d 3 < / d 1 p 1 : N a m e > < d 1 p 1 : P a r e n t   z : R e f = " i 1 4 2 " / > < d 1 p 1 : U U I D > 3 1 7 8 d f a 7 - 5 9 1 d - 4 2 1 5 - a 9 f 2 - 9 3 0 d d f 9 3 d 7 8 d < / d 1 p 1 : U U I D > < d 1 p 1 : C o n t a i n e r   z : R e f = " i 1 4 3 " / > < d 1 p 1 : V a l u e   i : t y p e = " d 1 : s t r i n g " > ' T 1 ' ! R 2 0 0 C 8 : R 2 0 1 C 9 < / d 1 p 1 : V a l u e > < / d 2 : a n y T y p e > < d 2 : a n y T y p e   z : I d = " i 1 5 7 "   i : t y p e = " d 1 p 1 : M D M P r o p e r t y " > < d 1 p 1 : N a m e > _ 0 2 f d d 3 d 9 _ f b 7 2 _ 4 1 d 1 _ a 1 7 4 _ 1 4 9 8 0 e 8 7 7 7 4 9 < / d 1 p 1 : N a m e > < d 1 p 1 : P a r e n t   z : R e f = " i 1 4 2 " / > < d 1 p 1 : U U I D > c 9 0 d c 4 1 e - 0 d 3 a - 4 d 8 9 - 9 d b 6 - a b f b 8 0 a 0 8 7 f 9 < / d 1 p 1 : U U I D > < d 1 p 1 : C o n t a i n e r   z : R e f = " i 1 4 3 " / > < d 1 p 1 : V a l u e   i : t y p e = " d 1 : s t r i n g " > ' T 1 ' ! R 2 1 2 C 8 : R 2 1 3 C 9 < / d 1 p 1 : V a l u e > < / d 2 : a n y T y p e > < d 2 : a n y T y p e   z : I d = " i 1 5 8 "   i : t y p e = " d 1 p 1 : M D M P r o p e r t y " > < d 1 p 1 : N a m e > _ e f 6 5 e e 6 a _ 5 6 c d _ 4 c 6 0 _ b 2 a 3 _ 1 0 f c 4 5 b 7 5 e 6 1 < / d 1 p 1 : N a m e > < d 1 p 1 : P a r e n t   z : R e f = " i 1 4 2 " / > < d 1 p 1 : U U I D > 0 e 1 1 e 5 2 1 - 8 3 3 0 - 4 7 f 7 - b c f e - c 3 7 e 9 e 4 1 5 a 8 d < / d 1 p 1 : U U I D > < d 1 p 1 : C o n t a i n e r   z : R e f = " i 1 4 3 " / > < d 1 p 1 : V a l u e   i : t y p e = " d 1 : s t r i n g " > ' T 1 ' ! R 2 2 5 C 8 : R 2 2 6 C 9 < / d 1 p 1 : V a l u e > < / d 2 : a n y T y p e > < d 2 : a n y T y p e   z : I d = " i 1 5 9 "   i : t y p e = " d 1 p 1 : M D M P r o p e r t y " > < d 1 p 1 : N a m e > _ 2 1 4 5 a 8 6 9 _ 4 4 2 6 _ 4 1 8 8 _ b 0 1 f _ e a 7 f 5 3 d 2 d 7 4 e < / d 1 p 1 : N a m e > < d 1 p 1 : P a r e n t   z : R e f = " i 1 4 2 " / > < d 1 p 1 : U U I D > 7 b a 1 9 0 8 c - 3 4 5 3 - 4 7 8 7 - a 9 4 7 - 9 8 c b 9 f d d e 8 d a < / d 1 p 1 : U U I D > < d 1 p 1 : C o n t a i n e r   z : R e f = " i 1 4 3 " / > < d 1 p 1 : V a l u e   i : t y p e = " d 1 : s t r i n g " > ' T 1 ' ! R 2 3 8 C 8 : R 2 3 9 C 9 < / d 1 p 1 : V a l u e > < / d 2 : a n y T y p e > < d 2 : a n y T y p e   z : I d = " i 1 6 0 "   i : t y p e = " d 1 p 1 : M D M P r o p e r t y " > < d 1 p 1 : N a m e > _ 4 9 a a 0 1 1 f _ b d d e _ 4 5 7 b _ b e 0 2 _ f 1 6 c a 3 6 2 e a d 9 < / d 1 p 1 : N a m e > < d 1 p 1 : P a r e n t   z : R e f = " i 1 4 2 " / > < d 1 p 1 : U U I D > 4 7 f 4 9 1 3 b - 4 5 9 c - 4 f d c - 8 3 e f - 8 3 6 c c 5 d 8 2 a 2 c < / d 1 p 1 : U U I D > < d 1 p 1 : C o n t a i n e r   z : R e f = " i 1 4 3 " / > < d 1 p 1 : V a l u e   i : t y p e = " d 1 : s t r i n g " > ' T 1 ' ! R 2 5 1 C 8 : R 2 5 2 C 9 < / d 1 p 1 : V a l u e > < / d 2 : a n y T y p e > < d 2 : a n y T y p e   z : I d = " i 1 6 1 "   i : t y p e = " d 1 p 1 : M D M P r o p e r t y " > < d 1 p 1 : N a m e > _ 3 5 a f 6 f 6 7 _ 0 7 2 2 _ 4 7 b 6 _ a 3 a 9 _ b d a 7 4 1 a 2 b e 7 6 < / d 1 p 1 : N a m e > < d 1 p 1 : P a r e n t   z : R e f = " i 1 4 2 " / > < d 1 p 1 : U U I D > 8 4 6 9 5 0 6 e - b c 0 d - 4 d 7 3 - a f 9 8 - f 4 9 7 4 f 9 2 c 4 1 f < / d 1 p 1 : U U I D > < d 1 p 1 : C o n t a i n e r   z : R e f = " i 1 4 3 " / > < d 1 p 1 : V a l u e   i : t y p e = " d 1 : s t r i n g " > ' T 1 ' ! R 2 6 8 C 8 : R 2 6 9 C 9 < / d 1 p 1 : V a l u e > < / d 2 : a n y T y p e > < d 2 : a n y T y p e   z : I d = " i 1 6 2 "   i : t y p e = " d 1 p 1 : M D M P r o p e r t y " > < d 1 p 1 : N a m e > _ d 0 3 c 3 5 7 e _ f 8 2 3 _ 4 4 a 1 _ b 5 5 3 _ 2 b 3 2 8 5 9 6 e f 9 9 < / d 1 p 1 : N a m e > < d 1 p 1 : P a r e n t   z : R e f = " i 1 4 2 " / > < d 1 p 1 : U U I D > 0 8 f 3 6 4 1 7 - 4 8 3 8 - 4 4 3 a - 8 b 5 6 - c d a e 9 e 5 d 0 5 d 0 < / d 1 p 1 : U U I D > < d 1 p 1 : C o n t a i n e r   z : R e f = " i 1 4 3 " / > < d 1 p 1 : V a l u e   i : t y p e = " d 1 : s t r i n g " > ' T 1 ' ! R 2 8 5 C 8 : R 2 8 6 C 9 < / d 1 p 1 : V a l u e > < / d 2 : a n y T y p e > < d 2 : a n y T y p e   z : I d = " i 1 6 3 "   i : t y p e = " d 1 p 1 : M D M P r o p e r t y " > < d 1 p 1 : N a m e > _ f 3 c c d 5 b 8 _ 6 b d 2 _ 4 7 2 3 _ 8 1 c 6 _ 9 1 b 8 7 8 a c 2 3 c f < / d 1 p 1 : N a m e > < d 1 p 1 : P a r e n t   z : R e f = " i 1 4 2 " / > < d 1 p 1 : U U I D > 8 b 9 9 6 8 e f - 2 e c 2 - 4 9 8 2 - 9 6 3 9 - b 1 6 2 8 4 a a 2 0 8 2 < / d 1 p 1 : U U I D > < d 1 p 1 : C o n t a i n e r   z : R e f = " i 1 4 3 " / > < d 1 p 1 : V a l u e   i : t y p e = " d 1 : s t r i n g " > ' T 1 ' ! R 3 0 2 C 8 : R 3 0 3 C 9 < / d 1 p 1 : V a l u e > < / d 2 : a n y T y p e > < d 2 : a n y T y p e   z : I d = " i 1 6 4 "   i : t y p e = " d 1 p 1 : M D M P r o p e r t y " > < d 1 p 1 : N a m e > _ 2 e e f 3 1 a 0 _ c 2 7 a _ 4 7 5 3 _ 9 0 1 7 _ f 5 9 1 c 1 a 4 e b 6 2 < / d 1 p 1 : N a m e > < d 1 p 1 : P a r e n t   z : R e f = " i 1 4 2 " / > < d 1 p 1 : U U I D > 0 e 0 0 f 8 0 a - 3 8 3 4 - 4 e 1 e - 8 3 f b - 4 f b 0 7 0 b 2 b e 7 e < / d 1 p 1 : U U I D > < d 1 p 1 : C o n t a i n e r   z : R e f = " i 1 4 3 " / > < d 1 p 1 : V a l u e   i : t y p e = " d 1 : s t r i n g " > ' T 1 ' ! R 3 1 9 C 8 : R 3 2 0 C 9 < / d 1 p 1 : V a l u e > < / d 2 : a n y T y p e > < d 2 : a n y T y p e   z : I d = " i 1 6 5 "   i : t y p e = " d 1 p 1 : M D M P r o p e r t y " > < d 1 p 1 : N a m e > _ e a 5 1 3 5 9 1 _ 0 a f 1 _ 4 8 0 1 _ 9 e 5 a _ f 7 0 2 f 6 8 9 9 a 0 b < / d 1 p 1 : N a m e > < d 1 p 1 : P a r e n t   z : R e f = " i 1 4 2 " / > < d 1 p 1 : U U I D > 4 5 b 9 c 4 1 6 - e c 5 7 - 4 d 7 a - b d d a - 4 4 e 1 3 8 9 b 7 f 7 c < / d 1 p 1 : U U I D > < d 1 p 1 : C o n t a i n e r   z : R e f = " i 1 4 3 " / > < d 1 p 1 : V a l u e   i : t y p e = " d 1 : s t r i n g " > ' T 1 ' ! R 3 3 6 C 8 : R 3 3 7 C 9 < / d 1 p 1 : V a l u e > < / d 2 : a n y T y p e > < d 2 : a n y T y p e   z : I d = " i 1 6 6 "   i : t y p e = " d 1 p 1 : M D M P r o p e r t y " > < d 1 p 1 : N a m e > _ 4 b 0 6 9 3 e c _ 0 7 e 3 _ 4 b 2 7 _ 8 d e d _ 2 a 6 9 e 6 1 3 d 8 5 5 < / d 1 p 1 : N a m e > < d 1 p 1 : P a r e n t   z : R e f = " i 1 4 2 " / > < d 1 p 1 : U U I D > f 6 7 7 2 7 a 8 - 1 6 c 0 - 4 b 2 e - a 1 6 c - 9 5 f e a 0 1 8 2 5 6 5 < / d 1 p 1 : U U I D > < d 1 p 1 : C o n t a i n e r   z : R e f = " i 1 4 3 " / > < d 1 p 1 : V a l u e   i : t y p e = " d 1 : s t r i n g " > ' T 1 ' ! R 3 5 3 C 8 : R 3 5 4 C 9 < / d 1 p 1 : V a l u e > < / d 2 : a n y T y p e > < d 2 : a n y T y p e   z : I d = " i 1 6 7 "   i : t y p e = " d 1 p 1 : M D M P r o p e r t y " > < d 1 p 1 : N a m e > _ 8 7 5 a c 8 4 8 _ 4 2 2 e _ 4 f 5 9 _ a a 1 b _ 7 4 e 5 d e 9 5 0 9 5 c < / d 1 p 1 : N a m e > < d 1 p 1 : P a r e n t   z : R e f = " i 1 4 2 " / > < d 1 p 1 : U U I D > 3 a d 4 b 5 8 b - 6 5 c 6 - 4 1 8 f - 9 b d c - 6 6 2 0 1 1 0 4 6 2 8 8 < / d 1 p 1 : U U I D > < d 1 p 1 : C o n t a i n e r   z : R e f = " i 1 4 3 " / > < d 1 p 1 : V a l u e   i : t y p e = " d 1 : s t r i n g " > ' T 1 ' ! R 3 7 0 C 8 : R 3 7 1 C 9 < / d 1 p 1 : V a l u e > < / d 2 : a n y T y p e > < d 2 : a n y T y p e   z : I d = " i 1 6 8 "   i : t y p e = " d 1 p 1 : M D M P r o p e r t y " > < d 1 p 1 : N a m e > _ 0 9 4 7 d 5 9 7 _ 4 6 7 6 _ 4 f 5 2 _ b 4 a 9 _ a 8 4 c 2 1 e 0 a 5 0 f < / d 1 p 1 : N a m e > < d 1 p 1 : P a r e n t   z : R e f = " i 1 4 2 " / > < d 1 p 1 : U U I D > 4 7 9 1 1 b 5 3 - 8 a 1 0 - 4 c f 6 - 9 b 5 f - 0 9 3 7 b c a 9 1 c 1 e < / d 1 p 1 : U U I D > < d 1 p 1 : C o n t a i n e r   z : R e f = " i 1 4 3 " / > < d 1 p 1 : V a l u e   i : t y p e = " d 1 : s t r i n g " > ' T 1 ' ! R 3 8 7 C 8 : R 3 8 8 C 9 < / d 1 p 1 : V a l u e > < / d 2 : a n y T y p e > < d 2 : a n y T y p e   z : I d = " i 1 6 9 "   i : t y p e = " d 1 p 1 : M D M P r o p e r t y " > < d 1 p 1 : N a m e > _ f d c 7 a a e 0 _ a 2 2 d _ 4 4 5 e _ 8 f e d _ f 9 0 8 1 2 f b e 1 1 f < / d 1 p 1 : N a m e > < d 1 p 1 : P a r e n t   z : R e f = " i 1 4 2 " / > < d 1 p 1 : U U I D > b b e 8 5 4 a 8 - 9 b b b - 4 1 f 7 - b c a 4 - 3 7 b 1 b a c b 8 7 e b < / d 1 p 1 : U U I D > < d 1 p 1 : C o n t a i n e r   z : R e f = " i 1 4 3 " / > < d 1 p 1 : V a l u e   i : t y p e = " d 1 : s t r i n g " > ' T 1 ' ! R 4 0 4 C 8 : R 4 0 5 C 9 < / d 1 p 1 : V a l u e > < / d 2 : a n y T y p e > < d 2 : a n y T y p e   z : I d = " i 1 7 0 "   i : t y p e = " d 1 p 1 : M D M P r o p e r t y " > < d 1 p 1 : N a m e > _ 4 e 3 6 9 2 6 1 _ 1 c 6 0 _ 4 3 2 b _ 8 7 f 9 _ 0 a f d a 9 a 4 0 6 f e < / d 1 p 1 : N a m e > < d 1 p 1 : P a r e n t   z : R e f = " i 1 4 2 " / > < d 1 p 1 : U U I D > b 2 f 6 3 c c 6 - e d a c - 4 c 3 6 - b b 6 4 - d 5 d 7 7 f 3 9 2 0 5 e < / d 1 p 1 : U U I D > < d 1 p 1 : C o n t a i n e r   z : R e f = " i 1 4 3 " / > < d 1 p 1 : V a l u e   i : t y p e = " d 1 : s t r i n g " > ' T 1 ' ! R 4 2 2 C 8 : R 4 2 3 C 9 < / d 1 p 1 : V a l u e > < / d 2 : a n y T y p e > < d 2 : a n y T y p e   z : I d = " i 1 7 1 "   i : t y p e = " d 1 p 1 : M D M P r o p e r t y " > < d 1 p 1 : N a m e > _ 6 7 f 6 7 f f b _ 7 e a 6 _ 4 c 5 8 _ a 1 d 4 _ 9 3 2 5 4 0 2 c 1 6 2 4 < / d 1 p 1 : N a m e > < d 1 p 1 : P a r e n t   z : R e f = " i 1 4 2 " / > < d 1 p 1 : U U I D > 3 6 3 4 4 f f 5 - 8 a a 6 - 4 6 1 9 - a 3 5 6 - 0 1 9 4 e 8 6 2 d 9 e e < / d 1 p 1 : U U I D > < d 1 p 1 : C o n t a i n e r   z : R e f = " i 1 4 3 " / > < d 1 p 1 : V a l u e   i : t y p e = " d 1 : s t r i n g " > ' T 1 ' ! R 4 5 0 C 8 : R 4 5 1 C 9 < / d 1 p 1 : V a l u e > < / d 2 : a n y T y p e > < d 2 : a n y T y p e   z : I d = " i 1 7 2 "   i : t y p e = " d 1 p 1 : M D M P r o p e r t y " > < d 1 p 1 : N a m e > _ 3 f b 9 7 3 c c _ 6 d 5 4 _ 4 9 0 5 _ 9 c 6 c _ 1 e f 5 0 6 e 1 a 8 d e < / d 1 p 1 : N a m e > < d 1 p 1 : P a r e n t   z : R e f = " i 1 4 2 " / > < d 1 p 1 : U U I D > c 2 d 2 e 2 3 f - 3 a 2 3 - 4 2 d 8 - 9 f f 6 - 6 b d c b 8 d 2 3 1 1 6 < / d 1 p 1 : U U I D > < d 1 p 1 : C o n t a i n e r   z : R e f = " i 1 4 3 " / > < d 1 p 1 : V a l u e   i : t y p e = " d 1 : s t r i n g " > ' T 1 ' ! R 4 6 5 C 8 : R 4 6 6 C 9 < / d 1 p 1 : V a l u e > < / d 2 : a n y T y p e > < / d 1 p 1 : _ e l e m e n t s > < d 1 p 1 : _ c o n t e x t C o l l e c t i o n s > < d 2 : K e y V a l u e O f a n y T y p e C o m p o n e n t C o l l e c t i o n O f a n y T y p e g W H h t R N j > < d 2 : K e y   z : R e f = " i 1 8 " / > < d 2 : V a l u e   z : I d = " i 1 7 3 " > < d 1 p 1 : U U I D > f 5 a 3 0 9 4 f - e 8 3 0 - 4 b b d - b 7 9 2 - d c 6 e d 8 6 7 c 3 9 a < / d 1 p 1 : U U I D > < d 1 p 1 : _ e l e m e n t s > < d 2 : a n y T y p e   z : R e f = " i 1 4 4 " / > < d 2 : a n y T y p e   z : R e f = " i 1 4 7 " / > < d 2 : a n y T y p e   z : R e f = " i 1 4 8 " / > < d 2 : a n y T y p e   z : R e f = " i 1 4 9 " / > < d 2 : a n y T y p e   z : R e f = " i 1 5 0 " / > < d 2 : a n y T y p e   z : R e f = " i 1 5 1 " / > < d 2 : a n y T y p e   z : R e f = " i 1 5 2 " / > < d 2 : a n y T y p e   z : R e f = " i 1 5 3 " / > < d 2 : a n y T y p e   z : R e f = " i 1 5 4 " / > < d 2 : a n y T y p e   z : R e f = " i 1 5 5 " / > < d 2 : a n y T y p e   z : R e f = " i 1 5 6 " / > < d 2 : a n y T y p e   z : R e f = " i 1 5 7 " / > < d 2 : a n y T y p e   z : R e f = " i 1 5 8 " / > < d 2 : a n y T y p e   z : R e f = " i 1 5 9 " / > < d 2 : a n y T y p e   z : R e f = " i 1 6 0 " / > < d 2 : a n y T y p e   z : R e f = " i 1 6 1 " / > < d 2 : a n y T y p e   z : R e f = " i 1 6 2 " / > < d 2 : a n y T y p e   z : R e f = " i 1 6 3 " / > < d 2 : a n y T y p e   z : R e f = " i 1 6 4 " / > < d 2 : a n y T y p e   z : R e f = " i 1 6 5 " / > < d 2 : a n y T y p e   z : R e f = " i 1 6 6 " / > < d 2 : a n y T y p e   z : R e f = " i 1 6 7 " / > < d 2 : a n y T y p e   z : R e f = " i 1 6 8 " / > < d 2 : a n y T y p e   z : R e f = " i 1 6 9 " / > < d 2 : a n y T y p e   z : R e f = " i 1 7 0 " / > < d 2 : a n y T y p e   z : R e f = " i 1 7 1 " / > < d 2 : a n y T y p e   z : R e f = " i 1 7 2 " / > < / d 1 p 1 : _ e l e m e n t s > < / d 2 : V a l u e > < / d 2 : K e y V a l u e O f a n y T y p e C o m p o n e n t C o l l e c t i o n O f a n y T y p e g W H h t R N j > < / d 1 p 1 : _ c o n t e x t C o l l e c t i o n s > < / d 1 p 1 : _ p r o p e r t i e s > < d 1 p 1 : C o n t a i n e r   z : R e f = " i 7 5 " / > < d 1 p 1 : _ l a b e l s > < d 2 : K e y V a l u e O f s t r i n g a n y T y p e > < d 2 : K e y > L a b e l < / d 2 : K e y > < d 2 : V a l u e   z : I d = " i 1 7 4 "   i : t y p e = " d 1 p 1 : L a b e l " > < d 1 p 1 : P a r e n t   z : R e f = " i 1 4 2 " / > < d 1 p 1 : U U I D > 8 6 e 9 4 3 7 3 - 1 1 4 8 - 4 d c c - a 0 8 4 - 6 e 1 9 4 8 1 4 7 5 6 5 < / d 1 p 1 : U U I D > < d 1 p 1 : _ t e x t s > < d 2 : K e y V a l u e O f L a b e l . T e x t K e y s t r i n g _ S R k x G n 9 d > < d 2 : K e y > < d 1 p 1 : C o n t e x t   z : R e f = " i 1 8 " / > < d 1 p 1 : L a n g u a g e   z : R e f = " i 3 2 " / > < / d 2 : K e y > < d 2 : V a l u e > T O T A L   -   V i s u e l   3 < / 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7 5 "   i : t y p e = " d 1 p 1 : E l e m e n t " > < d 1 p 1 : N a m e > T e m o i n < / d 1 p 1 : N a m e > < d 1 p 1 : O b j e c t T y p e > E l e m e n t < / d 1 p 1 : O b j e c t T y p e > < d 1 p 1 : P a r e n t   z : R e f = " i 4 2 " / > < d 1 p 1 : U U I D > 1 1 f 0 3 9 a a - 1 9 f 4 - 4 5 8 5 - b a 7 f - 2 4 7 3 6 1 9 e f 4 2 3 < / d 1 p 1 : U U I D > < d 1 p 1 : _ p r o p e r t i e s   z : I d = " i 1 7 6 "   i : t y p e = " d 1 p 1 : M D M P r o p e r t i e s " > < d 1 p 1 : P a r e n t   z : R e f = " i 1 7 5 " / > < d 1 p 1 : U U I D > 7 c 3 f c 0 9 1 - 4 3 8 f - 4 7 4 3 - 9 3 b f - 6 4 7 0 d d 8 d 3 0 6 c < / d 1 p 1 : U U I D > < d 1 p 1 : _ e l e m e n t s > < d 2 : a n y T y p e   z : I d = " i 1 7 7 "   i : t y p e = " d 1 p 1 : M D M P r o p e r t y " > < d 1 p 1 : N a m e > S i g L e t t e r < / d 1 p 1 : N a m e > < d 1 p 1 : P a r e n t   z : R e f = " i 1 7 5 " / > < d 1 p 1 : U U I D > 7 3 5 4 a 4 8 f - 6 1 7 b - 4 f c c - b 9 b 1 - 9 d f e 3 f b 3 4 5 d 7 < / d 1 p 1 : U U I D > < d 1 p 1 : _ p r o p e r t i e s   z : I d = " i 1 7 8 "   i : t y p e = " d 1 p 1 : M D M P r o p e r t i e s " > < d 1 p 1 : P a r e n t   z : R e f = " i 1 7 7 " / > < d 1 p 1 : U U I D > 3 1 0 d 9 1 2 b - 9 f f 3 - 4 a 3 e - 8 2 e 3 - 2 7 7 2 1 c 0 5 f 9 8 9 < / d 1 p 1 : U U I D > < d 1 p 1 : _ e l e m e n t s / > < d 1 p 1 : _ c o n t e x t C o l l e c t i o n s > < d 2 : K e y V a l u e O f a n y T y p e C o m p o n e n t C o l l e c t i o n O f a n y T y p e g W H h t R N j > < d 2 : K e y   z : R e f = " i 1 8 " / > < d 2 : V a l u e   z : I d = " i 1 7 9 " > < d 1 p 1 : U U I D > e 0 7 e d 6 6 d - b b 5 b - 4 1 c 5 - a 1 e 7 - 7 3 8 0 3 6 7 e d d 1 a < / d 1 p 1 : U U I D > < d 1 p 1 : _ e l e m e n t s / > < / d 2 : V a l u e > < / d 2 : K e y V a l u e O f a n y T y p e C o m p o n e n t C o l l e c t i o n O f a n y T y p e g W H h t R N j > < / d 1 p 1 : _ c o n t e x t C o l l e c t i o n s > < / d 1 p 1 : _ p r o p e r t i e s > < d 1 p 1 : C o n t a i n e r   z : R e f = " i 1 7 6 " / > < d 1 p 1 : V a l u e   i : t y p e = " d 1 : s t r i n g " > d < / d 1 p 1 : V a l u e > < / d 2 : a n y T y p e > < d 2 : a n y T y p e   z : I d = " i 1 8 0 "   i : t y p e = " d 1 p 1 : M D M P r o p e r t y " > < d 1 p 1 : N a m e > _ 8 b 2 8 e 8 e a _ c 3 b c _ 4 d f 7 _ 9 4 5 6 _ f e e 8 f 3 4 6 b 7 0 9 < / d 1 p 1 : N a m e > < d 1 p 1 : P a r e n t   z : R e f = " i 1 7 5 " / > < d 1 p 1 : U U I D > f 7 d 1 6 2 e a - d 5 d 4 - 4 4 b 8 - a b 4 c - 8 7 8 c 9 b d 0 b 1 0 2 < / d 1 p 1 : U U I D > < d 1 p 1 : C o n t a i n e r   z : R e f = " i 1 7 6 " / > < d 1 p 1 : V a l u e   i : t y p e = " d 1 : s t r i n g " > ' T 1 ' ! R 3 C 1 0 : R 4 C 1 1 < / d 1 p 1 : V a l u e > < / d 2 : a n y T y p e > < d 2 : a n y T y p e   z : I d = " i 1 8 1 "   i : t y p e = " d 1 p 1 : M D M P r o p e r t y " > < d 1 p 1 : N a m e > _ 4 c 3 0 8 1 b c _ e 4 d 8 _ 4 d a 1 _ 9 b 1 c _ b c 0 5 f 0 d 8 7 f e 9 < / d 1 p 1 : N a m e > < d 1 p 1 : P a r e n t   z : R e f = " i 1 7 5 " / > < d 1 p 1 : U U I D > 8 5 e 1 0 7 0 7 - 8 4 c 8 - 4 0 1 0 - a 0 7 b - 0 c 3 f c 9 0 f 9 3 6 f < / d 1 p 1 : U U I D > < d 1 p 1 : C o n t a i n e r   z : R e f = " i 1 7 6 " / > < d 1 p 1 : V a l u e   i : t y p e = " d 1 : s t r i n g " > ' T 1 ' ! R 1 7 C 1 0 : R 1 8 C 1 1 < / d 1 p 1 : V a l u e > < / d 2 : a n y T y p e > < d 2 : a n y T y p e   z : I d = " i 1 8 2 "   i : t y p e = " d 1 p 1 : M D M P r o p e r t y " > < d 1 p 1 : N a m e > _ 3 3 4 f 2 8 2 6 _ b 6 9 f _ 4 5 0 e _ 9 6 d 4 _ 4 0 f 5 e 3 5 7 f e 7 d < / d 1 p 1 : N a m e > < d 1 p 1 : P a r e n t   z : R e f = " i 1 7 5 " / > < d 1 p 1 : U U I D > f d 9 1 e 8 6 4 - 3 1 4 6 - 4 f 3 7 - 8 d f 2 - 0 c 1 3 7 6 1 d 1 7 3 b < / d 1 p 1 : U U I D > < d 1 p 1 : C o n t a i n e r   z : R e f = " i 1 7 6 " / > < d 1 p 1 : V a l u e   i : t y p e = " d 1 : s t r i n g " > ' T 1 ' ! R 2 9 C 1 0 : R 3 0 C 1 1 < / d 1 p 1 : V a l u e > < / d 2 : a n y T y p e > < d 2 : a n y T y p e   z : I d = " i 1 8 3 "   i : t y p e = " d 1 p 1 : M D M P r o p e r t y " > < d 1 p 1 : N a m e > _ 9 d 6 4 1 3 0 d _ 0 7 1 8 _ 4 4 3 1 _ 9 a 4 6 _ 2 7 9 2 1 4 9 2 f 1 d 7 < / d 1 p 1 : N a m e > < d 1 p 1 : P a r e n t   z : R e f = " i 1 7 5 " / > < d 1 p 1 : U U I D > e 9 4 0 2 e d 4 - d f 6 d - 4 b 8 9 - a 8 d 4 - 7 f 1 3 f d 9 9 a a c 9 < / d 1 p 1 : U U I D > < d 1 p 1 : C o n t a i n e r   z : R e f = " i 1 7 6 " / > < d 1 p 1 : V a l u e   i : t y p e = " d 1 : s t r i n g " > ' T 1 ' ! R 4 5 C 1 0 : R 4 6 C 1 1 < / d 1 p 1 : V a l u e > < / d 2 : a n y T y p e > < d 2 : a n y T y p e   z : I d = " i 1 8 4 "   i : t y p e = " d 1 p 1 : M D M P r o p e r t y " > < d 1 p 1 : N a m e > _ 7 f 8 7 1 7 7 8 _ 4 e d 5 _ 4 b 7 b _ a 9 5 4 _ 7 0 d 5 a 0 7 0 e 0 e b < / d 1 p 1 : N a m e > < d 1 p 1 : P a r e n t   z : R e f = " i 1 7 5 " / > < d 1 p 1 : U U I D > 9 8 b 3 0 d d b - c d a 7 - 4 5 8 4 - 9 f 5 8 - 4 8 d 6 1 9 7 b 9 1 a f < / d 1 p 1 : U U I D > < d 1 p 1 : C o n t a i n e r   z : R e f = " i 1 7 6 " / > < d 1 p 1 : V a l u e   i : t y p e = " d 1 : s t r i n g " > ' T 1 ' ! R 6 1 C 1 0 : R 6 2 C 1 1 < / d 1 p 1 : V a l u e > < / d 2 : a n y T y p e > < d 2 : a n y T y p e   z : I d = " i 1 8 5 "   i : t y p e = " d 1 p 1 : M D M P r o p e r t y " > < d 1 p 1 : N a m e > _ 6 8 d 4 5 8 7 c _ 8 e 8 5 _ 4 8 3 0 _ 9 7 b 0 _ f 8 7 f a 9 3 6 b 7 f 0 < / d 1 p 1 : N a m e > < d 1 p 1 : P a r e n t   z : R e f = " i 1 7 5 " / > < d 1 p 1 : U U I D > 7 7 d d 8 4 c 2 - 2 e b e - 4 1 3 4 - 9 7 3 2 - b b e 6 0 b 2 7 f f 4 b < / d 1 p 1 : U U I D > < d 1 p 1 : C o n t a i n e r   z : R e f = " i 1 7 6 " / > < d 1 p 1 : V a l u e   i : t y p e = " d 1 : s t r i n g " > ' T 1 ' ! R 8 0 C 1 0 : R 8 1 C 1 1 < / d 1 p 1 : V a l u e > < / d 2 : a n y T y p e > < d 2 : a n y T y p e   z : I d = " i 1 8 6 "   i : t y p e = " d 1 p 1 : M D M P r o p e r t y " > < d 1 p 1 : N a m e > _ 3 b 2 c e 8 7 f _ a 8 3 9 _ 4 0 9 a _ 9 e 6 8 _ 4 e 9 4 f 2 9 2 d a 7 6 < / d 1 p 1 : N a m e > < d 1 p 1 : P a r e n t   z : R e f = " i 1 7 5 " / > < d 1 p 1 : U U I D > 8 8 e e 0 c f 7 - f 6 9 9 - 4 e 3 7 - a d 3 a - 5 d 3 1 3 d 0 7 6 1 1 d < / d 1 p 1 : U U I D > < d 1 p 1 : C o n t a i n e r   z : R e f = " i 1 7 6 " / > < d 1 p 1 : V a l u e   i : t y p e = " d 1 : s t r i n g " > ' T 1 ' ! R 9 5 C 1 0 : R 9 6 C 1 1 < / d 1 p 1 : V a l u e > < / d 2 : a n y T y p e > < d 2 : a n y T y p e   z : I d = " i 1 8 7 "   i : t y p e = " d 1 p 1 : M D M P r o p e r t y " > < d 1 p 1 : N a m e > _ 6 d 7 a 6 8 9 c _ 7 7 f 3 _ 4 c 2 c _ 9 8 c f _ 2 9 e 1 a 6 c 5 0 7 5 8 < / d 1 p 1 : N a m e > < d 1 p 1 : P a r e n t   z : R e f = " i 1 7 5 " / > < d 1 p 1 : U U I D > 9 0 9 7 3 9 6 7 - c 9 6 9 - 4 e f 8 - 8 c 8 d - 7 4 c 1 a e 2 7 4 3 f a < / d 1 p 1 : U U I D > < d 1 p 1 : C o n t a i n e r   z : R e f = " i 1 7 6 " / > < d 1 p 1 : V a l u e   i : t y p e = " d 1 : s t r i n g " > ' T 1 ' ! R 1 4 1 C 1 0 : R 1 4 2 C 1 1 < / d 1 p 1 : V a l u e > < / d 2 : a n y T y p e > < d 2 : a n y T y p e   z : I d = " i 1 8 8 "   i : t y p e = " d 1 p 1 : M D M P r o p e r t y " > < d 1 p 1 : N a m e > _ 6 b 3 f d 9 7 4 _ 1 1 b 9 _ 4 1 0 7 _ 8 c 2 5 _ d c e d 1 9 2 0 5 5 e 4 < / d 1 p 1 : N a m e > < d 1 p 1 : P a r e n t   z : R e f = " i 1 7 5 " / > < d 1 p 1 : U U I D > a 6 e 2 1 c 5 f - d 9 7 f - 4 8 a 5 - a 4 5 9 - 6 9 3 0 b 5 7 9 a 6 3 d < / d 1 p 1 : U U I D > < d 1 p 1 : C o n t a i n e r   z : R e f = " i 1 7 6 " / > < d 1 p 1 : V a l u e   i : t y p e = " d 1 : s t r i n g " > ' T 1 ' ! R 1 5 3 C 1 0 : R 1 5 4 C 1 1 < / d 1 p 1 : V a l u e > < / d 2 : a n y T y p e > < d 2 : a n y T y p e   z : I d = " i 1 8 9 "   i : t y p e = " d 1 p 1 : M D M P r o p e r t y " > < d 1 p 1 : N a m e > _ 7 5 c 3 2 5 7 9 _ 9 4 b d _ 4 a 7 3 _ a d 6 f _ a b 3 9 6 a 8 7 7 6 d 3 < / d 1 p 1 : N a m e > < d 1 p 1 : P a r e n t   z : R e f = " i 1 7 5 " / > < d 1 p 1 : U U I D > 2 5 8 7 7 1 3 8 - 5 3 3 6 - 4 a d 5 - b d 2 a - 2 6 e 5 5 4 5 a 3 2 1 7 < / d 1 p 1 : U U I D > < d 1 p 1 : C o n t a i n e r   z : R e f = " i 1 7 6 " / > < d 1 p 1 : V a l u e   i : t y p e = " d 1 : s t r i n g " > ' T 1 ' ! R 2 0 0 C 1 0 : R 2 0 1 C 1 1 < / d 1 p 1 : V a l u e > < / d 2 : a n y T y p e > < d 2 : a n y T y p e   z : I d = " i 1 9 0 "   i : t y p e = " d 1 p 1 : M D M P r o p e r t y " > < d 1 p 1 : N a m e > _ 0 2 f d d 3 d 9 _ f b 7 2 _ 4 1 d 1 _ a 1 7 4 _ 1 4 9 8 0 e 8 7 7 7 4 9 < / d 1 p 1 : N a m e > < d 1 p 1 : P a r e n t   z : R e f = " i 1 7 5 " / > < d 1 p 1 : U U I D > 7 1 b e d 3 1 c - 8 8 9 a - 4 2 a 2 - 9 8 a 4 - 8 6 1 0 f 1 e e 2 d 0 8 < / d 1 p 1 : U U I D > < d 1 p 1 : C o n t a i n e r   z : R e f = " i 1 7 6 " / > < d 1 p 1 : V a l u e   i : t y p e = " d 1 : s t r i n g " > ' T 1 ' ! R 2 1 2 C 1 0 : R 2 1 3 C 1 1 < / d 1 p 1 : V a l u e > < / d 2 : a n y T y p e > < d 2 : a n y T y p e   z : I d = " i 1 9 1 "   i : t y p e = " d 1 p 1 : M D M P r o p e r t y " > < d 1 p 1 : N a m e > _ e f 6 5 e e 6 a _ 5 6 c d _ 4 c 6 0 _ b 2 a 3 _ 1 0 f c 4 5 b 7 5 e 6 1 < / d 1 p 1 : N a m e > < d 1 p 1 : P a r e n t   z : R e f = " i 1 7 5 " / > < d 1 p 1 : U U I D > 9 c f b 8 0 c f - a a 6 4 - 4 8 8 9 - 9 a 5 d - d 5 0 e 9 4 8 f 0 2 c 6 < / d 1 p 1 : U U I D > < d 1 p 1 : C o n t a i n e r   z : R e f = " i 1 7 6 " / > < d 1 p 1 : V a l u e   i : t y p e = " d 1 : s t r i n g " > ' T 1 ' ! R 2 2 5 C 1 0 : R 2 2 6 C 1 1 < / d 1 p 1 : V a l u e > < / d 2 : a n y T y p e > < d 2 : a n y T y p e   z : I d = " i 1 9 2 "   i : t y p e = " d 1 p 1 : M D M P r o p e r t y " > < d 1 p 1 : N a m e > _ 2 1 4 5 a 8 6 9 _ 4 4 2 6 _ 4 1 8 8 _ b 0 1 f _ e a 7 f 5 3 d 2 d 7 4 e < / d 1 p 1 : N a m e > < d 1 p 1 : P a r e n t   z : R e f = " i 1 7 5 " / > < d 1 p 1 : U U I D > 5 5 b d 1 a 0 1 - 5 a 0 6 - 4 d 0 d - 8 5 1 d - d 6 8 b f 4 e d d 2 5 6 < / d 1 p 1 : U U I D > < d 1 p 1 : C o n t a i n e r   z : R e f = " i 1 7 6 " / > < d 1 p 1 : V a l u e   i : t y p e = " d 1 : s t r i n g " > ' T 1 ' ! R 2 3 8 C 1 0 : R 2 3 9 C 1 1 < / d 1 p 1 : V a l u e > < / d 2 : a n y T y p e > < d 2 : a n y T y p e   z : I d = " i 1 9 3 "   i : t y p e = " d 1 p 1 : M D M P r o p e r t y " > < d 1 p 1 : N a m e > _ 4 9 a a 0 1 1 f _ b d d e _ 4 5 7 b _ b e 0 2 _ f 1 6 c a 3 6 2 e a d 9 < / d 1 p 1 : N a m e > < d 1 p 1 : P a r e n t   z : R e f = " i 1 7 5 " / > < d 1 p 1 : U U I D > 9 3 9 b 7 c e 5 - 4 b e f - 4 7 e 7 - 8 7 d b - 8 e 6 d f b d b b 7 5 7 < / d 1 p 1 : U U I D > < d 1 p 1 : C o n t a i n e r   z : R e f = " i 1 7 6 " / > < d 1 p 1 : V a l u e   i : t y p e = " d 1 : s t r i n g " > ' T 1 ' ! R 2 5 1 C 1 0 : R 2 5 2 C 1 1 < / d 1 p 1 : V a l u e > < / d 2 : a n y T y p e > < d 2 : a n y T y p e   z : I d = " i 1 9 4 "   i : t y p e = " d 1 p 1 : M D M P r o p e r t y " > < d 1 p 1 : N a m e > _ 3 5 a f 6 f 6 7 _ 0 7 2 2 _ 4 7 b 6 _ a 3 a 9 _ b d a 7 4 1 a 2 b e 7 6 < / d 1 p 1 : N a m e > < d 1 p 1 : P a r e n t   z : R e f = " i 1 7 5 " / > < d 1 p 1 : U U I D > 7 4 d 3 3 8 2 9 - 6 2 4 6 - 4 1 3 a - 9 9 5 1 - 8 9 4 e d 9 b 7 c e 7 c < / d 1 p 1 : U U I D > < d 1 p 1 : C o n t a i n e r   z : R e f = " i 1 7 6 " / > < d 1 p 1 : V a l u e   i : t y p e = " d 1 : s t r i n g " > ' T 1 ' ! R 2 6 8 C 1 0 : R 2 6 9 C 1 1 < / d 1 p 1 : V a l u e > < / d 2 : a n y T y p e > < d 2 : a n y T y p e   z : I d = " i 1 9 5 "   i : t y p e = " d 1 p 1 : M D M P r o p e r t y " > < d 1 p 1 : N a m e > _ d 0 3 c 3 5 7 e _ f 8 2 3 _ 4 4 a 1 _ b 5 5 3 _ 2 b 3 2 8 5 9 6 e f 9 9 < / d 1 p 1 : N a m e > < d 1 p 1 : P a r e n t   z : R e f = " i 1 7 5 " / > < d 1 p 1 : U U I D > 4 a 3 e 5 3 7 4 - 9 4 c b - 4 8 3 4 - a 8 7 8 - 6 1 8 3 d 8 7 4 2 7 7 5 < / d 1 p 1 : U U I D > < d 1 p 1 : C o n t a i n e r   z : R e f = " i 1 7 6 " / > < d 1 p 1 : V a l u e   i : t y p e = " d 1 : s t r i n g " > ' T 1 ' ! R 2 8 5 C 1 0 : R 2 8 6 C 1 1 < / d 1 p 1 : V a l u e > < / d 2 : a n y T y p e > < d 2 : a n y T y p e   z : I d = " i 1 9 6 "   i : t y p e = " d 1 p 1 : M D M P r o p e r t y " > < d 1 p 1 : N a m e > _ f 3 c c d 5 b 8 _ 6 b d 2 _ 4 7 2 3 _ 8 1 c 6 _ 9 1 b 8 7 8 a c 2 3 c f < / d 1 p 1 : N a m e > < d 1 p 1 : P a r e n t   z : R e f = " i 1 7 5 " / > < d 1 p 1 : U U I D > e 8 2 a 8 a 2 3 - 6 6 7 4 - 4 0 8 c - b f 4 3 - 6 9 1 8 6 b f 5 9 6 0 6 < / d 1 p 1 : U U I D > < d 1 p 1 : C o n t a i n e r   z : R e f = " i 1 7 6 " / > < d 1 p 1 : V a l u e   i : t y p e = " d 1 : s t r i n g " > ' T 1 ' ! R 3 0 2 C 1 0 : R 3 0 3 C 1 1 < / d 1 p 1 : V a l u e > < / d 2 : a n y T y p e > < d 2 : a n y T y p e   z : I d = " i 1 9 7 "   i : t y p e = " d 1 p 1 : M D M P r o p e r t y " > < d 1 p 1 : N a m e > _ 2 e e f 3 1 a 0 _ c 2 7 a _ 4 7 5 3 _ 9 0 1 7 _ f 5 9 1 c 1 a 4 e b 6 2 < / d 1 p 1 : N a m e > < d 1 p 1 : P a r e n t   z : R e f = " i 1 7 5 " / > < d 1 p 1 : U U I D > 7 6 1 7 c 4 2 7 - 0 f 0 b - 4 5 0 4 - 9 6 2 3 - 0 f 3 6 b 3 e 1 c d 4 1 < / d 1 p 1 : U U I D > < d 1 p 1 : C o n t a i n e r   z : R e f = " i 1 7 6 " / > < d 1 p 1 : V a l u e   i : t y p e = " d 1 : s t r i n g " > ' T 1 ' ! R 3 1 9 C 1 0 : R 3 2 0 C 1 1 < / d 1 p 1 : V a l u e > < / d 2 : a n y T y p e > < d 2 : a n y T y p e   z : I d = " i 1 9 8 "   i : t y p e = " d 1 p 1 : M D M P r o p e r t y " > < d 1 p 1 : N a m e > _ e a 5 1 3 5 9 1 _ 0 a f 1 _ 4 8 0 1 _ 9 e 5 a _ f 7 0 2 f 6 8 9 9 a 0 b < / d 1 p 1 : N a m e > < d 1 p 1 : P a r e n t   z : R e f = " i 1 7 5 " / > < d 1 p 1 : U U I D > 3 1 9 7 7 a f 6 - 6 e 4 4 - 4 7 1 4 - b f 6 f - 3 6 b 3 1 2 5 f 9 3 8 8 < / d 1 p 1 : U U I D > < d 1 p 1 : C o n t a i n e r   z : R e f = " i 1 7 6 " / > < d 1 p 1 : V a l u e   i : t y p e = " d 1 : s t r i n g " > ' T 1 ' ! R 3 3 6 C 1 0 : R 3 3 7 C 1 1 < / d 1 p 1 : V a l u e > < / d 2 : a n y T y p e > < d 2 : a n y T y p e   z : I d = " i 1 9 9 "   i : t y p e = " d 1 p 1 : M D M P r o p e r t y " > < d 1 p 1 : N a m e > _ 4 b 0 6 9 3 e c _ 0 7 e 3 _ 4 b 2 7 _ 8 d e d _ 2 a 6 9 e 6 1 3 d 8 5 5 < / d 1 p 1 : N a m e > < d 1 p 1 : P a r e n t   z : R e f = " i 1 7 5 " / > < d 1 p 1 : U U I D > 3 6 3 e 2 b 4 6 - b e 9 e - 4 f 4 3 - a 1 1 a - b c 2 b 8 5 5 6 1 5 1 a < / d 1 p 1 : U U I D > < d 1 p 1 : C o n t a i n e r   z : R e f = " i 1 7 6 " / > < d 1 p 1 : V a l u e   i : t y p e = " d 1 : s t r i n g " > ' T 1 ' ! R 3 5 3 C 1 0 : R 3 5 4 C 1 1 < / d 1 p 1 : V a l u e > < / d 2 : a n y T y p e > < d 2 : a n y T y p e   z : I d = " i 2 0 0 "   i : t y p e = " d 1 p 1 : M D M P r o p e r t y " > < d 1 p 1 : N a m e > _ 8 7 5 a c 8 4 8 _ 4 2 2 e _ 4 f 5 9 _ a a 1 b _ 7 4 e 5 d e 9 5 0 9 5 c < / d 1 p 1 : N a m e > < d 1 p 1 : P a r e n t   z : R e f = " i 1 7 5 " / > < d 1 p 1 : U U I D > e 0 8 4 6 3 6 f - 9 c 6 9 - 4 2 b 8 - a 2 4 9 - a c 4 3 7 9 9 c 2 7 9 d < / d 1 p 1 : U U I D > < d 1 p 1 : C o n t a i n e r   z : R e f = " i 1 7 6 " / > < d 1 p 1 : V a l u e   i : t y p e = " d 1 : s t r i n g " > ' T 1 ' ! R 3 7 0 C 1 0 : R 3 7 1 C 1 1 < / d 1 p 1 : V a l u e > < / d 2 : a n y T y p e > < d 2 : a n y T y p e   z : I d = " i 2 0 1 "   i : t y p e = " d 1 p 1 : M D M P r o p e r t y " > < d 1 p 1 : N a m e > _ 0 9 4 7 d 5 9 7 _ 4 6 7 6 _ 4 f 5 2 _ b 4 a 9 _ a 8 4 c 2 1 e 0 a 5 0 f < / d 1 p 1 : N a m e > < d 1 p 1 : P a r e n t   z : R e f = " i 1 7 5 " / > < d 1 p 1 : U U I D > f 0 0 c f c a f - 8 c b f - 4 f 4 6 - b c f b - 2 f 1 7 3 d 6 b 9 e 9 f < / d 1 p 1 : U U I D > < d 1 p 1 : C o n t a i n e r   z : R e f = " i 1 7 6 " / > < d 1 p 1 : V a l u e   i : t y p e = " d 1 : s t r i n g " > ' T 1 ' ! R 3 8 7 C 1 0 : R 3 8 8 C 1 1 < / d 1 p 1 : V a l u e > < / d 2 : a n y T y p e > < d 2 : a n y T y p e   z : I d = " i 2 0 2 "   i : t y p e = " d 1 p 1 : M D M P r o p e r t y " > < d 1 p 1 : N a m e > _ f d c 7 a a e 0 _ a 2 2 d _ 4 4 5 e _ 8 f e d _ f 9 0 8 1 2 f b e 1 1 f < / d 1 p 1 : N a m e > < d 1 p 1 : P a r e n t   z : R e f = " i 1 7 5 " / > < d 1 p 1 : U U I D > e 9 f 1 c c f 7 - f 0 d 3 - 4 c 9 6 - 8 b 9 4 - 5 4 a 3 f 5 a 6 e e 8 2 < / d 1 p 1 : U U I D > < d 1 p 1 : C o n t a i n e r   z : R e f = " i 1 7 6 " / > < d 1 p 1 : V a l u e   i : t y p e = " d 1 : s t r i n g " > ' T 1 ' ! R 4 0 4 C 1 0 : R 4 0 5 C 1 1 < / d 1 p 1 : V a l u e > < / d 2 : a n y T y p e > < d 2 : a n y T y p e   z : I d = " i 2 0 3 "   i : t y p e = " d 1 p 1 : M D M P r o p e r t y " > < d 1 p 1 : N a m e > _ 4 e 3 6 9 2 6 1 _ 1 c 6 0 _ 4 3 2 b _ 8 7 f 9 _ 0 a f d a 9 a 4 0 6 f e < / d 1 p 1 : N a m e > < d 1 p 1 : P a r e n t   z : R e f = " i 1 7 5 " / > < d 1 p 1 : U U I D > 7 4 b 3 2 7 4 6 - c c 6 3 - 4 a a 4 - 9 8 0 6 - e f f 9 5 c a 2 a 5 8 3 < / d 1 p 1 : U U I D > < d 1 p 1 : C o n t a i n e r   z : R e f = " i 1 7 6 " / > < d 1 p 1 : V a l u e   i : t y p e = " d 1 : s t r i n g " > ' T 1 ' ! R 4 2 2 C 1 0 : R 4 2 3 C 1 1 < / d 1 p 1 : V a l u e > < / d 2 : a n y T y p e > < d 2 : a n y T y p e   z : I d = " i 2 0 4 "   i : t y p e = " d 1 p 1 : M D M P r o p e r t y " > < d 1 p 1 : N a m e > _ 6 7 f 6 7 f f b _ 7 e a 6 _ 4 c 5 8 _ a 1 d 4 _ 9 3 2 5 4 0 2 c 1 6 2 4 < / d 1 p 1 : N a m e > < d 1 p 1 : P a r e n t   z : R e f = " i 1 7 5 " / > < d 1 p 1 : U U I D > 6 f f 8 9 b e 9 - 5 d 3 1 - 4 f d 1 - b c 8 5 - 0 4 f 8 4 f 5 7 e 3 5 c < / d 1 p 1 : U U I D > < d 1 p 1 : C o n t a i n e r   z : R e f = " i 1 7 6 " / > < d 1 p 1 : V a l u e   i : t y p e = " d 1 : s t r i n g " > ' T 1 ' ! R 4 5 0 C 1 0 : R 4 5 1 C 1 1 < / d 1 p 1 : V a l u e > < / d 2 : a n y T y p e > < d 2 : a n y T y p e   z : I d = " i 2 0 5 "   i : t y p e = " d 1 p 1 : M D M P r o p e r t y " > < d 1 p 1 : N a m e > _ 3 f b 9 7 3 c c _ 6 d 5 4 _ 4 9 0 5 _ 9 c 6 c _ 1 e f 5 0 6 e 1 a 8 d e < / d 1 p 1 : N a m e > < d 1 p 1 : P a r e n t   z : R e f = " i 1 7 5 " / > < d 1 p 1 : U U I D > b 3 e 9 c 0 8 c - b 3 a 7 - 4 8 b 4 - b b 1 c - f e 5 c f 4 e 0 b 7 a 1 < / d 1 p 1 : U U I D > < d 1 p 1 : C o n t a i n e r   z : R e f = " i 1 7 6 " / > < d 1 p 1 : V a l u e   i : t y p e = " d 1 : s t r i n g " > ' T 1 ' ! R 4 6 5 C 1 0 : R 4 6 6 C 1 1 < / d 1 p 1 : V a l u e > < / d 2 : a n y T y p e > < / d 1 p 1 : _ e l e m e n t s > < d 1 p 1 : _ c o n t e x t C o l l e c t i o n s > < d 2 : K e y V a l u e O f a n y T y p e C o m p o n e n t C o l l e c t i o n O f a n y T y p e g W H h t R N j > < d 2 : K e y   z : R e f = " i 1 8 " / > < d 2 : V a l u e   z : I d = " i 2 0 6 " > < d 1 p 1 : U U I D > 8 1 e 7 3 1 c e - 9 5 d 2 - 4 d b c - 8 e c c - f 4 4 f e 3 e 9 4 1 7 3 < / d 1 p 1 : U U I D > < d 1 p 1 : _ e l e m e n t s > < d 2 : a n y T y p e   z : R e f = " i 1 7 7 " / > < d 2 : a n y T y p e   z : R e f = " i 1 8 0 " / > < d 2 : a n y T y p e   z : R e f = " i 1 8 1 " / > < d 2 : a n y T y p e   z : R e f = " i 1 8 2 " / > < d 2 : a n y T y p e   z : R e f = " i 1 8 3 " / > < d 2 : a n y T y p e   z : R e f = " i 1 8 4 " / > < d 2 : a n y T y p e   z : R e f = " i 1 8 5 " / > < d 2 : a n y T y p e   z : R e f = " i 1 8 6 " / > < d 2 : a n y T y p e   z : R e f = " i 1 8 7 " / > < d 2 : a n y T y p e   z : R e f = " i 1 8 8 " / > < d 2 : a n y T y p e   z : R e f = " i 1 8 9 " / > < d 2 : a n y T y p e   z : R e f = " i 1 9 0 " / > < d 2 : a n y T y p e   z : R e f = " i 1 9 1 " / > < d 2 : a n y T y p e   z : R e f = " i 1 9 2 " / > < d 2 : a n y T y p e   z : R e f = " i 1 9 3 " / > < d 2 : a n y T y p e   z : R e f = " i 1 9 4 " / > < d 2 : a n y T y p e   z : R e f = " i 1 9 5 " / > < d 2 : a n y T y p e   z : R e f = " i 1 9 6 " / > < d 2 : a n y T y p e   z : R e f = " i 1 9 7 " / > < d 2 : a n y T y p e   z : R e f = " i 1 9 8 " / > < d 2 : a n y T y p e   z : R e f = " i 1 9 9 " / > < d 2 : a n y T y p e   z : R e f = " i 2 0 0 " / > < d 2 : a n y T y p e   z : R e f = " i 2 0 1 " / > < d 2 : a n y T y p e   z : R e f = " i 2 0 2 " / > < d 2 : a n y T y p e   z : R e f = " i 2 0 3 " / > < d 2 : a n y T y p e   z : R e f = " i 2 0 4 " / > < d 2 : a n y T y p e   z : R e f = " i 2 0 5 " / > < / d 1 p 1 : _ e l e m e n t s > < / d 2 : V a l u e > < / d 2 : K e y V a l u e O f a n y T y p e C o m p o n e n t C o l l e c t i o n O f a n y T y p e g W H h t R N j > < / d 1 p 1 : _ c o n t e x t C o l l e c t i o n s > < / d 1 p 1 : _ p r o p e r t i e s > < d 1 p 1 : C o n t a i n e r   z : R e f = " i 7 5 " / > < d 1 p 1 : _ l a b e l s > < d 2 : K e y V a l u e O f s t r i n g a n y T y p e > < d 2 : K e y > L a b e l < / d 2 : K e y > < d 2 : V a l u e   z : I d = " i 2 0 7 "   i : t y p e = " d 1 p 1 : L a b e l " > < d 1 p 1 : P a r e n t   z : R e f = " i 1 7 5 " / > < d 1 p 1 : U U I D > 9 c c 1 4 9 2 1 - 8 5 b e - 4 d b 2 - b 2 4 7 - a e 9 a 3 6 9 2 0 a 5 8 < / d 1 p 1 : U U I D > < d 1 p 1 : _ t e x t s > < d 2 : K e y V a l u e O f L a b e l . T e x t K e y s t r i n g _ S R k x G n 9 d > < d 2 : K e y > < d 1 p 1 : C o n t e x t   z : R e f = " i 1 8 " / > < d 1 p 1 : L a n g u a g e   z : R e f = " i 3 2 " / > < / d 2 : K e y > < d 2 : V a l u e > T O T A L   -   T e m o i n < / 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2 0 8 " > < d 1 p 1 : U U I D > 7 a 6 d 9 f 9 c - 9 6 8 d - 4 9 d 9 - 8 b f 1 - 7 d f a f c c a 3 6 0 3 < / d 1 p 1 : U U I D > < d 1 p 1 : _ e l e m e n t s > < d 2 : a n y T y p e   z : R e f = " i 7 6 " / > < d 2 : a n y T y p e   z : R e f = " i 1 0 9 " / > < d 2 : a n y T y p e   z : R e f = " i 1 4 2 " / > < d 2 : a n y T y p e   z : R e f = " i 1 7 5 " / > < / d 1 p 1 : _ e l e m e n t s > < / d 2 : V a l u e > < / d 2 : K e y V a l u e O f a n y T y p e C o m p o n e n t C o l l e c t i o n O f a n y T y p e g W H h t R N j > < / d 1 p 1 : _ c o n t e x t C o l l e c t i o n s > < / d 1 p 1 : _ e l e m e n t s > < d 1 p 1 : T y p e > A n a l y s i s S u b h e a d i n g < / d 1 p 1 : T y p e > < / d 2 : a n y T y p e > < / d 1 p 1 : _ e l e m e n t s > < d 1 p 1 : _ c o n t e x t C o l l e c t i o n s > < d 2 : K e y V a l u e O f a n y T y p e C o m p o n e n t C o l l e c t i o n O f a n y T y p e g W H h t R N j > < d 2 : K e y   z : R e f = " i 1 8 " / > < d 2 : V a l u e   z : I d = " i 2 0 9 " > < d 1 p 1 : U U I D > 8 8 a d e 9 5 4 - 1 6 f 5 - 4 9 9 9 - 8 1 f a - 0 d 9 f 5 2 7 3 0 a e 6 < / d 1 p 1 : U U I D > < d 1 p 1 : _ e l e m e n t s > < d 2 : a n y T y p e   z : R e f = " i 4 2 " / > < / d 1 p 1 : _ e l e m e n t s > < / d 2 : V a l u e > < / d 2 : K e y V a l u e O f a n y T y p e C o m p o n e n t C o l l e c t i o n O f a n y T y p e g W H h t R N j > < / d 1 p 1 : _ c o n t e x t C o l l e c t i o n s > < / d 1 p 1 : _ e l e m e n t s > < / d 2 : a n y T y p e > < d 2 : a n y T y p e   z : I d = " i 2 1 0 "   i : t y p e = " d 1 p 1 : V a r i a b l e " > < d 1 p 1 : N a m e > F 2 < / d 1 p 1 : N a m e > < d 1 p 1 : O b j e c t T y p e > V a r i a b l e < / d 1 p 1 : O b j e c t T y p e > < d 1 p 1 : P a r e n t   z : R e f = " i 2 8 " / > < d 1 p 1 : U U I D > 1 1 b c d d 2 9 - d b 4 7 - 4 9 0 4 - b b 0 8 - 3 2 4 2 7 e a 7 0 0 9 0 < / d 1 p 1 : U U I D > < d 1 p 1 : _ p r o p e r t i e s   z : I d = " i 2 1 1 "   i : t y p e = " d 1 p 1 : M D M P r o p e r t i e s " > < d 1 p 1 : P a r e n t   z : R e f = " i 2 1 0 " / > < d 1 p 1 : U U I D > b 5 5 2 0 8 c 7 - e 3 2 e - 4 a d 4 - 8 4 0 8 - c f d 3 0 6 3 2 8 5 f 9 < / d 1 p 1 : U U I D > < d 1 p 1 : _ e l e m e n t s / > < d 1 p 1 : _ c o n t e x t C o l l e c t i o n s > < d 2 : K e y V a l u e O f a n y T y p e C o m p o n e n t C o l l e c t i o n O f a n y T y p e g W H h t R N j > < d 2 : K e y   z : R e f = " i 1 8 " / > < d 2 : V a l u e   z : I d = " i 2 1 2 " > < d 1 p 1 : U U I D > 5 3 b 9 9 2 7 5 - 0 2 0 d - 4 e b a - a 9 5 0 - e f 3 f 3 0 8 5 a a c 2 < / d 1 p 1 : U U I D > < d 1 p 1 : _ e l e m e n t s / > < / d 2 : V a l u e > < / d 2 : K e y V a l u e O f a n y T y p e C o m p o n e n t C o l l e c t i o n O f a n y T y p e g W H h t R N j > < / d 1 p 1 : _ c o n t e x t C o l l e c t i o n s > < / d 1 p 1 : _ p r o p e r t i e s > < d 1 p 1 : C o n t a i n e r   z : R e f = " i 3 6 " / > < d 1 p 1 : _ l a b e l s > < d 2 : K e y V a l u e O f s t r i n g a n y T y p e > < d 2 : K e y > L a b e l < / d 2 : K e y > < d 2 : V a l u e   z : I d = " i 2 1 3 "   i : t y p e = " d 1 p 1 : L a b e l " > < d 1 p 1 : P a r e n t   z : R e f = " i 2 1 0 " / > < d 1 p 1 : U U I D > a 1 8 e c 2 4 5 - 9 c 3 6 - 4 0 4 8 - 8 a 5 9 - 8 3 c 9 a a e c 5 a 7 c < / d 1 p 1 : U U I D > < d 1 p 1 : _ t e x t s > < d 2 : K e y V a l u e O f L a b e l . T e x t K e y s t r i n g _ S R k x G n 9 d > < d 2 : K e y > < d 1 p 1 : C o n t e x t   z : R e f = " i 1 8 " / > < d 1 p 1 : L a n g u a g e   z : R e f = " i 3 2 " / > < / d 2 : K e y > < d 2 : V a l u e > F 2 < / d 2 : V a l u e > < / d 2 : K e y V a l u e O f L a b e l . T e x t K e y s t r i n g _ S R k x G n 9 d > < / d 1 p 1 : _ t e x t s > < / d 2 : V a l u e > < / d 2 : K e y V a l u e O f s t r i n g a n y T y p e > < / d 1 p 1 : _ l a b e l s > < d 1 p 1 : _ e l e m e n t s   z : I d = " i 2 1 4 "   i : t y p e = " d 1 p 1 : E l e m e n t s " > < d 1 p 1 : P a r e n t   z : R e f = " i 2 1 0 " / > < d 1 p 1 : U U I D > e 7 b 7 8 f 0 9 - 9 4 a 3 - 4 5 6 9 - b 5 6 4 - f 7 3 a b e 8 c 9 c 1 e < / d 1 p 1 : U U I D > < d 1 p 1 : _ e l e m e n t s > < d 2 : a n y T y p e   z : I d = " i 2 1 5 "   i : t y p e = " d 1 p 1 : E l e m e n t " > < d 1 p 1 : N a m e > _ & a m p ; 4 6 ; & a m p ; 4 6 ; & a m p ; 4 6 ; & a m p ; 3 2 ; v e n d & a m p ; 3 2 ; d e s & a m p ; 3 2 ; l o g e m e n t s & a m p ; 3 2 ; n e u f s < / d 1 p 1 : N a m e > < d 1 p 1 : O b j e c t T y p e > E l e m e n t < / d 1 p 1 : O b j e c t T y p e > < d 1 p 1 : P a r e n t   z : R e f = " i 2 1 0 " / > < d 1 p 1 : U U I D > f 3 7 4 7 f 8 e - f 9 c a - 4 9 0 b - 9 d 6 7 - 8 9 d d d 6 a 8 d 9 8 d < / d 1 p 1 : U U I D > < d 1 p 1 : _ p r o p e r t i e s   z : I d = " i 2 1 6 "   i : t y p e = " d 1 p 1 : M D M P r o p e r t i e s " > < d 1 p 1 : P a r e n t   z : R e f = " i 2 1 5 " / > < d 1 p 1 : U U I D > b 2 1 9 2 d d 1 - b 0 8 6 - 4 9 8 9 - 8 8 1 b - 6 5 9 8 1 d 3 1 4 6 d 2 < / d 1 p 1 : U U I D > < d 1 p 1 : _ e l e m e n t s > < d 2 : a n y T y p e   z : I d = " i 2 1 7 "   i : t y p e = " d 1 p 1 : M D M P r o p e r t y " > < d 1 p 1 : N a m e > _ 3 3 d 8 5 e 7 0 _ e d 9 f _ 4 8 2 8 _ a 7 3 1 _ e 3 4 b 4 b b 1 e 6 b 1 < / d 1 p 1 : N a m e > < d 1 p 1 : P a r e n t   z : R e f = " i 2 1 5 " / > < d 1 p 1 : U U I D > e 9 d e 1 d 3 7 - e b 9 f - 4 d a 0 - 8 d 2 a - d d f a 5 d b c 4 a b b < / d 1 p 1 : U U I D > < d 1 p 1 : C o n t a i n e r   z : R e f = " i 2 1 6 " / > < d 1 p 1 : V a l u e   i : t y p e = " d 1 : s t r i n g " > ' T 1 ' ! R 4 4 0 C 1 < / d 1 p 1 : V a l u e > < / d 2 : a n y T y p e > < d 2 : a n y T y p e   z : I d = " i 2 1 8 "   i : t y p e = " d 1 p 1 : M D M P r o p e r t y " > < d 1 p 1 : N a m e > _ 2 7 a 7 4 5 2 0 _ 0 4 7 5 _ 4 b a 2 _ b c 5 a _ 3 d 9 d 5 f 4 7 e 6 d e < / d 1 p 1 : N a m e > < d 1 p 1 : P a r e n t   z : R e f = " i 2 1 5 " / > < d 1 p 1 : U U I D > 6 d e b b b b 2 - c 8 3 2 - 4 c 2 2 - 8 f e 5 - 2 e 0 4 b 9 d 4 1 9 9 7 < / d 1 p 1 : U U I D > < d 1 p 1 : C o n t a i n e r   z : R e f = " i 2 1 6 " / > < d 1 p 1 : V a l u e   i : t y p e = " d 1 : s t r i n g " > ' T 2 ' ! R 4 4 0 C 1 < / d 1 p 1 : V a l u e > < / d 2 : a n y T y p e > < / d 1 p 1 : _ e l e m e n t s > < d 1 p 1 : _ c o n t e x t C o l l e c t i o n s > < d 2 : K e y V a l u e O f a n y T y p e C o m p o n e n t C o l l e c t i o n O f a n y T y p e g W H h t R N j > < d 2 : K e y   z : R e f = " i 1 8 " / > < d 2 : V a l u e   z : I d = " i 2 1 9 " > < d 1 p 1 : U U I D > b d 9 e b 1 e b - b 0 3 c - 4 8 1 b - a f c 5 - 9 1 9 7 a 7 f 9 f 7 b 6 < / d 1 p 1 : U U I D > < d 1 p 1 : _ e l e m e n t s > < d 2 : a n y T y p e   z : R e f = " i 2 1 7 " / > < d 2 : a n y T y p e   z : R e f = " i 2 1 8 " / > < / d 1 p 1 : _ e l e m e n t s > < / d 2 : V a l u e > < / d 2 : K e y V a l u e O f a n y T y p e C o m p o n e n t C o l l e c t i o n O f a n y T y p e g W H h t R N j > < / d 1 p 1 : _ c o n t e x t C o l l e c t i o n s > < / d 1 p 1 : _ p r o p e r t i e s > < d 1 p 1 : C o n t a i n e r   z : R e f = " i 2 1 4 " / > < d 1 p 1 : _ l a b e l s > < d 2 : K e y V a l u e O f s t r i n g a n y T y p e > < d 2 : K e y > L a b e l < / d 2 : K e y > < d 2 : V a l u e   z : I d = " i 2 2 0 "   i : t y p e = " d 1 p 1 : L a b e l " > < d 1 p 1 : P a r e n t   z : R e f = " i 2 1 5 " / > < d 1 p 1 : U U I D > 8 4 2 3 2 c d d - 8 5 d 3 - 4 1 a e - b 1 9 9 - 8 d 4 a 5 5 8 d 8 8 e 9 < / d 1 p 1 : U U I D > < d 1 p 1 : _ t e x t s > < d 2 : K e y V a l u e O f L a b e l . T e x t K e y s t r i n g _ S R k x G n 9 d > < d 2 : K e y > < d 1 p 1 : C o n t e x t   z : R e f = " i 1 8 " / > < d 1 p 1 : L a n g u a g e   z : R e f = " i 3 2 " / > < / d 2 : K e y > < d 2 : V a l u e > . . .   v e n d   d e s   l o g e m e n t s   n e u f s 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2 1 "   i : t y p e = " d 1 p 1 : E l e m e n t " > < d 1 p 1 : N a m e > _ & a m p ; 4 6 ; & a m p ; 4 6 ; & a m p ; 4 6 ; & a m p ; 3 2 ; e s t & a m p ; 3 2 ; u n & a m p ; 3 2 ; a c t e u r & a m p ; 3 2 ; q u i & a m p ; 3 2 ; p r o p o s e & a m p ; 3 2 ; d e s & a m p ; 3 2 ; l o g e m e n t s & a m p ; 3 2 ; a u x & a m p ; 3 2 ; p a r t i c u l i e r s < / d 1 p 1 : N a m e > < d 1 p 1 : O b j e c t T y p e > E l e m e n t < / d 1 p 1 : O b j e c t T y p e > < d 1 p 1 : P a r e n t   z : R e f = " i 2 1 0 " / > < d 1 p 1 : U U I D > b a e 5 5 c 8 1 - 6 b 1 f - 4 1 8 5 - 8 3 d d - 4 d f d 8 f 4 3 a 5 a 6 < / d 1 p 1 : U U I D > < d 1 p 1 : _ p r o p e r t i e s   z : I d = " i 2 2 2 "   i : t y p e = " d 1 p 1 : M D M P r o p e r t i e s " > < d 1 p 1 : P a r e n t   z : R e f = " i 2 2 1 " / > < d 1 p 1 : U U I D > 9 0 4 5 d b b c - c 9 1 7 - 4 0 8 6 - 9 f 4 7 - a 5 5 8 7 5 f 3 3 b b 6 < / d 1 p 1 : U U I D > < d 1 p 1 : _ e l e m e n t s > < d 2 : a n y T y p e   z : I d = " i 2 2 3 "   i : t y p e = " d 1 p 1 : M D M P r o p e r t y " > < d 1 p 1 : N a m e > _ 3 3 d 8 5 e 7 0 _ e d 9 f _ 4 8 2 8 _ a 7 3 1 _ e 3 4 b 4 b b 1 e 6 b 1 < / d 1 p 1 : N a m e > < d 1 p 1 : P a r e n t   z : R e f = " i 2 2 1 " / > < d 1 p 1 : U U I D > 0 2 1 2 c e 9 2 - 6 e d 0 - 4 f f d - b b e 0 - 6 7 f 3 2 3 b c 0 6 a 9 < / d 1 p 1 : U U I D > < d 1 p 1 : C o n t a i n e r   z : R e f = " i 2 2 2 " / > < d 1 p 1 : V a l u e   i : t y p e = " d 1 : s t r i n g " > ' T 1 ' ! R 4 4 1 C 1 < / d 1 p 1 : V a l u e > < / d 2 : a n y T y p e > < d 2 : a n y T y p e   z : I d = " i 2 2 4 "   i : t y p e = " d 1 p 1 : M D M P r o p e r t y " > < d 1 p 1 : N a m e > _ 2 7 a 7 4 5 2 0 _ 0 4 7 5 _ 4 b a 2 _ b c 5 a _ 3 d 9 d 5 f 4 7 e 6 d e < / d 1 p 1 : N a m e > < d 1 p 1 : P a r e n t   z : R e f = " i 2 2 1 " / > < d 1 p 1 : U U I D > f 5 c 8 0 4 2 d - 8 9 a 9 - 4 2 f 9 - b d 3 3 - 2 5 5 0 0 c 9 c b f 4 6 < / d 1 p 1 : U U I D > < d 1 p 1 : C o n t a i n e r   z : R e f = " i 2 2 2 " / > < d 1 p 1 : V a l u e   i : t y p e = " d 1 : s t r i n g " > ' T 2 ' ! R 4 4 1 C 1 < / d 1 p 1 : V a l u e > < / d 2 : a n y T y p e > < / d 1 p 1 : _ e l e m e n t s > < d 1 p 1 : _ c o n t e x t C o l l e c t i o n s > < d 2 : K e y V a l u e O f a n y T y p e C o m p o n e n t C o l l e c t i o n O f a n y T y p e g W H h t R N j > < d 2 : K e y   z : R e f = " i 1 8 " / > < d 2 : V a l u e   z : I d = " i 2 2 5 " > < d 1 p 1 : U U I D > c 4 1 0 3 b c a - c c 6 1 - 4 3 e c - a 1 c b - 1 5 e 9 5 c a 2 5 4 7 e < / d 1 p 1 : U U I D > < d 1 p 1 : _ e l e m e n t s > < d 2 : a n y T y p e   z : R e f = " i 2 2 3 " / > < d 2 : a n y T y p e   z : R e f = " i 2 2 4 " / > < / d 1 p 1 : _ e l e m e n t s > < / d 2 : V a l u e > < / d 2 : K e y V a l u e O f a n y T y p e C o m p o n e n t C o l l e c t i o n O f a n y T y p e g W H h t R N j > < / d 1 p 1 : _ c o n t e x t C o l l e c t i o n s > < / d 1 p 1 : _ p r o p e r t i e s > < d 1 p 1 : C o n t a i n e r   z : R e f = " i 2 1 4 " / > < d 1 p 1 : _ l a b e l s > < d 2 : K e y V a l u e O f s t r i n g a n y T y p e > < d 2 : K e y > L a b e l < / d 2 : K e y > < d 2 : V a l u e   z : I d = " i 2 2 6 "   i : t y p e = " d 1 p 1 : L a b e l " > < d 1 p 1 : P a r e n t   z : R e f = " i 2 2 1 " / > < d 1 p 1 : U U I D > 3 8 4 1 1 5 2 7 - c b a 6 - 4 e 4 2 - a 2 7 2 - 1 5 2 7 7 d f 6 3 9 8 c < / d 1 p 1 : U U I D > < d 1 p 1 : _ t e x t s > < d 2 : K e y V a l u e O f L a b e l . T e x t K e y s t r i n g _ S R k x G n 9 d > < d 2 : K e y > < d 1 p 1 : C o n t e x t   z : R e f = " i 1 8 " / > < d 1 p 1 : L a n g u a g e   z : R e f = " i 3 2 " / > < / d 2 : K e y > < d 2 : V a l u e > . . .   e s t   u n   a c t e u r   q u i   p r o p o s e   d e s   l o g e m e n t s   a u x   p a r t i c u l i e r s 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2 7 "   i : t y p e = " d 1 p 1 : E l e m e n t " > < d 1 p 1 : N a m e > _ & a m p ; 4 6 ; & a m p ; 4 6 ; & a m p ; 4 6 ; & a m p ; 3 2 ; p r o p o s e & a m p ; 3 2 ; d e s & a m p ; 3 2 ; l o g e m e n t s & a m p ; 3 2 ; m o d e r n e s < / d 1 p 1 : N a m e > < d 1 p 1 : O b j e c t T y p e > E l e m e n t < / d 1 p 1 : O b j e c t T y p e > < d 1 p 1 : P a r e n t   z : R e f = " i 2 1 0 " / > < d 1 p 1 : U U I D > f d 0 3 d 9 0 e - e 6 5 4 - 4 6 e 5 - 9 d 3 9 - f 9 b 8 0 4 2 7 4 0 5 2 < / d 1 p 1 : U U I D > < d 1 p 1 : _ p r o p e r t i e s   z : I d = " i 2 2 8 "   i : t y p e = " d 1 p 1 : M D M P r o p e r t i e s " > < d 1 p 1 : P a r e n t   z : R e f = " i 2 2 7 " / > < d 1 p 1 : U U I D > 3 e 3 f 2 2 a b - 5 3 6 1 - 4 a 5 f - 8 e 5 b - b 1 d b 0 4 c 0 c a 8 b < / d 1 p 1 : U U I D > < d 1 p 1 : _ e l e m e n t s > < d 2 : a n y T y p e   z : I d = " i 2 2 9 "   i : t y p e = " d 1 p 1 : M D M P r o p e r t y " > < d 1 p 1 : N a m e > _ 3 3 d 8 5 e 7 0 _ e d 9 f _ 4 8 2 8 _ a 7 3 1 _ e 3 4 b 4 b b 1 e 6 b 1 < / d 1 p 1 : N a m e > < d 1 p 1 : P a r e n t   z : R e f = " i 2 2 7 " / > < d 1 p 1 : U U I D > 0 5 1 5 5 5 7 e - 9 8 c d - 4 8 6 7 - b 0 3 f - 3 5 8 2 5 3 5 4 6 c c d < / d 1 p 1 : U U I D > < d 1 p 1 : C o n t a i n e r   z : R e f = " i 2 2 8 " / > < d 1 p 1 : V a l u e   i : t y p e = " d 1 : s t r i n g " > ' T 1 ' ! R 4 4 2 C 1 < / d 1 p 1 : V a l u e > < / d 2 : a n y T y p e > < d 2 : a n y T y p e   z : I d = " i 2 3 0 "   i : t y p e = " d 1 p 1 : M D M P r o p e r t y " > < d 1 p 1 : N a m e > _ 2 7 a 7 4 5 2 0 _ 0 4 7 5 _ 4 b a 2 _ b c 5 a _ 3 d 9 d 5 f 4 7 e 6 d e < / d 1 p 1 : N a m e > < d 1 p 1 : P a r e n t   z : R e f = " i 2 2 7 " / > < d 1 p 1 : U U I D > 4 f f c 6 2 2 6 - 2 9 f 1 - 4 9 f 7 - a 6 c e - d c 8 8 9 4 e 9 c 9 1 1 < / d 1 p 1 : U U I D > < d 1 p 1 : C o n t a i n e r   z : R e f = " i 2 2 8 " / > < d 1 p 1 : V a l u e   i : t y p e = " d 1 : s t r i n g " > ' T 2 ' ! R 4 4 2 C 1 < / d 1 p 1 : V a l u e > < / d 2 : a n y T y p e > < / d 1 p 1 : _ e l e m e n t s > < d 1 p 1 : _ c o n t e x t C o l l e c t i o n s > < d 2 : K e y V a l u e O f a n y T y p e C o m p o n e n t C o l l e c t i o n O f a n y T y p e g W H h t R N j > < d 2 : K e y   z : R e f = " i 1 8 " / > < d 2 : V a l u e   z : I d = " i 2 3 1 " > < d 1 p 1 : U U I D > c c 6 1 9 4 9 0 - e f 8 5 - 4 e 5 f - 8 d f 4 - 4 c 3 5 e b 0 d 0 4 5 1 < / d 1 p 1 : U U I D > < d 1 p 1 : _ e l e m e n t s > < d 2 : a n y T y p e   z : R e f = " i 2 2 9 " / > < d 2 : a n y T y p e   z : R e f = " i 2 3 0 " / > < / d 1 p 1 : _ e l e m e n t s > < / d 2 : V a l u e > < / d 2 : K e y V a l u e O f a n y T y p e C o m p o n e n t C o l l e c t i o n O f a n y T y p e g W H h t R N j > < / d 1 p 1 : _ c o n t e x t C o l l e c t i o n s > < / d 1 p 1 : _ p r o p e r t i e s > < d 1 p 1 : C o n t a i n e r   z : R e f = " i 2 1 4 " / > < d 1 p 1 : _ l a b e l s > < d 2 : K e y V a l u e O f s t r i n g a n y T y p e > < d 2 : K e y > L a b e l < / d 2 : K e y > < d 2 : V a l u e   z : I d = " i 2 3 2 "   i : t y p e = " d 1 p 1 : L a b e l " > < d 1 p 1 : P a r e n t   z : R e f = " i 2 2 7 " / > < d 1 p 1 : U U I D > 7 9 5 b d 6 b c - 5 9 e 4 - 4 4 3 9 - 9 9 2 9 - c 4 e a 8 c 7 3 8 3 e 1 < / d 1 p 1 : U U I D > < d 1 p 1 : _ t e x t s > < d 2 : K e y V a l u e O f L a b e l . T e x t K e y s t r i n g _ S R k x G n 9 d > < d 2 : K e y > < d 1 p 1 : C o n t e x t   z : R e f = " i 1 8 " / > < d 1 p 1 : L a n g u a g e   z : R e f = " i 3 2 " / > < / d 2 : K e y > < d 2 : V a l u e > . . .   p r o p o s e   d e s   l o g e m e n t s   m o d e r n e s 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3 3 "   i : t y p e = " d 1 p 1 : E l e m e n t " > < d 1 p 1 : N a m e > _ & a m p ; 4 6 ; & a m p ; 4 6 ; & a m p ; 4 6 ; & a m p ; 3 2 ; i n c l u t & a m p ; 3 2 ; d a n s & a m p ; 3 2 ; s e s & a m p ; 3 2 ; l o g e m e n t s & a m p ; 3 2 ; d e s & a m p ; 3 2 ; & a m p ; 2 3 3 ; q u i p e m e n t s & a m p ; 3 2 ; d o m o t i q u e s < / d 1 p 1 : N a m e > < d 1 p 1 : O b j e c t T y p e > E l e m e n t < / d 1 p 1 : O b j e c t T y p e > < d 1 p 1 : P a r e n t   z : R e f = " i 2 1 0 " / > < d 1 p 1 : U U I D > 6 6 f 8 0 a a c - 8 3 0 a - 4 c 4 2 - 9 a 8 e - 8 1 d 1 7 5 d 8 7 e e 0 < / d 1 p 1 : U U I D > < d 1 p 1 : _ p r o p e r t i e s   z : I d = " i 2 3 4 "   i : t y p e = " d 1 p 1 : M D M P r o p e r t i e s " > < d 1 p 1 : P a r e n t   z : R e f = " i 2 3 3 " / > < d 1 p 1 : U U I D > 3 7 7 6 4 1 c 0 - a 5 1 8 - 4 c 3 3 - a b 6 9 - 4 f 8 4 9 6 1 8 f 3 e c < / d 1 p 1 : U U I D > < d 1 p 1 : _ e l e m e n t s > < d 2 : a n y T y p e   z : I d = " i 2 3 5 "   i : t y p e = " d 1 p 1 : M D M P r o p e r t y " > < d 1 p 1 : N a m e > _ 3 3 d 8 5 e 7 0 _ e d 9 f _ 4 8 2 8 _ a 7 3 1 _ e 3 4 b 4 b b 1 e 6 b 1 < / d 1 p 1 : N a m e > < d 1 p 1 : P a r e n t   z : R e f = " i 2 3 3 " / > < d 1 p 1 : U U I D > 0 d 0 8 4 a 2 3 - c d a 6 - 4 6 8 5 - b 7 3 3 - 6 7 f d f 4 6 0 5 d a a < / d 1 p 1 : U U I D > < d 1 p 1 : C o n t a i n e r   z : R e f = " i 2 3 4 " / > < d 1 p 1 : V a l u e   i : t y p e = " d 1 : s t r i n g " > ' T 1 ' ! R 4 4 3 C 1 < / d 1 p 1 : V a l u e > < / d 2 : a n y T y p e > < d 2 : a n y T y p e   z : I d = " i 2 3 6 "   i : t y p e = " d 1 p 1 : M D M P r o p e r t y " > < d 1 p 1 : N a m e > _ 2 7 a 7 4 5 2 0 _ 0 4 7 5 _ 4 b a 2 _ b c 5 a _ 3 d 9 d 5 f 4 7 e 6 d e < / d 1 p 1 : N a m e > < d 1 p 1 : P a r e n t   z : R e f = " i 2 3 3 " / > < d 1 p 1 : U U I D > 8 c 3 e 3 b a 1 - d c 9 2 - 4 a 1 9 - 9 c 7 1 - 9 1 0 5 8 f 2 b e e 2 1 < / d 1 p 1 : U U I D > < d 1 p 1 : C o n t a i n e r   z : R e f = " i 2 3 4 " / > < d 1 p 1 : V a l u e   i : t y p e = " d 1 : s t r i n g " > ' T 2 ' ! R 4 4 3 C 1 < / d 1 p 1 : V a l u e > < / d 2 : a n y T y p e > < / d 1 p 1 : _ e l e m e n t s > < d 1 p 1 : _ c o n t e x t C o l l e c t i o n s > < d 2 : K e y V a l u e O f a n y T y p e C o m p o n e n t C o l l e c t i o n O f a n y T y p e g W H h t R N j > < d 2 : K e y   z : R e f = " i 1 8 " / > < d 2 : V a l u e   z : I d = " i 2 3 7 " > < d 1 p 1 : U U I D > a 4 3 f 6 d a 2 - 3 5 3 6 - 4 3 c f - 9 0 7 2 - 3 a c 4 8 3 8 1 a a e 5 < / d 1 p 1 : U U I D > < d 1 p 1 : _ e l e m e n t s > < d 2 : a n y T y p e   z : R e f = " i 2 3 5 " / > < d 2 : a n y T y p e   z : R e f = " i 2 3 6 " / > < / d 1 p 1 : _ e l e m e n t s > < / d 2 : V a l u e > < / d 2 : K e y V a l u e O f a n y T y p e C o m p o n e n t C o l l e c t i o n O f a n y T y p e g W H h t R N j > < / d 1 p 1 : _ c o n t e x t C o l l e c t i o n s > < / d 1 p 1 : _ p r o p e r t i e s > < d 1 p 1 : C o n t a i n e r   z : R e f = " i 2 1 4 " / > < d 1 p 1 : _ l a b e l s > < d 2 : K e y V a l u e O f s t r i n g a n y T y p e > < d 2 : K e y > L a b e l < / d 2 : K e y > < d 2 : V a l u e   z : I d = " i 2 3 8 "   i : t y p e = " d 1 p 1 : L a b e l " > < d 1 p 1 : P a r e n t   z : R e f = " i 2 3 3 " / > < d 1 p 1 : U U I D > 7 b d f 1 8 0 8 - 7 6 b e - 4 5 c 7 - 9 0 d 4 - 9 2 d 4 3 0 9 b 6 0 e 1 < / d 1 p 1 : U U I D > < d 1 p 1 : _ t e x t s > < d 2 : K e y V a l u e O f L a b e l . T e x t K e y s t r i n g _ S R k x G n 9 d > < d 2 : K e y > < d 1 p 1 : C o n t e x t   z : R e f = " i 1 8 " / > < d 1 p 1 : L a n g u a g e   z : R e f = " i 3 2 " / > < / d 2 : K e y > < d 2 : V a l u e > . . .   i n c l u t   d a n s   s e s   l o g e m e n t s   d e s   � q u i p e m e n t s   d o m o t i q u e s 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3 9 "   i : t y p e = " d 1 p 1 : E l e m e n t " > < d 1 p 1 : N a m e > _ & a m p ; 4 6 ; & a m p ; 4 6 ; & a m p ; 4 6 ; & a m p ; 3 2 ; e s t & a m p ; 3 2 ; u n & a m p ; 3 2 ; a c t e u r & a m p ; 3 2 ; q u i & a m p ; 3 2 ; i n n o v e & a m p ; 3 2 ; e n & a m p ; 3 2 ; m a t i & a m p ; 2 3 2 ; r e & a m p ; 3 2 ; d & a m p ; 3 9 ; i m m o b i l i e r < / d 1 p 1 : N a m e > < d 1 p 1 : O b j e c t T y p e > E l e m e n t < / d 1 p 1 : O b j e c t T y p e > < d 1 p 1 : P a r e n t   z : R e f = " i 2 1 0 " / > < d 1 p 1 : U U I D > 3 b 7 1 a 7 3 2 - f b a 0 - 4 8 9 3 - 8 d a f - 9 c c 3 2 5 f 1 8 5 2 d < / d 1 p 1 : U U I D > < d 1 p 1 : _ p r o p e r t i e s   z : I d = " i 2 4 0 "   i : t y p e = " d 1 p 1 : M D M P r o p e r t i e s " > < d 1 p 1 : P a r e n t   z : R e f = " i 2 3 9 " / > < d 1 p 1 : U U I D > c 7 3 f 7 c b a - a 8 3 3 - 4 9 4 4 - a 0 2 7 - 0 c 0 7 a 2 d 7 4 e 3 9 < / d 1 p 1 : U U I D > < d 1 p 1 : _ e l e m e n t s > < d 2 : a n y T y p e   z : I d = " i 2 4 1 "   i : t y p e = " d 1 p 1 : M D M P r o p e r t y " > < d 1 p 1 : N a m e > _ 3 3 d 8 5 e 7 0 _ e d 9 f _ 4 8 2 8 _ a 7 3 1 _ e 3 4 b 4 b b 1 e 6 b 1 < / d 1 p 1 : N a m e > < d 1 p 1 : P a r e n t   z : R e f = " i 2 3 9 " / > < d 1 p 1 : U U I D > a 1 f b 4 1 8 a - 5 b d 7 - 4 b 7 3 - 8 7 c c - d 7 6 6 3 b a b 2 1 e 7 < / d 1 p 1 : U U I D > < d 1 p 1 : C o n t a i n e r   z : R e f = " i 2 4 0 " / > < d 1 p 1 : V a l u e   i : t y p e = " d 1 : s t r i n g " > ' T 1 ' ! R 4 4 4 C 1 < / d 1 p 1 : V a l u e > < / d 2 : a n y T y p e > < d 2 : a n y T y p e   z : I d = " i 2 4 2 "   i : t y p e = " d 1 p 1 : M D M P r o p e r t y " > < d 1 p 1 : N a m e > _ 2 7 a 7 4 5 2 0 _ 0 4 7 5 _ 4 b a 2 _ b c 5 a _ 3 d 9 d 5 f 4 7 e 6 d e < / d 1 p 1 : N a m e > < d 1 p 1 : P a r e n t   z : R e f = " i 2 3 9 " / > < d 1 p 1 : U U I D > c b 8 e 1 4 c c - 6 e d 7 - 4 8 0 2 - b 1 0 d - b 3 b d f f b 9 5 a 5 6 < / d 1 p 1 : U U I D > < d 1 p 1 : C o n t a i n e r   z : R e f = " i 2 4 0 " / > < d 1 p 1 : V a l u e   i : t y p e = " d 1 : s t r i n g " > ' T 2 ' ! R 4 4 4 C 1 < / d 1 p 1 : V a l u e > < / d 2 : a n y T y p e > < / d 1 p 1 : _ e l e m e n t s > < d 1 p 1 : _ c o n t e x t C o l l e c t i o n s > < d 2 : K e y V a l u e O f a n y T y p e C o m p o n e n t C o l l e c t i o n O f a n y T y p e g W H h t R N j > < d 2 : K e y   z : R e f = " i 1 8 " / > < d 2 : V a l u e   z : I d = " i 2 4 3 " > < d 1 p 1 : U U I D > b 5 3 5 0 5 e f - a c 8 f - 4 5 d f - a a 8 1 - f b 1 8 7 f 5 c 9 e 2 5 < / d 1 p 1 : U U I D > < d 1 p 1 : _ e l e m e n t s > < d 2 : a n y T y p e   z : R e f = " i 2 4 1 " / > < d 2 : a n y T y p e   z : R e f = " i 2 4 2 " / > < / d 1 p 1 : _ e l e m e n t s > < / d 2 : V a l u e > < / d 2 : K e y V a l u e O f a n y T y p e C o m p o n e n t C o l l e c t i o n O f a n y T y p e g W H h t R N j > < / d 1 p 1 : _ c o n t e x t C o l l e c t i o n s > < / d 1 p 1 : _ p r o p e r t i e s > < d 1 p 1 : C o n t a i n e r   z : R e f = " i 2 1 4 " / > < d 1 p 1 : _ l a b e l s > < d 2 : K e y V a l u e O f s t r i n g a n y T y p e > < d 2 : K e y > L a b e l < / d 2 : K e y > < d 2 : V a l u e   z : I d = " i 2 4 4 "   i : t y p e = " d 1 p 1 : L a b e l " > < d 1 p 1 : P a r e n t   z : R e f = " i 2 3 9 " / > < d 1 p 1 : U U I D > c 0 3 5 1 9 c 7 - 0 f a 9 - 4 3 b 7 - a c e 2 - 4 5 d a 6 a b 8 a e b 7 < / d 1 p 1 : U U I D > < d 1 p 1 : _ t e x t s > < d 2 : K e y V a l u e O f L a b e l . T e x t K e y s t r i n g _ S R k x G n 9 d > < d 2 : K e y > < d 1 p 1 : C o n t e x t   z : R e f = " i 1 8 " / > < d 1 p 1 : L a n g u a g e   z : R e f = " i 3 2 " / > < / d 2 : K e y > < d 2 : V a l u e > . . .   e s t   u n   a c t e u r   q u i   i n n o v e   e n   m a t i � r e   d ' i m m o b i l i e r < / 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4 5 "   i : t y p e = " d 1 p 1 : E l e m e n t " > < d 1 p 1 : N a m e > _ & a m p ; 4 6 ; & a m p ; 4 6 ; & a m p ; 4 6 ; & a m p ; 3 2 ; e s t & a m p ; 3 2 ; p r o c h e & a m p ; 3 2 ; d e s & a m p ; 3 2 ; p r & a m p ; 2 3 3 ; o c c u p a t i o n s & a m p ; 3 2 ; d e & a m p ; 3 2 ; s e s & a m p ; 3 2 ; c l i e n t s < / d 1 p 1 : N a m e > < d 1 p 1 : O b j e c t T y p e > E l e m e n t < / d 1 p 1 : O b j e c t T y p e > < d 1 p 1 : P a r e n t   z : R e f = " i 2 1 0 " / > < d 1 p 1 : U U I D > a 2 c d 0 3 8 2 - 1 f f 2 - 4 7 c c - 9 1 4 b - 1 f 9 e 5 9 b 4 0 4 0 4 < / d 1 p 1 : U U I D > < d 1 p 1 : _ p r o p e r t i e s   z : I d = " i 2 4 6 "   i : t y p e = " d 1 p 1 : M D M P r o p e r t i e s " > < d 1 p 1 : P a r e n t   z : R e f = " i 2 4 5 " / > < d 1 p 1 : U U I D > 3 0 7 4 2 8 f e - c e f a - 4 0 4 1 - 8 c f 7 - c e b b d 6 8 0 2 1 2 0 < / d 1 p 1 : U U I D > < d 1 p 1 : _ e l e m e n t s > < d 2 : a n y T y p e   z : I d = " i 2 4 7 "   i : t y p e = " d 1 p 1 : M D M P r o p e r t y " > < d 1 p 1 : N a m e > _ 3 3 d 8 5 e 7 0 _ e d 9 f _ 4 8 2 8 _ a 7 3 1 _ e 3 4 b 4 b b 1 e 6 b 1 < / d 1 p 1 : N a m e > < d 1 p 1 : P a r e n t   z : R e f = " i 2 4 5 " / > < d 1 p 1 : U U I D > 3 7 a 5 3 1 4 4 - 0 8 b 3 - 4 5 b 7 - b b 2 b - f b 5 4 7 8 a 4 1 4 6 c < / d 1 p 1 : U U I D > < d 1 p 1 : C o n t a i n e r   z : R e f = " i 2 4 6 " / > < d 1 p 1 : V a l u e   i : t y p e = " d 1 : s t r i n g " > ' T 1 ' ! R 4 4 5 C 1 < / d 1 p 1 : V a l u e > < / d 2 : a n y T y p e > < d 2 : a n y T y p e   z : I d = " i 2 4 8 "   i : t y p e = " d 1 p 1 : M D M P r o p e r t y " > < d 1 p 1 : N a m e > _ 2 7 a 7 4 5 2 0 _ 0 4 7 5 _ 4 b a 2 _ b c 5 a _ 3 d 9 d 5 f 4 7 e 6 d e < / d 1 p 1 : N a m e > < d 1 p 1 : P a r e n t   z : R e f = " i 2 4 5 " / > < d 1 p 1 : U U I D > 0 d 0 7 8 d 3 2 - 1 a 3 2 - 4 d b 1 - 9 6 3 e - 8 8 3 1 b 6 c a e a 9 e < / d 1 p 1 : U U I D > < d 1 p 1 : C o n t a i n e r   z : R e f = " i 2 4 6 " / > < d 1 p 1 : V a l u e   i : t y p e = " d 1 : s t r i n g " > ' T 2 ' ! R 4 4 5 C 1 < / d 1 p 1 : V a l u e > < / d 2 : a n y T y p e > < / d 1 p 1 : _ e l e m e n t s > < d 1 p 1 : _ c o n t e x t C o l l e c t i o n s > < d 2 : K e y V a l u e O f a n y T y p e C o m p o n e n t C o l l e c t i o n O f a n y T y p e g W H h t R N j > < d 2 : K e y   z : R e f = " i 1 8 " / > < d 2 : V a l u e   z : I d = " i 2 4 9 " > < d 1 p 1 : U U I D > b 8 9 4 6 e f 1 - 2 4 a b - 4 0 b c - 9 4 c 4 - e f f 9 f a c f f 3 e 9 < / d 1 p 1 : U U I D > < d 1 p 1 : _ e l e m e n t s > < d 2 : a n y T y p e   z : R e f = " i 2 4 7 " / > < d 2 : a n y T y p e   z : R e f = " i 2 4 8 " / > < / d 1 p 1 : _ e l e m e n t s > < / d 2 : V a l u e > < / d 2 : K e y V a l u e O f a n y T y p e C o m p o n e n t C o l l e c t i o n O f a n y T y p e g W H h t R N j > < / d 1 p 1 : _ c o n t e x t C o l l e c t i o n s > < / d 1 p 1 : _ p r o p e r t i e s > < d 1 p 1 : C o n t a i n e r   z : R e f = " i 2 1 4 " / > < d 1 p 1 : _ l a b e l s > < d 2 : K e y V a l u e O f s t r i n g a n y T y p e > < d 2 : K e y > L a b e l < / d 2 : K e y > < d 2 : V a l u e   z : I d = " i 2 5 0 "   i : t y p e = " d 1 p 1 : L a b e l " > < d 1 p 1 : P a r e n t   z : R e f = " i 2 4 5 " / > < d 1 p 1 : U U I D > 6 1 2 6 b e b 6 - 4 f f c - 4 d f 4 - 9 f a 0 - 6 2 4 3 e d 0 c 8 0 8 f < / d 1 p 1 : U U I D > < d 1 p 1 : _ t e x t s > < d 2 : K e y V a l u e O f L a b e l . T e x t K e y s t r i n g _ S R k x G n 9 d > < d 2 : K e y > < d 1 p 1 : C o n t e x t   z : R e f = " i 1 8 " / > < d 1 p 1 : L a n g u a g e   z : R e f = " i 3 2 " / > < / d 2 : K e y > < d 2 : V a l u e > . . .   e s t   p r o c h e   d e s   p r � o c c u p a t i o n s   d e   s e s   c l i e n t s 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5 1 "   i : t y p e = " d 1 p 1 : E l e m e n t " > < d 1 p 1 : N a m e > _ & a m p ; 4 6 ; & a m p ; 4 6 ; & a m p ; 4 6 ; & a m p ; 3 2 ; p r o p o s e & a m p ; 3 2 ; d e s & a m p ; 3 2 ; l o g e m e n t s & a m p ; 3 2 ; m i e u x & a m p ; 3 2 ; & a m p ; 2 3 3 ; q u i p & a m p ; 2 3 3 ; s & a m p ; 3 2 ; q u e & a m p ; 3 2 ; s e s & a m p ; 3 2 ; c o n c u r r e n t s < / d 1 p 1 : N a m e > < d 1 p 1 : O b j e c t T y p e > E l e m e n t < / d 1 p 1 : O b j e c t T y p e > < d 1 p 1 : P a r e n t   z : R e f = " i 2 1 0 " / > < d 1 p 1 : U U I D > 1 2 4 1 b b f 8 - 2 1 2 b - 4 8 f d - 8 6 0 3 - d 1 b 5 b 1 4 0 8 b d 3 < / d 1 p 1 : U U I D > < d 1 p 1 : _ p r o p e r t i e s   z : I d = " i 2 5 2 "   i : t y p e = " d 1 p 1 : M D M P r o p e r t i e s " > < d 1 p 1 : P a r e n t   z : R e f = " i 2 5 1 " / > < d 1 p 1 : U U I D > 6 5 3 8 9 8 8 e - b 0 4 9 - 4 4 2 d - 9 5 0 c - 2 d 6 6 b 8 e 1 b c a 0 < / d 1 p 1 : U U I D > < d 1 p 1 : _ e l e m e n t s > < d 2 : a n y T y p e   z : I d = " i 2 5 3 "   i : t y p e = " d 1 p 1 : M D M P r o p e r t y " > < d 1 p 1 : N a m e > _ 3 3 d 8 5 e 7 0 _ e d 9 f _ 4 8 2 8 _ a 7 3 1 _ e 3 4 b 4 b b 1 e 6 b 1 < / d 1 p 1 : N a m e > < d 1 p 1 : P a r e n t   z : R e f = " i 2 5 1 " / > < d 1 p 1 : U U I D > 0 d 6 d 2 3 8 5 - 4 d a 8 - 4 6 8 e - 8 2 5 b - 6 3 0 2 d 3 9 b f 5 9 f < / d 1 p 1 : U U I D > < d 1 p 1 : C o n t a i n e r   z : R e f = " i 2 5 2 " / > < d 1 p 1 : V a l u e   i : t y p e = " d 1 : s t r i n g " > ' T 1 ' ! R 4 4 6 C 1 < / d 1 p 1 : V a l u e > < / d 2 : a n y T y p e > < d 2 : a n y T y p e   z : I d = " i 2 5 4 "   i : t y p e = " d 1 p 1 : M D M P r o p e r t y " > < d 1 p 1 : N a m e > _ 2 7 a 7 4 5 2 0 _ 0 4 7 5 _ 4 b a 2 _ b c 5 a _ 3 d 9 d 5 f 4 7 e 6 d e < / d 1 p 1 : N a m e > < d 1 p 1 : P a r e n t   z : R e f = " i 2 5 1 " / > < d 1 p 1 : U U I D > f 4 4 b 1 9 7 c - 6 b b e - 4 d b 1 - a 1 8 9 - 4 7 c 6 b 9 b 5 a 2 1 4 < / d 1 p 1 : U U I D > < d 1 p 1 : C o n t a i n e r   z : R e f = " i 2 5 2 " / > < d 1 p 1 : V a l u e   i : t y p e = " d 1 : s t r i n g " > ' T 2 ' ! R 4 4 6 C 1 < / d 1 p 1 : V a l u e > < / d 2 : a n y T y p e > < / d 1 p 1 : _ e l e m e n t s > < d 1 p 1 : _ c o n t e x t C o l l e c t i o n s > < d 2 : K e y V a l u e O f a n y T y p e C o m p o n e n t C o l l e c t i o n O f a n y T y p e g W H h t R N j > < d 2 : K e y   z : R e f = " i 1 8 " / > < d 2 : V a l u e   z : I d = " i 2 5 5 " > < d 1 p 1 : U U I D > 0 8 b 1 7 7 f 9 - 6 e d 2 - 4 3 a 1 - a b d 5 - 9 0 d 8 d 8 e 1 2 1 7 b < / d 1 p 1 : U U I D > < d 1 p 1 : _ e l e m e n t s > < d 2 : a n y T y p e   z : R e f = " i 2 5 3 " / > < d 2 : a n y T y p e   z : R e f = " i 2 5 4 " / > < / d 1 p 1 : _ e l e m e n t s > < / d 2 : V a l u e > < / d 2 : K e y V a l u e O f a n y T y p e C o m p o n e n t C o l l e c t i o n O f a n y T y p e g W H h t R N j > < / d 1 p 1 : _ c o n t e x t C o l l e c t i o n s > < / d 1 p 1 : _ p r o p e r t i e s > < d 1 p 1 : C o n t a i n e r   z : R e f = " i 2 1 4 " / > < d 1 p 1 : _ l a b e l s > < d 2 : K e y V a l u e O f s t r i n g a n y T y p e > < d 2 : K e y > L a b e l < / d 2 : K e y > < d 2 : V a l u e   z : I d = " i 2 5 6 "   i : t y p e = " d 1 p 1 : L a b e l " > < d 1 p 1 : P a r e n t   z : R e f = " i 2 5 1 " / > < d 1 p 1 : U U I D > d d b c 5 a b 0 - 0 1 5 9 - 4 a c 4 - b 5 c a - f e f f 3 0 f 0 1 1 0 6 < / d 1 p 1 : U U I D > < d 1 p 1 : _ t e x t s > < d 2 : K e y V a l u e O f L a b e l . T e x t K e y s t r i n g _ S R k x G n 9 d > < d 2 : K e y > < d 1 p 1 : C o n t e x t   z : R e f = " i 1 8 " / > < d 1 p 1 : L a n g u a g e   z : R e f = " i 3 2 " / > < / d 2 : K e y > < d 2 : V a l u e > . . .   p r o p o s e   d e s   l o g e m e n t s   m i e u x   � q u i p � s   q u e   s e s   c o n c u r r e n t s 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5 7 "   i : t y p e = " d 1 p 1 : E l e m e n t " > < d 1 p 1 : N a m e > _ & a m p ; 4 6 ; & a m p ; 4 6 ; & a m p ; 4 6 ; & a m p ; 3 2 ; e s t & a m p ; 3 2 ; l e & a m p ; 3 2 ; s e u l & a m p ; 3 2 ; p r o m o t e u r & a m p ; 3 2 ; & a m p ; 2 2 4 ; & a m p ; 3 2 ; i n c l u r e & a m p ; 3 2 ; d e & a m p ; 3 2 ; l a & a m p ; 3 2 ; d o m o t i q u e & a m p ; 3 2 ; d a n s & a m p ; 3 2 ; s e s & a m p ; 3 2 ; l o g e m e n t s < / d 1 p 1 : N a m e > < d 1 p 1 : O b j e c t T y p e > E l e m e n t < / d 1 p 1 : O b j e c t T y p e > < d 1 p 1 : P a r e n t   z : R e f = " i 2 1 0 " / > < d 1 p 1 : U U I D > 5 7 0 9 3 b 0 3 - f 7 a 1 - 4 7 c c - a 9 7 d - 4 e 7 7 e 9 5 f c 8 4 a < / d 1 p 1 : U U I D > < d 1 p 1 : _ p r o p e r t i e s   z : I d = " i 2 5 8 "   i : t y p e = " d 1 p 1 : M D M P r o p e r t i e s " > < d 1 p 1 : P a r e n t   z : R e f = " i 2 5 7 " / > < d 1 p 1 : U U I D > 9 2 9 f f 2 f 0 - e 0 b 5 - 4 6 9 0 - a 5 7 3 - 2 e d 5 7 2 e 0 c 8 e 7 < / d 1 p 1 : U U I D > < d 1 p 1 : _ e l e m e n t s > < d 2 : a n y T y p e   z : I d = " i 2 5 9 "   i : t y p e = " d 1 p 1 : M D M P r o p e r t y " > < d 1 p 1 : N a m e > _ 3 3 d 8 5 e 7 0 _ e d 9 f _ 4 8 2 8 _ a 7 3 1 _ e 3 4 b 4 b b 1 e 6 b 1 < / d 1 p 1 : N a m e > < d 1 p 1 : P a r e n t   z : R e f = " i 2 5 7 " / > < d 1 p 1 : U U I D > 2 2 d c 4 8 2 e - 7 2 5 9 - 4 3 c 6 - 8 1 4 2 - 3 5 7 e 3 0 e c a 4 7 6 < / d 1 p 1 : U U I D > < d 1 p 1 : C o n t a i n e r   z : R e f = " i 2 5 8 " / > < d 1 p 1 : V a l u e   i : t y p e = " d 1 : s t r i n g " > ' T 1 ' ! R 4 4 7 C 1 < / d 1 p 1 : V a l u e > < / d 2 : a n y T y p e > < d 2 : a n y T y p e   z : I d = " i 2 6 0 "   i : t y p e = " d 1 p 1 : M D M P r o p e r t y " > < d 1 p 1 : N a m e > _ 2 7 a 7 4 5 2 0 _ 0 4 7 5 _ 4 b a 2 _ b c 5 a _ 3 d 9 d 5 f 4 7 e 6 d e < / d 1 p 1 : N a m e > < d 1 p 1 : P a r e n t   z : R e f = " i 2 5 7 " / > < d 1 p 1 : U U I D > 6 8 d c 2 e 0 7 - 3 6 7 b - 4 8 c 9 - 8 1 0 7 - 3 2 1 6 2 b f c d 4 e 3 < / d 1 p 1 : U U I D > < d 1 p 1 : C o n t a i n e r   z : R e f = " i 2 5 8 " / > < d 1 p 1 : V a l u e   i : t y p e = " d 1 : s t r i n g " > ' T 2 ' ! R 4 4 7 C 1 < / d 1 p 1 : V a l u e > < / d 2 : a n y T y p e > < / d 1 p 1 : _ e l e m e n t s > < d 1 p 1 : _ c o n t e x t C o l l e c t i o n s > < d 2 : K e y V a l u e O f a n y T y p e C o m p o n e n t C o l l e c t i o n O f a n y T y p e g W H h t R N j > < d 2 : K e y   z : R e f = " i 1 8 " / > < d 2 : V a l u e   z : I d = " i 2 6 1 " > < d 1 p 1 : U U I D > 1 2 0 c 4 0 8 3 - b 2 7 2 - 4 b 0 e - b e 8 5 - 0 c 2 3 8 3 2 a f 2 1 b < / d 1 p 1 : U U I D > < d 1 p 1 : _ e l e m e n t s > < d 2 : a n y T y p e   z : R e f = " i 2 5 9 " / > < d 2 : a n y T y p e   z : R e f = " i 2 6 0 " / > < / d 1 p 1 : _ e l e m e n t s > < / d 2 : V a l u e > < / d 2 : K e y V a l u e O f a n y T y p e C o m p o n e n t C o l l e c t i o n O f a n y T y p e g W H h t R N j > < / d 1 p 1 : _ c o n t e x t C o l l e c t i o n s > < / d 1 p 1 : _ p r o p e r t i e s > < d 1 p 1 : C o n t a i n e r   z : R e f = " i 2 1 4 " / > < d 1 p 1 : _ l a b e l s > < d 2 : K e y V a l u e O f s t r i n g a n y T y p e > < d 2 : K e y > L a b e l < / d 2 : K e y > < d 2 : V a l u e   z : I d = " i 2 6 2 "   i : t y p e = " d 1 p 1 : L a b e l " > < d 1 p 1 : P a r e n t   z : R e f = " i 2 5 7 " / > < d 1 p 1 : U U I D > 5 d c 5 b c e b - 4 f 1 7 - 4 b 3 b - a d 3 7 - 4 6 0 a 7 9 0 e 2 d 4 e < / d 1 p 1 : U U I D > < d 1 p 1 : _ t e x t s > < d 2 : K e y V a l u e O f L a b e l . T e x t K e y s t r i n g _ S R k x G n 9 d > < d 2 : K e y > < d 1 p 1 : C o n t e x t   z : R e f = " i 1 8 " / > < d 1 p 1 : L a n g u a g e   z : R e f = " i 3 2 " / > < / d 2 : K e y > < d 2 : V a l u e > . . .   e s t   l e   s e u l   p r o m o t e u r   �   i n c l u r e   d e   l a   d o m o t i q u e   d a n s   s e s   l o g e m e n t s 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2 6 3 " > < d 1 p 1 : U U I D > f 7 3 e c b 0 3 - f e 4 c - 4 c d a - a 8 e e - 2 0 a d 5 8 d 8 0 d 3 b < / d 1 p 1 : U U I D > < d 1 p 1 : _ e l e m e n t s > < d 2 : a n y T y p e   z : R e f = " i 2 1 5 " / > < d 2 : a n y T y p e   z : R e f = " i 2 2 1 " / > < d 2 : a n y T y p e   z : R e f = " i 2 2 7 " / > < d 2 : a n y T y p e   z : R e f = " i 2 3 3 " / > < d 2 : a n y T y p e   z : R e f = " i 2 3 9 " / > < d 2 : a n y T y p e   z : R e f = " i 2 4 5 " / > < d 2 : a n y T y p e   z : R e f = " i 2 5 1 " / > < d 2 : a n y T y p e   z : R e f = " i 2 5 7 " / > < / d 1 p 1 : _ e l e m e n t s > < / d 2 : V a l u e > < / d 2 : K e y V a l u e O f a n y T y p e C o m p o n e n t C o l l e c t i o n O f a n y T y p e g W H h t R N j > < / d 1 p 1 : _ c o n t e x t C o l l e c t i o n s > < / d 1 p 1 : _ e l e m e n t s > < / d 2 : a n y T y p e > < d 2 : a n y T y p e   z : I d = " i 2 6 4 "   i : t y p e = " d 1 p 1 : V a r i a b l e " > < d 1 p 1 : N a m e > F 3 < / d 1 p 1 : N a m e > < d 1 p 1 : O b j e c t T y p e > V a r i a b l e < / d 1 p 1 : O b j e c t T y p e > < d 1 p 1 : P a r e n t   z : R e f = " i 2 8 " / > < d 1 p 1 : U U I D > 6 9 0 8 b 6 f c - 7 8 9 9 - 4 d a e - b 2 6 0 - c c e d d 6 2 5 6 6 7 4 < / d 1 p 1 : U U I D > < d 1 p 1 : _ p r o p e r t i e s   z : I d = " i 2 6 5 "   i : t y p e = " d 1 p 1 : M D M P r o p e r t i e s " > < d 1 p 1 : P a r e n t   z : R e f = " i 2 6 4 " / > < d 1 p 1 : U U I D > 5 5 a 9 7 2 0 1 - f e 1 1 - 4 b 4 4 - 8 c 7 b - 0 0 a c e f 0 a 4 f b 2 < / d 1 p 1 : U U I D > < d 1 p 1 : _ e l e m e n t s / > < d 1 p 1 : _ c o n t e x t C o l l e c t i o n s > < d 2 : K e y V a l u e O f a n y T y p e C o m p o n e n t C o l l e c t i o n O f a n y T y p e g W H h t R N j > < d 2 : K e y   z : R e f = " i 1 8 " / > < d 2 : V a l u e   z : I d = " i 2 6 6 " > < d 1 p 1 : U U I D > 4 e 2 7 3 2 4 9 - 8 b b 1 - 4 4 d 4 - 9 9 e 3 - 4 e 2 4 b 3 d f 4 d c 5 < / d 1 p 1 : U U I D > < d 1 p 1 : _ e l e m e n t s / > < / d 2 : V a l u e > < / d 2 : K e y V a l u e O f a n y T y p e C o m p o n e n t C o l l e c t i o n O f a n y T y p e g W H h t R N j > < / d 1 p 1 : _ c o n t e x t C o l l e c t i o n s > < / d 1 p 1 : _ p r o p e r t i e s > < d 1 p 1 : C o n t a i n e r   z : R e f = " i 3 6 " / > < d 1 p 1 : _ l a b e l s > < d 2 : K e y V a l u e O f s t r i n g a n y T y p e > < d 2 : K e y > L a b e l < / d 2 : K e y > < d 2 : V a l u e   z : I d = " i 2 6 7 "   i : t y p e = " d 1 p 1 : L a b e l " > < d 1 p 1 : P a r e n t   z : R e f = " i 2 6 4 " / > < d 1 p 1 : U U I D > 6 4 4 5 2 4 5 7 - a 7 a 6 - 4 9 7 e - a 2 6 f - e 0 e e e e 8 8 d e a 0 < / d 1 p 1 : U U I D > < d 1 p 1 : _ t e x t s > < d 2 : K e y V a l u e O f L a b e l . T e x t K e y s t r i n g _ S R k x G n 9 d > < d 2 : K e y > < d 1 p 1 : C o n t e x t   z : R e f = " i 1 8 " / > < d 1 p 1 : L a n g u a g e   z : R e f = " i 3 2 " / > < / d 2 : K e y > < d 2 : V a l u e > F 3 < / d 2 : V a l u e > < / d 2 : K e y V a l u e O f L a b e l . T e x t K e y s t r i n g _ S R k x G n 9 d > < / d 1 p 1 : _ t e x t s > < / d 2 : V a l u e > < / d 2 : K e y V a l u e O f s t r i n g a n y T y p e > < / d 1 p 1 : _ l a b e l s > < d 1 p 1 : _ e l e m e n t s   z : I d = " i 2 6 8 "   i : t y p e = " d 1 p 1 : E l e m e n t s " > < d 1 p 1 : P a r e n t   z : R e f = " i 2 6 4 " / > < d 1 p 1 : U U I D > 0 b a 3 8 4 3 c - 4 7 2 c - 4 e c 0 - 8 b 6 c - 7 c 8 4 3 2 e c d 5 4 5 < / d 1 p 1 : U U I D > < d 1 p 1 : _ e l e m e n t s > < d 2 : a n y T y p e   z : I d = " i 2 6 9 "   i : t y p e = " d 1 p 1 : E l e m e n t " > < d 1 p 1 : N a m e > T O T A L < / d 1 p 1 : N a m e > < d 1 p 1 : O b j e c t T y p e > E l e m e n t < / d 1 p 1 : O b j e c t T y p e > < d 1 p 1 : P a r e n t   z : R e f = " i 2 6 4 " / > < d 1 p 1 : U U I D > 5 f e 6 1 3 f 5 - 1 3 f 5 - 4 d 5 2 - a 0 8 2 - b 2 d 0 1 4 c c 1 a f d < / d 1 p 1 : U U I D > < d 1 p 1 : _ p r o p e r t i e s   z : I d = " i 2 7 0 "   i : t y p e = " d 1 p 1 : M D M P r o p e r t i e s " > < d 1 p 1 : P a r e n t   z : R e f = " i 2 6 9 " / > < d 1 p 1 : U U I D > 4 b 5 b d 6 e 5 - 6 c e c - 4 a 6 c - a 1 c 2 - 5 e 3 a 7 c d 8 b c d 6 < / d 1 p 1 : U U I D > < d 1 p 1 : _ e l e m e n t s > < d 2 : a n y T y p e   z : I d = " i 2 7 1 "   i : t y p e = " d 1 p 1 : M D M P r o p e r t y " > < d 1 p 1 : N a m e > S i g L e t t e r < / d 1 p 1 : N a m e > < d 1 p 1 : P a r e n t   z : R e f = " i 2 6 9 " / > < d 1 p 1 : U U I D > 5 c e 9 1 e c 8 - d 7 f 7 - 4 c 8 7 - b 5 7 3 - d 4 9 b f 4 7 d c 3 1 3 < / d 1 p 1 : U U I D > < d 1 p 1 : _ p r o p e r t i e s   z : I d = " i 2 7 2 "   i : t y p e = " d 1 p 1 : M D M P r o p e r t i e s " > < d 1 p 1 : P a r e n t   z : R e f = " i 2 7 1 " / > < d 1 p 1 : U U I D > 5 c 2 6 b e 8 d - 6 b e 5 - 4 4 d 0 - b 0 5 9 - b 0 6 e f 5 b 2 4 f c 6 < / d 1 p 1 : U U I D > < d 1 p 1 : _ e l e m e n t s / > < d 1 p 1 : _ c o n t e x t C o l l e c t i o n s > < d 2 : K e y V a l u e O f a n y T y p e C o m p o n e n t C o l l e c t i o n O f a n y T y p e g W H h t R N j > < d 2 : K e y   z : R e f = " i 1 8 " / > < d 2 : V a l u e   z : I d = " i 2 7 3 " > < d 1 p 1 : U U I D > d 6 6 4 5 0 c 0 - 5 1 c 6 - 4 f d b - b 6 8 7 - e 3 7 b 4 a 3 d 6 7 9 c < / d 1 p 1 : U U I D > < d 1 p 1 : _ e l e m e n t s / > < / d 2 : V a l u e > < / d 2 : K e y V a l u e O f a n y T y p e C o m p o n e n t C o l l e c t i o n O f a n y T y p e g W H h t R N j > < / d 1 p 1 : _ c o n t e x t C o l l e c t i o n s > < / d 1 p 1 : _ p r o p e r t i e s > < d 1 p 1 : C o n t a i n e r   z : R e f = " i 2 7 0 " / > < d 1 p 1 : V a l u e   i : t y p e = " d 1 : s t r i n g " > Z < / d 1 p 1 : V a l u e > < / d 2 : a n y T y p e > < d 2 : a n y T y p e   z : I d = " i 2 7 4 "   i : t y p e = " d 1 p 1 : M D M P r o p e r t y " > < d 1 p 1 : N a m e > _ 7 3 0 8 4 c 1 2 _ 7 6 8 0 _ 4 8 d 4 _ 9 2 c 2 _ 6 b 0 c 8 0 5 4 2 9 f 2 < / d 1 p 1 : N a m e > < d 1 p 1 : P a r e n t   z : R e f = " i 2 6 9 " / > < d 1 p 1 : U U I D > c 6 3 c 8 f c c - 1 d f b - 4 3 1 b - 9 7 1 4 - 5 7 4 0 e 9 a c c 9 6 1 < / d 1 p 1 : U U I D > < d 1 p 1 : C o n t a i n e r   z : R e f = " i 2 7 0 " / > < d 1 p 1 : V a l u e   i : t y p e = " d 1 : s t r i n g " > ' T 2 ' ! R 3 C 2 : R 3 C 3 < / d 1 p 1 : V a l u e > < / d 2 : a n y T y p e > < d 2 : a n y T y p e   z : I d = " i 2 7 5 "   i : t y p e = " d 1 p 1 : M D M P r o p e r t y " > < d 1 p 1 : N a m e > _ 2 f a b 1 5 2 3 _ e c 2 6 _ 4 1 a e _ 8 2 f e _ 5 5 c 3 6 e 9 4 8 b a 3 < / d 1 p 1 : N a m e > < d 1 p 1 : P a r e n t   z : R e f = " i 2 6 9 " / > < d 1 p 1 : U U I D > 4 2 c c 1 3 6 2 - a c 8 7 - 4 c 7 5 - 9 d 2 d - 6 2 3 3 4 3 2 e 9 7 1 0 < / d 1 p 1 : U U I D > < d 1 p 1 : C o n t a i n e r   z : R e f = " i 2 7 0 " / > < d 1 p 1 : V a l u e   i : t y p e = " d 1 : s t r i n g " > ' T 2 ' ! R 1 7 C 2 : R 1 7 C 3 < / d 1 p 1 : V a l u e > < / d 2 : a n y T y p e > < d 2 : a n y T y p e   z : I d = " i 2 7 6 "   i : t y p e = " d 1 p 1 : M D M P r o p e r t y " > < d 1 p 1 : N a m e > _ 7 f d 3 d 7 0 d _ e 0 5 8 _ 4 4 3 1 _ b 0 2 9 _ 2 c 8 0 3 0 c 6 d d 1 7 < / d 1 p 1 : N a m e > < d 1 p 1 : P a r e n t   z : R e f = " i 2 6 9 " / > < d 1 p 1 : U U I D > f e 6 b 6 7 2 c - f 0 b 1 - 4 c 4 c - 8 b a 5 - b e 9 c 4 f 3 9 1 d 6 5 < / d 1 p 1 : U U I D > < d 1 p 1 : C o n t a i n e r   z : R e f = " i 2 7 0 " / > < d 1 p 1 : V a l u e   i : t y p e = " d 1 : s t r i n g " > ' T 2 ' ! R 2 9 C 2 : R 2 9 C 3 < / d 1 p 1 : V a l u e > < / d 2 : a n y T y p e > < d 2 : a n y T y p e   z : I d = " i 2 7 7 "   i : t y p e = " d 1 p 1 : M D M P r o p e r t y " > < d 1 p 1 : N a m e > _ 5 8 b 1 2 1 0 c _ d 0 e 0 _ 4 4 0 6 _ b 3 c 4 _ c e 2 b 6 e a 6 9 2 2 5 < / d 1 p 1 : N a m e > < d 1 p 1 : P a r e n t   z : R e f = " i 2 6 9 " / > < d 1 p 1 : U U I D > 8 9 9 d f a 8 2 - 6 6 3 c - 4 0 8 3 - 8 0 2 6 - 0 4 8 e 6 f 3 9 5 6 8 4 < / d 1 p 1 : U U I D > < d 1 p 1 : C o n t a i n e r   z : R e f = " i 2 7 0 " / > < d 1 p 1 : V a l u e   i : t y p e = " d 1 : s t r i n g " > ' T 2 ' ! R 4 5 C 2 : R 4 5 C 3 < / d 1 p 1 : V a l u e > < / d 2 : a n y T y p e > < d 2 : a n y T y p e   z : I d = " i 2 7 8 "   i : t y p e = " d 1 p 1 : M D M P r o p e r t y " > < d 1 p 1 : N a m e > _ 5 d 0 5 e 8 2 d _ 1 d c 0 _ 4 7 9 0 _ a c 9 0 _ a 3 b f 6 9 5 7 9 3 5 e < / d 1 p 1 : N a m e > < d 1 p 1 : P a r e n t   z : R e f = " i 2 6 9 " / > < d 1 p 1 : U U I D > 0 b a b 6 a 8 3 - 6 f f 6 - 4 e 0 2 - 8 4 2 a - f c 6 5 2 3 3 f 3 f 8 5 < / d 1 p 1 : U U I D > < d 1 p 1 : C o n t a i n e r   z : R e f = " i 2 7 0 " / > < d 1 p 1 : V a l u e   i : t y p e = " d 1 : s t r i n g " > ' T 2 ' ! R 6 1 C 2 : R 6 1 C 3 < / d 1 p 1 : V a l u e > < / d 2 : a n y T y p e > < d 2 : a n y T y p e   z : I d = " i 2 7 9 "   i : t y p e = " d 1 p 1 : M D M P r o p e r t y " > < d 1 p 1 : N a m e > _ c 5 e 2 7 3 6 7 _ e d 1 d _ 4 f 2 0 _ a a 0 f _ 4 3 f b 1 b 2 5 8 4 a 3 < / d 1 p 1 : N a m e > < d 1 p 1 : P a r e n t   z : R e f = " i 2 6 9 " / > < d 1 p 1 : U U I D > 5 5 9 f 7 0 5 3 - 7 2 a 1 - 4 6 7 9 - b 0 3 0 - 2 d 1 d 4 3 b 7 a 5 5 b < / d 1 p 1 : U U I D > < d 1 p 1 : C o n t a i n e r   z : R e f = " i 2 7 0 " / > < d 1 p 1 : V a l u e   i : t y p e = " d 1 : s t r i n g " > ' T 2 ' ! R 8 0 C 2 : R 8 0 C 3 < / d 1 p 1 : V a l u e > < / d 2 : a n y T y p e > < d 2 : a n y T y p e   z : I d = " i 2 8 0 "   i : t y p e = " d 1 p 1 : M D M P r o p e r t y " > < d 1 p 1 : N a m e > _ 4 1 a 3 c 8 8 d _ b 2 1 7 _ 4 b f 1 _ a 3 6 0 _ 4 7 b 1 6 a 7 3 3 5 3 5 < / d 1 p 1 : N a m e > < d 1 p 1 : P a r e n t   z : R e f = " i 2 6 9 " / > < d 1 p 1 : U U I D > a 8 7 1 2 3 b a - 0 3 4 e - 4 d 2 c - a 3 9 0 - 8 d 3 6 d 9 5 a 2 4 f 9 < / d 1 p 1 : U U I D > < d 1 p 1 : C o n t a i n e r   z : R e f = " i 2 7 0 " / > < d 1 p 1 : V a l u e   i : t y p e = " d 1 : s t r i n g " > ' T 2 ' ! R 9 5 C 2 : R 9 5 C 3 < / d 1 p 1 : V a l u e > < / d 2 : a n y T y p e > < d 2 : a n y T y p e   z : I d = " i 2 8 1 "   i : t y p e = " d 1 p 1 : M D M P r o p e r t y " > < d 1 p 1 : N a m e > _ d a 2 2 2 0 9 d _ e f 2 6 _ 4 3 9 7 _ 8 2 9 1 _ 6 8 a 8 9 4 3 e d 0 6 4 < / d 1 p 1 : N a m e > < d 1 p 1 : P a r e n t   z : R e f = " i 2 6 9 " / > < d 1 p 1 : U U I D > 3 9 b 6 2 4 1 e - e 8 9 7 - 4 b c 5 - b 8 7 f - e d 2 2 2 e 6 b 7 e 9 0 < / d 1 p 1 : U U I D > < d 1 p 1 : C o n t a i n e r   z : R e f = " i 2 7 0 " / > < d 1 p 1 : V a l u e   i : t y p e = " d 1 : s t r i n g " > ' T 2 ' ! R 1 4 1 C 2 : R 1 4 1 C 3 < / d 1 p 1 : V a l u e > < / d 2 : a n y T y p e > < d 2 : a n y T y p e   z : I d = " i 2 8 2 "   i : t y p e = " d 1 p 1 : M D M P r o p e r t y " > < d 1 p 1 : N a m e > _ 1 2 3 0 1 5 c 3 _ 4 1 7 4 _ 4 0 4 e _ 8 4 9 2 _ 5 0 6 4 7 a f a 9 d 7 1 < / d 1 p 1 : N a m e > < d 1 p 1 : P a r e n t   z : R e f = " i 2 6 9 " / > < d 1 p 1 : U U I D > 0 b 5 2 f 8 6 8 - 1 d f 4 - 4 1 0 1 - b 1 b 3 - 1 c e 0 f 7 b f 2 5 5 6 < / d 1 p 1 : U U I D > < d 1 p 1 : C o n t a i n e r   z : R e f = " i 2 7 0 " / > < d 1 p 1 : V a l u e   i : t y p e = " d 1 : s t r i n g " > ' T 2 ' ! R 1 5 3 C 2 : R 1 5 3 C 3 < / d 1 p 1 : V a l u e > < / d 2 : a n y T y p e > < d 2 : a n y T y p e   z : I d = " i 2 8 3 "   i : t y p e = " d 1 p 1 : M D M P r o p e r t y " > < d 1 p 1 : N a m e > _ d 4 5 c e b a c _ 4 c 2 e _ 4 2 d 1 _ a 4 1 3 _ 6 f e 2 f f c d 1 8 d 2 < / d 1 p 1 : N a m e > < d 1 p 1 : P a r e n t   z : R e f = " i 2 6 9 " / > < d 1 p 1 : U U I D > c 4 2 2 e d a 6 - 9 7 f 1 - 4 a f d - b c 0 1 - a 4 9 0 1 b b d 0 0 f 9 < / d 1 p 1 : U U I D > < d 1 p 1 : C o n t a i n e r   z : R e f = " i 2 7 0 " / > < d 1 p 1 : V a l u e   i : t y p e = " d 1 : s t r i n g " > ' T 2 ' ! R 2 0 0 C 2 : R 2 0 0 C 3 < / d 1 p 1 : V a l u e > < / d 2 : a n y T y p e > < d 2 : a n y T y p e   z : I d = " i 2 8 4 "   i : t y p e = " d 1 p 1 : M D M P r o p e r t y " > < d 1 p 1 : N a m e > _ 9 8 3 f 2 2 5 f _ 1 b b 4 _ 4 c c c _ b 9 f 7 _ 6 b 1 3 2 c 6 9 e 3 9 e < / d 1 p 1 : N a m e > < d 1 p 1 : P a r e n t   z : R e f = " i 2 6 9 " / > < d 1 p 1 : U U I D > 9 8 5 1 0 a e 5 - 1 a b 7 - 4 1 d 3 - a 1 4 1 - 9 1 2 0 1 4 9 1 d 3 4 9 < / d 1 p 1 : U U I D > < d 1 p 1 : C o n t a i n e r   z : R e f = " i 2 7 0 " / > < d 1 p 1 : V a l u e   i : t y p e = " d 1 : s t r i n g " > ' T 2 ' ! R 2 1 2 C 2 : R 2 1 2 C 3 < / d 1 p 1 : V a l u e > < / d 2 : a n y T y p e > < d 2 : a n y T y p e   z : I d = " i 2 8 5 "   i : t y p e = " d 1 p 1 : M D M P r o p e r t y " > < d 1 p 1 : N a m e > _ 7 8 0 5 4 3 b a _ f f 7 9 _ 4 f b 6 _ b d 5 8 _ 9 c d 3 c 7 1 2 8 2 6 6 < / d 1 p 1 : N a m e > < d 1 p 1 : P a r e n t   z : R e f = " i 2 6 9 " / > < d 1 p 1 : U U I D > 6 f 2 7 9 0 4 8 - 3 5 b d - 4 e c 7 - 8 6 e a - 7 5 4 e 3 1 e 6 3 5 5 5 < / d 1 p 1 : U U I D > < d 1 p 1 : C o n t a i n e r   z : R e f = " i 2 7 0 " / > < d 1 p 1 : V a l u e   i : t y p e = " d 1 : s t r i n g " > ' T 2 ' ! R 2 2 5 C 2 : R 2 2 5 C 3 < / d 1 p 1 : V a l u e > < / d 2 : a n y T y p e > < d 2 : a n y T y p e   z : I d = " i 2 8 6 "   i : t y p e = " d 1 p 1 : M D M P r o p e r t y " > < d 1 p 1 : N a m e > _ 1 2 f c 3 7 c 8 _ d 0 1 6 _ 4 6 e 7 _ 8 b b 6 _ 6 0 7 c 0 7 8 6 6 2 d c < / d 1 p 1 : N a m e > < d 1 p 1 : P a r e n t   z : R e f = " i 2 6 9 " / > < d 1 p 1 : U U I D > e 3 f a 3 5 d 4 - 9 5 a 9 - 4 8 6 0 - 8 7 b 5 - a f 1 c 8 d e c 0 8 6 8 < / d 1 p 1 : U U I D > < d 1 p 1 : C o n t a i n e r   z : R e f = " i 2 7 0 " / > < d 1 p 1 : V a l u e   i : t y p e = " d 1 : s t r i n g " > ' T 2 ' ! R 2 3 8 C 2 : R 2 3 8 C 3 < / d 1 p 1 : V a l u e > < / d 2 : a n y T y p e > < d 2 : a n y T y p e   z : I d = " i 2 8 7 "   i : t y p e = " d 1 p 1 : M D M P r o p e r t y " > < d 1 p 1 : N a m e > _ 7 5 5 3 2 e 3 e _ a 8 1 4 _ 4 8 f 9 _ 8 2 3 2 _ 8 9 e 8 4 3 b 0 f 0 2 6 < / d 1 p 1 : N a m e > < d 1 p 1 : P a r e n t   z : R e f = " i 2 6 9 " / > < d 1 p 1 : U U I D > 4 5 5 e 7 5 e 6 - 3 0 4 3 - 4 e f a - b c 8 9 - f 3 6 0 d 9 b 7 0 9 e c < / d 1 p 1 : U U I D > < d 1 p 1 : C o n t a i n e r   z : R e f = " i 2 7 0 " / > < d 1 p 1 : V a l u e   i : t y p e = " d 1 : s t r i n g " > ' T 2 ' ! R 2 5 1 C 2 : R 2 5 1 C 3 < / d 1 p 1 : V a l u e > < / d 2 : a n y T y p e > < d 2 : a n y T y p e   z : I d = " i 2 8 8 "   i : t y p e = " d 1 p 1 : M D M P r o p e r t y " > < d 1 p 1 : N a m e > _ 6 0 7 d 5 f 1 8 _ 4 d 1 5 _ 4 8 0 5 _ b 4 b d _ b 8 5 0 2 4 7 7 e 9 f b < / d 1 p 1 : N a m e > < d 1 p 1 : P a r e n t   z : R e f = " i 2 6 9 " / > < d 1 p 1 : U U I D > f 3 2 c a 5 0 4 - 3 0 6 e - 4 d 3 b - a f 4 9 - 6 1 1 4 1 5 3 7 d 5 0 5 < / d 1 p 1 : U U I D > < d 1 p 1 : C o n t a i n e r   z : R e f = " i 2 7 0 " / > < d 1 p 1 : V a l u e   i : t y p e = " d 1 : s t r i n g " > ' T 2 ' ! R 2 6 8 C 2 : R 2 6 8 C 3 < / d 1 p 1 : V a l u e > < / d 2 : a n y T y p e > < d 2 : a n y T y p e   z : I d = " i 2 8 9 "   i : t y p e = " d 1 p 1 : M D M P r o p e r t y " > < d 1 p 1 : N a m e > _ a f f d 9 5 c d _ d 5 e b _ 4 4 a 4 _ a 9 5 7 _ 3 b f c 4 1 f 2 3 8 6 5 < / d 1 p 1 : N a m e > < d 1 p 1 : P a r e n t   z : R e f = " i 2 6 9 " / > < d 1 p 1 : U U I D > 9 0 c c 5 6 2 e - 2 9 c 9 - 4 7 4 2 - a a 2 2 - a 8 b 0 9 5 5 8 6 f 4 0 < / d 1 p 1 : U U I D > < d 1 p 1 : C o n t a i n e r   z : R e f = " i 2 7 0 " / > < d 1 p 1 : V a l u e   i : t y p e = " d 1 : s t r i n g " > ' T 2 ' ! R 2 8 5 C 2 : R 2 8 5 C 3 < / d 1 p 1 : V a l u e > < / d 2 : a n y T y p e > < d 2 : a n y T y p e   z : I d = " i 2 9 0 "   i : t y p e = " d 1 p 1 : M D M P r o p e r t y " > < d 1 p 1 : N a m e > _ a 7 2 d a 3 0 d _ 6 8 2 6 _ 4 6 0 7 _ b 5 7 7 _ 7 2 0 6 0 1 c a 2 b 3 7 < / d 1 p 1 : N a m e > < d 1 p 1 : P a r e n t   z : R e f = " i 2 6 9 " / > < d 1 p 1 : U U I D > 6 f 9 6 c 0 6 f - 0 5 e e - 4 3 6 5 - b a 5 9 - c 2 9 b a 0 1 d a 4 0 6 < / d 1 p 1 : U U I D > < d 1 p 1 : C o n t a i n e r   z : R e f = " i 2 7 0 " / > < d 1 p 1 : V a l u e   i : t y p e = " d 1 : s t r i n g " > ' T 2 ' ! R 3 0 2 C 2 : R 3 0 2 C 3 < / d 1 p 1 : V a l u e > < / d 2 : a n y T y p e > < d 2 : a n y T y p e   z : I d = " i 2 9 1 "   i : t y p e = " d 1 p 1 : M D M P r o p e r t y " > < d 1 p 1 : N a m e > _ 5 5 3 a c c d 5 _ 1 0 5 9 _ 4 c 0 6 _ 8 7 7 1 _ e 8 7 6 e 8 7 e 2 a 2 0 < / d 1 p 1 : N a m e > < d 1 p 1 : P a r e n t   z : R e f = " i 2 6 9 " / > < d 1 p 1 : U U I D > 1 9 5 9 3 1 5 e - 9 0 4 8 - 4 e 5 d - 9 9 4 2 - 2 a 5 b b e b 6 e f c 7 < / d 1 p 1 : U U I D > < d 1 p 1 : C o n t a i n e r   z : R e f = " i 2 7 0 " / > < d 1 p 1 : V a l u e   i : t y p e = " d 1 : s t r i n g " > ' T 2 ' ! R 3 1 9 C 2 : R 3 1 9 C 3 < / d 1 p 1 : V a l u e > < / d 2 : a n y T y p e > < d 2 : a n y T y p e   z : I d = " i 2 9 2 "   i : t y p e = " d 1 p 1 : M D M P r o p e r t y " > < d 1 p 1 : N a m e > _ 1 4 1 3 c 5 9 2 _ 9 8 f 0 _ 4 6 3 a _ b 5 a b _ e d f b 2 4 1 d d e 9 d < / d 1 p 1 : N a m e > < d 1 p 1 : P a r e n t   z : R e f = " i 2 6 9 " / > < d 1 p 1 : U U I D > 7 0 0 3 2 3 e 3 - a 6 2 6 - 4 7 2 e - b b a b - a e 0 6 5 4 f e a 7 e a < / d 1 p 1 : U U I D > < d 1 p 1 : C o n t a i n e r   z : R e f = " i 2 7 0 " / > < d 1 p 1 : V a l u e   i : t y p e = " d 1 : s t r i n g " > ' T 2 ' ! R 3 3 6 C 2 : R 3 3 6 C 3 < / d 1 p 1 : V a l u e > < / d 2 : a n y T y p e > < d 2 : a n y T y p e   z : I d = " i 2 9 3 "   i : t y p e = " d 1 p 1 : M D M P r o p e r t y " > < d 1 p 1 : N a m e > _ 3 2 d 7 d 8 7 7 _ 8 9 b 2 _ 4 a 4 f _ a f e a _ 3 d b 7 f 2 9 7 c 9 8 7 < / d 1 p 1 : N a m e > < d 1 p 1 : P a r e n t   z : R e f = " i 2 6 9 " / > < d 1 p 1 : U U I D > b a b f 7 d 2 e - 2 1 b 8 - 4 f 4 f - a c d 9 - 8 8 6 9 e 7 0 7 1 a 4 6 < / d 1 p 1 : U U I D > < d 1 p 1 : C o n t a i n e r   z : R e f = " i 2 7 0 " / > < d 1 p 1 : V a l u e   i : t y p e = " d 1 : s t r i n g " > ' T 2 ' ! R 3 5 3 C 2 : R 3 5 3 C 3 < / d 1 p 1 : V a l u e > < / d 2 : a n y T y p e > < d 2 : a n y T y p e   z : I d = " i 2 9 4 "   i : t y p e = " d 1 p 1 : M D M P r o p e r t y " > < d 1 p 1 : N a m e > _ 6 f 2 0 8 6 c c _ 5 0 6 2 _ 4 3 e 2 _ 9 1 b 9 _ 5 a f 7 0 e 0 b d 0 e f < / d 1 p 1 : N a m e > < d 1 p 1 : P a r e n t   z : R e f = " i 2 6 9 " / > < d 1 p 1 : U U I D > 9 1 9 f 3 f 2 2 - 6 c 2 f - 4 3 a a - 9 3 7 4 - 5 8 3 9 2 4 8 6 5 b 2 e < / d 1 p 1 : U U I D > < d 1 p 1 : C o n t a i n e r   z : R e f = " i 2 7 0 " / > < d 1 p 1 : V a l u e   i : t y p e = " d 1 : s t r i n g " > ' T 2 ' ! R 3 7 0 C 2 : R 3 7 0 C 3 < / d 1 p 1 : V a l u e > < / d 2 : a n y T y p e > < d 2 : a n y T y p e   z : I d = " i 2 9 5 "   i : t y p e = " d 1 p 1 : M D M P r o p e r t y " > < d 1 p 1 : N a m e > _ d c 4 4 6 d b f _ c 1 4 e _ 4 4 f 4 _ 8 0 0 6 _ 5 e 3 a 5 0 f c 8 3 e 1 < / d 1 p 1 : N a m e > < d 1 p 1 : P a r e n t   z : R e f = " i 2 6 9 " / > < d 1 p 1 : U U I D > 5 8 a 3 8 3 f 9 - 0 e 7 b - 4 6 1 f - 8 a c 8 - b b c 9 7 3 a f 1 5 1 a < / d 1 p 1 : U U I D > < d 1 p 1 : C o n t a i n e r   z : R e f = " i 2 7 0 " / > < d 1 p 1 : V a l u e   i : t y p e = " d 1 : s t r i n g " > ' T 2 ' ! R 3 8 7 C 2 : R 3 8 7 C 3 < / d 1 p 1 : V a l u e > < / d 2 : a n y T y p e > < d 2 : a n y T y p e   z : I d = " i 2 9 6 "   i : t y p e = " d 1 p 1 : M D M P r o p e r t y " > < d 1 p 1 : N a m e > _ 6 2 3 d 2 3 5 e _ c 1 2 9 _ 4 6 8 8 _ a e 8 f _ 3 f e f 3 c e e c 3 8 9 < / d 1 p 1 : N a m e > < d 1 p 1 : P a r e n t   z : R e f = " i 2 6 9 " / > < d 1 p 1 : U U I D > 6 1 6 0 b d e c - 3 5 0 9 - 4 0 8 9 - a 1 3 4 - a 4 e 0 a 7 5 6 4 a b e < / d 1 p 1 : U U I D > < d 1 p 1 : C o n t a i n e r   z : R e f = " i 2 7 0 " / > < d 1 p 1 : V a l u e   i : t y p e = " d 1 : s t r i n g " > ' T 2 ' ! R 4 0 4 C 2 : R 4 0 4 C 3 < / d 1 p 1 : V a l u e > < / d 2 : a n y T y p e > < d 2 : a n y T y p e   z : I d = " i 2 9 7 "   i : t y p e = " d 1 p 1 : M D M P r o p e r t y " > < d 1 p 1 : N a m e > _ 9 0 8 8 9 b 5 2 _ f 6 0 a _ 4 1 b d _ a 7 e b _ 7 a 7 5 f c d a 7 3 b 7 < / d 1 p 1 : N a m e > < d 1 p 1 : P a r e n t   z : R e f = " i 2 6 9 " / > < d 1 p 1 : U U I D > 8 7 3 3 9 4 3 a - f d e 1 - 4 e f 1 - a f 0 1 - 3 3 4 b a 1 8 9 5 a 5 7 < / d 1 p 1 : U U I D > < d 1 p 1 : C o n t a i n e r   z : R e f = " i 2 7 0 " / > < d 1 p 1 : V a l u e   i : t y p e = " d 1 : s t r i n g " > ' T 2 ' ! R 4 2 2 C 2 : R 4 2 2 C 3 < / d 1 p 1 : V a l u e > < / d 2 : a n y T y p e > < d 2 : a n y T y p e   z : I d = " i 2 9 8 "   i : t y p e = " d 1 p 1 : M D M P r o p e r t y " > < d 1 p 1 : N a m e > _ c 5 a 2 9 4 4 a _ 5 8 0 7 _ 4 7 c 2 _ a a 5 1 _ 9 2 0 e d 9 f 6 1 d 2 d < / d 1 p 1 : N a m e > < d 1 p 1 : P a r e n t   z : R e f = " i 2 6 9 " / > < d 1 p 1 : U U I D > a 9 f 6 b 1 d b - 3 8 5 b - 4 6 0 2 - 9 f e e - b 5 c 7 9 8 8 e 2 b c 1 < / d 1 p 1 : U U I D > < d 1 p 1 : C o n t a i n e r   z : R e f = " i 2 7 0 " / > < d 1 p 1 : V a l u e   i : t y p e = " d 1 : s t r i n g " > ' T 2 ' ! R 4 5 0 C 2 : R 4 5 0 C 3 < / d 1 p 1 : V a l u e > < / d 2 : a n y T y p e > < d 2 : a n y T y p e   z : I d = " i 2 9 9 "   i : t y p e = " d 1 p 1 : M D M P r o p e r t y " > < d 1 p 1 : N a m e > _ 6 a 5 8 3 3 0 d _ 5 d 6 4 _ 4 3 5 a _ 9 e 4 2 _ 0 7 6 2 e 1 9 d d 4 5 6 < / d 1 p 1 : N a m e > < d 1 p 1 : P a r e n t   z : R e f = " i 2 6 9 " / > < d 1 p 1 : U U I D > e 2 4 7 9 2 0 5 - 7 0 8 7 - 4 4 b 5 - b 2 f 5 - 7 f f 1 8 4 7 3 1 6 f e < / d 1 p 1 : U U I D > < d 1 p 1 : C o n t a i n e r   z : R e f = " i 2 7 0 " / > < d 1 p 1 : V a l u e   i : t y p e = " d 1 : s t r i n g " > ' T 2 ' ! R 4 6 5 C 2 : R 4 6 5 C 3 < / d 1 p 1 : V a l u e > < / d 2 : a n y T y p e > < / d 1 p 1 : _ e l e m e n t s > < d 1 p 1 : _ c o n t e x t C o l l e c t i o n s > < d 2 : K e y V a l u e O f a n y T y p e C o m p o n e n t C o l l e c t i o n O f a n y T y p e g W H h t R N j > < d 2 : K e y   z : R e f = " i 1 8 " / > < d 2 : V a l u e   z : I d = " i 3 0 0 " > < d 1 p 1 : U U I D > c 5 5 e a 1 8 c - 5 f 2 1 - 4 3 b 5 - 8 8 f 6 - 5 7 a 2 7 6 e a 2 5 c 6 < / d 1 p 1 : U U I D > < d 1 p 1 : _ e l e m e n t s > < d 2 : a n y T y p e   z : R e f = " i 2 7 1 " / > < d 2 : a n y T y p e   z : R e f = " i 2 7 4 " / > < d 2 : a n y T y p e   z : R e f = " i 2 7 5 " / > < d 2 : a n y T y p e   z : R e f = " i 2 7 6 " / > < d 2 : a n y T y p e   z : R e f = " i 2 7 7 " / > < d 2 : a n y T y p e   z : R e f = " i 2 7 8 " / > < d 2 : a n y T y p e   z : R e f = " i 2 7 9 " / > < d 2 : a n y T y p e   z : R e f = " i 2 8 0 " / > < d 2 : a n y T y p e   z : R e f = " i 2 8 1 " / > < d 2 : a n y T y p e   z : R e f = " i 2 8 2 " / > < d 2 : a n y T y p e   z : R e f = " i 2 8 3 " / > < d 2 : a n y T y p e   z : R e f = " i 2 8 4 " / > < d 2 : a n y T y p e   z : R e f = " i 2 8 5 " / > < d 2 : a n y T y p e   z : R e f = " i 2 8 6 " / > < d 2 : a n y T y p e   z : R e f = " i 2 8 7 " / > < d 2 : a n y T y p e   z : R e f = " i 2 8 8 " / > < d 2 : a n y T y p e   z : R e f = " i 2 8 9 " / > < d 2 : a n y T y p e   z : R e f = " i 2 9 0 " / > < d 2 : a n y T y p e   z : R e f = " i 2 9 1 " / > < d 2 : a n y T y p e   z : R e f = " i 2 9 2 " / > < d 2 : a n y T y p e   z : R e f = " i 2 9 3 " / > < d 2 : a n y T y p e   z : R e f = " i 2 9 4 " / > < d 2 : a n y T y p e   z : R e f = " i 2 9 5 " / > < d 2 : a n y T y p e   z : R e f = " i 2 9 6 " / > < d 2 : a n y T y p e   z : R e f = " i 2 9 7 " / > < d 2 : a n y T y p e   z : R e f = " i 2 9 8 " / > < d 2 : a n y T y p e   z : R e f = " i 2 9 9 " / > < / d 1 p 1 : _ e l e m e n t s > < / d 2 : V a l u e > < / d 2 : K e y V a l u e O f a n y T y p e C o m p o n e n t C o l l e c t i o n O f a n y T y p e g W H h t R N j > < / d 1 p 1 : _ c o n t e x t C o l l e c t i o n s > < / d 1 p 1 : _ p r o p e r t i e s > < d 1 p 1 : C o n t a i n e r   z : R e f = " i 2 6 8 " / > < d 1 p 1 : _ l a b e l s > < d 2 : K e y V a l u e O f s t r i n g a n y T y p e > < d 2 : K e y > L a b e l < / d 2 : K e y > < d 2 : V a l u e   z : I d = " i 3 0 1 "   i : t y p e = " d 1 p 1 : L a b e l " > < d 1 p 1 : P a r e n t   z : R e f = " i 2 6 9 " / > < d 1 p 1 : U U I D > 7 7 3 b c 6 c a - 8 9 6 b - 4 7 f e - 9 0 b a - 1 0 7 9 5 2 9 4 f a 6 3 < / d 1 p 1 : U U I D > < d 1 p 1 : _ t e x t s > < d 2 : K e y V a l u e O f L a b e l . T e x t K e y s t r i n g _ S R k x G n 9 d > < d 2 : K e y > < d 1 p 1 : C o n t e x t   z : R e f = " i 1 8 " / > < d 1 p 1 : L a n g u a g e   z : R e f = " i 3 2 " / > < / d 2 : K e y > < d 2 : V a l u e > T O T A L < / 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3 0 2 "   i : t y p e = " d 1 p 1 : E l e m e n t " > < d 1 p 1 : N a m e > S e x e < / d 1 p 1 : N a m e > < d 1 p 1 : O b j e c t T y p e > E l e m e n t < / d 1 p 1 : O b j e c t T y p e > < d 1 p 1 : P a r e n t   z : R e f = " i 2 6 4 " / > < d 1 p 1 : U U I D > 5 f 2 8 f c d b - b f 6 9 - 4 4 3 c - 9 4 f 3 - 3 1 6 7 3 7 7 6 a e 5 9 < / d 1 p 1 : U U I D > < d 1 p 1 : _ p r o p e r t i e s   z : I d = " i 3 0 3 "   i : t y p e = " d 1 p 1 : M D M P r o p e r t i e s " > < d 1 p 1 : P a r e n t   z : R e f = " i 3 0 2 " / > < d 1 p 1 : U U I D > 5 4 1 8 1 6 6 c - e 6 d b - 4 2 f 9 - 8 b 7 3 - c 2 6 2 8 5 2 b d 3 2 f < / d 1 p 1 : U U I D > < d 1 p 1 : _ e l e m e n t s > < d 2 : a n y T y p e   z : I d = " i 3 0 4 "   i : t y p e = " d 1 p 1 : M D M P r o p e r t y " > < d 1 p 1 : N a m e > _ 7 3 0 8 4 c 1 2 _ 7 6 8 0 _ 4 8 d 4 _ 9 2 c 2 _ 6 b 0 c 8 0 5 4 2 9 f 2 < / d 1 p 1 : N a m e > < d 1 p 1 : P a r e n t   z : R e f = " i 3 0 2 " / > < d 1 p 1 : U U I D > 4 7 3 d 5 f d 3 - e 4 4 0 - 4 e c 1 - 9 d 1 1 - 4 e 6 6 8 1 4 4 e e f e < / d 1 p 1 : U U I D > < d 1 p 1 : C o n t a i n e r   z : R e f = " i 3 0 3 " / > < d 1 p 1 : V a l u e   i : t y p e = " d 1 : s t r i n g " > ' T 2 ' ! R 3 C 4 : R 3 C 7 < / d 1 p 1 : V a l u e > < / d 2 : a n y T y p e > < d 2 : a n y T y p e   z : I d = " i 3 0 5 "   i : t y p e = " d 1 p 1 : M D M P r o p e r t y " > < d 1 p 1 : N a m e > _ 2 f a b 1 5 2 3 _ e c 2 6 _ 4 1 a e _ 8 2 f e _ 5 5 c 3 6 e 9 4 8 b a 3 < / d 1 p 1 : N a m e > < d 1 p 1 : P a r e n t   z : R e f = " i 3 0 2 " / > < d 1 p 1 : U U I D > 1 4 2 d 8 1 a 5 - f 6 c f - 4 e c b - b 5 d 6 - f 2 7 4 d 3 9 9 8 a 2 6 < / d 1 p 1 : U U I D > < d 1 p 1 : C o n t a i n e r   z : R e f = " i 3 0 3 " / > < d 1 p 1 : V a l u e   i : t y p e = " d 1 : s t r i n g " > ' T 2 ' ! R 1 7 C 4 : R 1 7 C 7 < / d 1 p 1 : V a l u e > < / d 2 : a n y T y p e > < d 2 : a n y T y p e   z : I d = " i 3 0 6 "   i : t y p e = " d 1 p 1 : M D M P r o p e r t y " > < d 1 p 1 : N a m e > _ 7 f d 3 d 7 0 d _ e 0 5 8 _ 4 4 3 1 _ b 0 2 9 _ 2 c 8 0 3 0 c 6 d d 1 7 < / d 1 p 1 : N a m e > < d 1 p 1 : P a r e n t   z : R e f = " i 3 0 2 " / > < d 1 p 1 : U U I D > 2 4 7 8 0 a 0 b - 2 2 6 8 - 4 6 a 4 - 9 e 5 f - a b 6 e 4 1 d 7 3 d a 8 < / d 1 p 1 : U U I D > < d 1 p 1 : C o n t a i n e r   z : R e f = " i 3 0 3 " / > < d 1 p 1 : V a l u e   i : t y p e = " d 1 : s t r i n g " > ' T 2 ' ! R 2 9 C 4 : R 2 9 C 7 < / d 1 p 1 : V a l u e > < / d 2 : a n y T y p e > < d 2 : a n y T y p e   z : I d = " i 3 0 7 "   i : t y p e = " d 1 p 1 : M D M P r o p e r t y " > < d 1 p 1 : N a m e > _ 5 8 b 1 2 1 0 c _ d 0 e 0 _ 4 4 0 6 _ b 3 c 4 _ c e 2 b 6 e a 6 9 2 2 5 < / d 1 p 1 : N a m e > < d 1 p 1 : P a r e n t   z : R e f = " i 3 0 2 " / > < d 1 p 1 : U U I D > 1 f 3 b 6 6 5 a - 0 0 2 9 - 4 b 0 f - a 2 4 6 - 5 d 2 1 4 6 d 9 f 3 8 3 < / d 1 p 1 : U U I D > < d 1 p 1 : C o n t a i n e r   z : R e f = " i 3 0 3 " / > < d 1 p 1 : V a l u e   i : t y p e = " d 1 : s t r i n g " > ' T 2 ' ! R 4 5 C 4 : R 4 5 C 7 < / d 1 p 1 : V a l u e > < / d 2 : a n y T y p e > < d 2 : a n y T y p e   z : I d = " i 3 0 8 "   i : t y p e = " d 1 p 1 : M D M P r o p e r t y " > < d 1 p 1 : N a m e > _ 5 d 0 5 e 8 2 d _ 1 d c 0 _ 4 7 9 0 _ a c 9 0 _ a 3 b f 6 9 5 7 9 3 5 e < / d 1 p 1 : N a m e > < d 1 p 1 : P a r e n t   z : R e f = " i 3 0 2 " / > < d 1 p 1 : U U I D > c b e 2 a a b c - c 4 7 5 - 4 4 6 e - 9 d 1 5 - d e b a 8 7 c b 7 8 d 7 < / d 1 p 1 : U U I D > < d 1 p 1 : C o n t a i n e r   z : R e f = " i 3 0 3 " / > < d 1 p 1 : V a l u e   i : t y p e = " d 1 : s t r i n g " > ' T 2 ' ! R 6 1 C 4 : R 6 1 C 7 < / d 1 p 1 : V a l u e > < / d 2 : a n y T y p e > < d 2 : a n y T y p e   z : I d = " i 3 0 9 "   i : t y p e = " d 1 p 1 : M D M P r o p e r t y " > < d 1 p 1 : N a m e > _ c 5 e 2 7 3 6 7 _ e d 1 d _ 4 f 2 0 _ a a 0 f _ 4 3 f b 1 b 2 5 8 4 a 3 < / d 1 p 1 : N a m e > < d 1 p 1 : P a r e n t   z : R e f = " i 3 0 2 " / > < d 1 p 1 : U U I D > 2 2 4 6 3 a f 8 - d 1 f a - 4 e 1 e - 9 f d 2 - 6 7 b 3 d 9 a 0 3 e 7 5 < / d 1 p 1 : U U I D > < d 1 p 1 : C o n t a i n e r   z : R e f = " i 3 0 3 " / > < d 1 p 1 : V a l u e   i : t y p e = " d 1 : s t r i n g " > ' T 2 ' ! R 8 0 C 4 : R 8 0 C 7 < / d 1 p 1 : V a l u e > < / d 2 : a n y T y p e > < d 2 : a n y T y p e   z : I d = " i 3 1 0 "   i : t y p e = " d 1 p 1 : M D M P r o p e r t y " > < d 1 p 1 : N a m e > _ 4 1 a 3 c 8 8 d _ b 2 1 7 _ 4 b f 1 _ a 3 6 0 _ 4 7 b 1 6 a 7 3 3 5 3 5 < / d 1 p 1 : N a m e > < d 1 p 1 : P a r e n t   z : R e f = " i 3 0 2 " / > < d 1 p 1 : U U I D > 3 6 8 f b 0 a c - a e 4 2 - 4 1 e d - 8 6 4 e - 2 e 7 9 0 b 3 3 2 f 8 e < / d 1 p 1 : U U I D > < d 1 p 1 : C o n t a i n e r   z : R e f = " i 3 0 3 " / > < d 1 p 1 : V a l u e   i : t y p e = " d 1 : s t r i n g " > ' T 2 ' ! R 9 5 C 4 : R 9 5 C 7 < / d 1 p 1 : V a l u e > < / d 2 : a n y T y p e > < d 2 : a n y T y p e   z : I d = " i 3 1 1 "   i : t y p e = " d 1 p 1 : M D M P r o p e r t y " > < d 1 p 1 : N a m e > _ d a 2 2 2 0 9 d _ e f 2 6 _ 4 3 9 7 _ 8 2 9 1 _ 6 8 a 8 9 4 3 e d 0 6 4 < / d 1 p 1 : N a m e > < d 1 p 1 : P a r e n t   z : R e f = " i 3 0 2 " / > < d 1 p 1 : U U I D > 4 1 5 0 c 9 4 d - c 6 4 4 - 4 9 d 4 - 9 9 9 4 - 4 e 2 3 e b c 1 5 e 6 a < / d 1 p 1 : U U I D > < d 1 p 1 : C o n t a i n e r   z : R e f = " i 3 0 3 " / > < d 1 p 1 : V a l u e   i : t y p e = " d 1 : s t r i n g " > ' T 2 ' ! R 1 4 1 C 4 : R 1 4 1 C 7 < / d 1 p 1 : V a l u e > < / d 2 : a n y T y p e > < d 2 : a n y T y p e   z : I d = " i 3 1 2 "   i : t y p e = " d 1 p 1 : M D M P r o p e r t y " > < d 1 p 1 : N a m e > _ 1 2 3 0 1 5 c 3 _ 4 1 7 4 _ 4 0 4 e _ 8 4 9 2 _ 5 0 6 4 7 a f a 9 d 7 1 < / d 1 p 1 : N a m e > < d 1 p 1 : P a r e n t   z : R e f = " i 3 0 2 " / > < d 1 p 1 : U U I D > a c e 9 0 5 5 2 - c e 6 a - 4 0 e 4 - 9 e c 9 - 3 5 5 4 8 9 f 0 6 f 5 3 < / d 1 p 1 : U U I D > < d 1 p 1 : C o n t a i n e r   z : R e f = " i 3 0 3 " / > < d 1 p 1 : V a l u e   i : t y p e = " d 1 : s t r i n g " > ' T 2 ' ! R 1 5 3 C 4 : R 1 5 3 C 7 < / d 1 p 1 : V a l u e > < / d 2 : a n y T y p e > < d 2 : a n y T y p e   z : I d = " i 3 1 3 "   i : t y p e = " d 1 p 1 : M D M P r o p e r t y " > < d 1 p 1 : N a m e > _ d 4 5 c e b a c _ 4 c 2 e _ 4 2 d 1 _ a 4 1 3 _ 6 f e 2 f f c d 1 8 d 2 < / d 1 p 1 : N a m e > < d 1 p 1 : P a r e n t   z : R e f = " i 3 0 2 " / > < d 1 p 1 : U U I D > 9 e c b f f 3 2 - 8 f 6 4 - 4 d 3 4 - 9 a 7 f - 3 6 a 6 4 5 b e 7 d 7 a < / d 1 p 1 : U U I D > < d 1 p 1 : C o n t a i n e r   z : R e f = " i 3 0 3 " / > < d 1 p 1 : V a l u e   i : t y p e = " d 1 : s t r i n g " > ' T 2 ' ! R 2 0 0 C 4 : R 2 0 0 C 7 < / d 1 p 1 : V a l u e > < / d 2 : a n y T y p e > < d 2 : a n y T y p e   z : I d = " i 3 1 4 "   i : t y p e = " d 1 p 1 : M D M P r o p e r t y " > < d 1 p 1 : N a m e > _ 9 8 3 f 2 2 5 f _ 1 b b 4 _ 4 c c c _ b 9 f 7 _ 6 b 1 3 2 c 6 9 e 3 9 e < / d 1 p 1 : N a m e > < d 1 p 1 : P a r e n t   z : R e f = " i 3 0 2 " / > < d 1 p 1 : U U I D > 6 a f d 7 5 4 6 - f 9 0 9 - 4 d c 3 - b 2 d f - f f 7 5 f 5 b 1 1 9 e 5 < / d 1 p 1 : U U I D > < d 1 p 1 : C o n t a i n e r   z : R e f = " i 3 0 3 " / > < d 1 p 1 : V a l u e   i : t y p e = " d 1 : s t r i n g " > ' T 2 ' ! R 2 1 2 C 4 : R 2 1 2 C 7 < / d 1 p 1 : V a l u e > < / d 2 : a n y T y p e > < d 2 : a n y T y p e   z : I d = " i 3 1 5 "   i : t y p e = " d 1 p 1 : M D M P r o p e r t y " > < d 1 p 1 : N a m e > _ 7 8 0 5 4 3 b a _ f f 7 9 _ 4 f b 6 _ b d 5 8 _ 9 c d 3 c 7 1 2 8 2 6 6 < / d 1 p 1 : N a m e > < d 1 p 1 : P a r e n t   z : R e f = " i 3 0 2 " / > < d 1 p 1 : U U I D > 9 7 8 d e 0 6 2 - 4 3 c a - 4 1 7 2 - a 7 8 2 - 0 c d 2 e f d f f a c 3 < / d 1 p 1 : U U I D > < d 1 p 1 : C o n t a i n e r   z : R e f = " i 3 0 3 " / > < d 1 p 1 : V a l u e   i : t y p e = " d 1 : s t r i n g " > ' T 2 ' ! R 2 2 5 C 4 : R 2 2 5 C 7 < / d 1 p 1 : V a l u e > < / d 2 : a n y T y p e > < d 2 : a n y T y p e   z : I d = " i 3 1 6 "   i : t y p e = " d 1 p 1 : M D M P r o p e r t y " > < d 1 p 1 : N a m e > _ 1 2 f c 3 7 c 8 _ d 0 1 6 _ 4 6 e 7 _ 8 b b 6 _ 6 0 7 c 0 7 8 6 6 2 d c < / d 1 p 1 : N a m e > < d 1 p 1 : P a r e n t   z : R e f = " i 3 0 2 " / > < d 1 p 1 : U U I D > 8 d a d c 8 5 e - 5 f 8 d - 4 f b 8 - a 1 7 9 - a f d b c 7 4 d 6 1 3 1 < / d 1 p 1 : U U I D > < d 1 p 1 : C o n t a i n e r   z : R e f = " i 3 0 3 " / > < d 1 p 1 : V a l u e   i : t y p e = " d 1 : s t r i n g " > ' T 2 ' ! R 2 3 8 C 4 : R 2 3 8 C 7 < / d 1 p 1 : V a l u e > < / d 2 : a n y T y p e > < d 2 : a n y T y p e   z : I d = " i 3 1 7 "   i : t y p e = " d 1 p 1 : M D M P r o p e r t y " > < d 1 p 1 : N a m e > _ 7 5 5 3 2 e 3 e _ a 8 1 4 _ 4 8 f 9 _ 8 2 3 2 _ 8 9 e 8 4 3 b 0 f 0 2 6 < / d 1 p 1 : N a m e > < d 1 p 1 : P a r e n t   z : R e f = " i 3 0 2 " / > < d 1 p 1 : U U I D > 7 b b c e d 3 d - 1 4 4 3 - 4 7 5 4 - 9 e d 9 - 1 4 5 d 6 d d a a 1 f 6 < / d 1 p 1 : U U I D > < d 1 p 1 : C o n t a i n e r   z : R e f = " i 3 0 3 " / > < d 1 p 1 : V a l u e   i : t y p e = " d 1 : s t r i n g " > ' T 2 ' ! R 2 5 1 C 4 : R 2 5 1 C 7 < / d 1 p 1 : V a l u e > < / d 2 : a n y T y p e > < d 2 : a n y T y p e   z : I d = " i 3 1 8 "   i : t y p e = " d 1 p 1 : M D M P r o p e r t y " > < d 1 p 1 : N a m e > _ 6 0 7 d 5 f 1 8 _ 4 d 1 5 _ 4 8 0 5 _ b 4 b d _ b 8 5 0 2 4 7 7 e 9 f b < / d 1 p 1 : N a m e > < d 1 p 1 : P a r e n t   z : R e f = " i 3 0 2 " / > < d 1 p 1 : U U I D > 1 5 e e 6 b 9 1 - 9 c 2 3 - 4 3 4 f - a 7 e 0 - f d 8 c a 7 5 f d 9 5 e < / d 1 p 1 : U U I D > < d 1 p 1 : C o n t a i n e r   z : R e f = " i 3 0 3 " / > < d 1 p 1 : V a l u e   i : t y p e = " d 1 : s t r i n g " > ' T 2 ' ! R 2 6 8 C 4 : R 2 6 8 C 7 < / d 1 p 1 : V a l u e > < / d 2 : a n y T y p e > < d 2 : a n y T y p e   z : I d = " i 3 1 9 "   i : t y p e = " d 1 p 1 : M D M P r o p e r t y " > < d 1 p 1 : N a m e > _ a f f d 9 5 c d _ d 5 e b _ 4 4 a 4 _ a 9 5 7 _ 3 b f c 4 1 f 2 3 8 6 5 < / d 1 p 1 : N a m e > < d 1 p 1 : P a r e n t   z : R e f = " i 3 0 2 " / > < d 1 p 1 : U U I D > c c f 1 6 9 2 c - 2 1 a d - 4 f 5 b - b 2 8 9 - 9 8 b a b d 9 d a 2 1 c < / d 1 p 1 : U U I D > < d 1 p 1 : C o n t a i n e r   z : R e f = " i 3 0 3 " / > < d 1 p 1 : V a l u e   i : t y p e = " d 1 : s t r i n g " > ' T 2 ' ! R 2 8 5 C 4 : R 2 8 5 C 7 < / d 1 p 1 : V a l u e > < / d 2 : a n y T y p e > < d 2 : a n y T y p e   z : I d = " i 3 2 0 "   i : t y p e = " d 1 p 1 : M D M P r o p e r t y " > < d 1 p 1 : N a m e > _ a 7 2 d a 3 0 d _ 6 8 2 6 _ 4 6 0 7 _ b 5 7 7 _ 7 2 0 6 0 1 c a 2 b 3 7 < / d 1 p 1 : N a m e > < d 1 p 1 : P a r e n t   z : R e f = " i 3 0 2 " / > < d 1 p 1 : U U I D > 7 e b d 9 1 8 f - 6 8 8 5 - 4 e f e - 9 2 6 b - f d 0 0 c 0 a f d 4 5 1 < / d 1 p 1 : U U I D > < d 1 p 1 : C o n t a i n e r   z : R e f = " i 3 0 3 " / > < d 1 p 1 : V a l u e   i : t y p e = " d 1 : s t r i n g " > ' T 2 ' ! R 3 0 2 C 4 : R 3 0 2 C 7 < / d 1 p 1 : V a l u e > < / d 2 : a n y T y p e > < d 2 : a n y T y p e   z : I d = " i 3 2 1 "   i : t y p e = " d 1 p 1 : M D M P r o p e r t y " > < d 1 p 1 : N a m e > _ 5 5 3 a c c d 5 _ 1 0 5 9 _ 4 c 0 6 _ 8 7 7 1 _ e 8 7 6 e 8 7 e 2 a 2 0 < / d 1 p 1 : N a m e > < d 1 p 1 : P a r e n t   z : R e f = " i 3 0 2 " / > < d 1 p 1 : U U I D > f 2 b 6 c 2 3 5 - 7 0 4 0 - 4 1 3 5 - 9 9 6 f - c 7 f 2 6 d d 4 6 1 9 5 < / d 1 p 1 : U U I D > < d 1 p 1 : C o n t a i n e r   z : R e f = " i 3 0 3 " / > < d 1 p 1 : V a l u e   i : t y p e = " d 1 : s t r i n g " > ' T 2 ' ! R 3 1 9 C 4 : R 3 1 9 C 7 < / d 1 p 1 : V a l u e > < / d 2 : a n y T y p e > < d 2 : a n y T y p e   z : I d = " i 3 2 2 "   i : t y p e = " d 1 p 1 : M D M P r o p e r t y " > < d 1 p 1 : N a m e > _ 1 4 1 3 c 5 9 2 _ 9 8 f 0 _ 4 6 3 a _ b 5 a b _ e d f b 2 4 1 d d e 9 d < / d 1 p 1 : N a m e > < d 1 p 1 : P a r e n t   z : R e f = " i 3 0 2 " / > < d 1 p 1 : U U I D > d f 7 a 1 8 d 1 - 5 c 4 2 - 4 0 9 0 - 8 d a a - b 8 c 9 a a 9 8 7 5 a 6 < / d 1 p 1 : U U I D > < d 1 p 1 : C o n t a i n e r   z : R e f = " i 3 0 3 " / > < d 1 p 1 : V a l u e   i : t y p e = " d 1 : s t r i n g " > ' T 2 ' ! R 3 3 6 C 4 : R 3 3 6 C 7 < / d 1 p 1 : V a l u e > < / d 2 : a n y T y p e > < d 2 : a n y T y p e   z : I d = " i 3 2 3 "   i : t y p e = " d 1 p 1 : M D M P r o p e r t y " > < d 1 p 1 : N a m e > _ 3 2 d 7 d 8 7 7 _ 8 9 b 2 _ 4 a 4 f _ a f e a _ 3 d b 7 f 2 9 7 c 9 8 7 < / d 1 p 1 : N a m e > < d 1 p 1 : P a r e n t   z : R e f = " i 3 0 2 " / > < d 1 p 1 : U U I D > 7 4 5 d 2 f 9 7 - d d 6 1 - 4 5 8 4 - a 4 2 c - 1 6 b 1 3 7 9 c 2 6 3 6 < / d 1 p 1 : U U I D > < d 1 p 1 : C o n t a i n e r   z : R e f = " i 3 0 3 " / > < d 1 p 1 : V a l u e   i : t y p e = " d 1 : s t r i n g " > ' T 2 ' ! R 3 5 3 C 4 : R 3 5 3 C 7 < / d 1 p 1 : V a l u e > < / d 2 : a n y T y p e > < d 2 : a n y T y p e   z : I d = " i 3 2 4 "   i : t y p e = " d 1 p 1 : M D M P r o p e r t y " > < d 1 p 1 : N a m e > _ 6 f 2 0 8 6 c c _ 5 0 6 2 _ 4 3 e 2 _ 9 1 b 9 _ 5 a f 7 0 e 0 b d 0 e f < / d 1 p 1 : N a m e > < d 1 p 1 : P a r e n t   z : R e f = " i 3 0 2 " / > < d 1 p 1 : U U I D > 6 8 e 0 3 a 6 a - e 0 0 6 - 4 9 2 0 - b 9 b 6 - 5 6 c d 4 e 6 e 7 d 6 a < / d 1 p 1 : U U I D > < d 1 p 1 : C o n t a i n e r   z : R e f = " i 3 0 3 " / > < d 1 p 1 : V a l u e   i : t y p e = " d 1 : s t r i n g " > ' T 2 ' ! R 3 7 0 C 4 : R 3 7 0 C 7 < / d 1 p 1 : V a l u e > < / d 2 : a n y T y p e > < d 2 : a n y T y p e   z : I d = " i 3 2 5 "   i : t y p e = " d 1 p 1 : M D M P r o p e r t y " > < d 1 p 1 : N a m e > _ d c 4 4 6 d b f _ c 1 4 e _ 4 4 f 4 _ 8 0 0 6 _ 5 e 3 a 5 0 f c 8 3 e 1 < / d 1 p 1 : N a m e > < d 1 p 1 : P a r e n t   z : R e f = " i 3 0 2 " / > < d 1 p 1 : U U I D > d 4 c 1 2 6 0 0 - 5 4 7 d - 4 9 7 4 - a 2 1 4 - d d d b 4 d 2 9 0 8 0 d < / d 1 p 1 : U U I D > < d 1 p 1 : C o n t a i n e r   z : R e f = " i 3 0 3 " / > < d 1 p 1 : V a l u e   i : t y p e = " d 1 : s t r i n g " > ' T 2 ' ! R 3 8 7 C 4 : R 3 8 7 C 7 < / d 1 p 1 : V a l u e > < / d 2 : a n y T y p e > < d 2 : a n y T y p e   z : I d = " i 3 2 6 "   i : t y p e = " d 1 p 1 : M D M P r o p e r t y " > < d 1 p 1 : N a m e > _ 6 2 3 d 2 3 5 e _ c 1 2 9 _ 4 6 8 8 _ a e 8 f _ 3 f e f 3 c e e c 3 8 9 < / d 1 p 1 : N a m e > < d 1 p 1 : P a r e n t   z : R e f = " i 3 0 2 " / > < d 1 p 1 : U U I D > 8 2 3 1 8 5 e f - 6 3 1 0 - 4 1 7 5 - 9 b 6 1 - 5 a 7 9 d 3 d 0 b 6 9 6 < / d 1 p 1 : U U I D > < d 1 p 1 : C o n t a i n e r   z : R e f = " i 3 0 3 " / > < d 1 p 1 : V a l u e   i : t y p e = " d 1 : s t r i n g " > ' T 2 ' ! R 4 0 4 C 4 : R 4 0 4 C 7 < / d 1 p 1 : V a l u e > < / d 2 : a n y T y p e > < d 2 : a n y T y p e   z : I d = " i 3 2 7 "   i : t y p e = " d 1 p 1 : M D M P r o p e r t y " > < d 1 p 1 : N a m e > _ 9 0 8 8 9 b 5 2 _ f 6 0 a _ 4 1 b d _ a 7 e b _ 7 a 7 5 f c d a 7 3 b 7 < / d 1 p 1 : N a m e > < d 1 p 1 : P a r e n t   z : R e f = " i 3 0 2 " / > < d 1 p 1 : U U I D > 2 1 6 0 e 4 d 0 - 9 1 5 b - 4 8 a 4 - 9 d 0 b - 5 c f 3 6 b 6 b 4 5 d 6 < / d 1 p 1 : U U I D > < d 1 p 1 : C o n t a i n e r   z : R e f = " i 3 0 3 " / > < d 1 p 1 : V a l u e   i : t y p e = " d 1 : s t r i n g " > ' T 2 ' ! R 4 2 2 C 4 : R 4 2 2 C 7 < / d 1 p 1 : V a l u e > < / d 2 : a n y T y p e > < d 2 : a n y T y p e   z : I d = " i 3 2 8 "   i : t y p e = " d 1 p 1 : M D M P r o p e r t y " > < d 1 p 1 : N a m e > _ c 5 a 2 9 4 4 a _ 5 8 0 7 _ 4 7 c 2 _ a a 5 1 _ 9 2 0 e d 9 f 6 1 d 2 d < / d 1 p 1 : N a m e > < d 1 p 1 : P a r e n t   z : R e f = " i 3 0 2 " / > < d 1 p 1 : U U I D > d 5 5 8 9 d a d - b b 7 4 - 4 1 c d - 9 1 0 3 - 9 8 b 6 9 b b c e 2 6 c < / d 1 p 1 : U U I D > < d 1 p 1 : C o n t a i n e r   z : R e f = " i 3 0 3 " / > < d 1 p 1 : V a l u e   i : t y p e = " d 1 : s t r i n g " > ' T 2 ' ! R 4 5 0 C 4 : R 4 5 0 C 7 < / d 1 p 1 : V a l u e > < / d 2 : a n y T y p e > < d 2 : a n y T y p e   z : I d = " i 3 2 9 "   i : t y p e = " d 1 p 1 : M D M P r o p e r t y " > < d 1 p 1 : N a m e > _ 6 a 5 8 3 3 0 d _ 5 d 6 4 _ 4 3 5 a _ 9 e 4 2 _ 0 7 6 2 e 1 9 d d 4 5 6 < / d 1 p 1 : N a m e > < d 1 p 1 : P a r e n t   z : R e f = " i 3 0 2 " / > < d 1 p 1 : U U I D > 3 1 9 2 d 6 3 f - 8 6 5 3 - 4 f 8 4 - a 4 a a - e e 7 c 5 a 2 2 c b 7 c < / d 1 p 1 : U U I D > < d 1 p 1 : C o n t a i n e r   z : R e f = " i 3 0 3 " / > < d 1 p 1 : V a l u e   i : t y p e = " d 1 : s t r i n g " > ' T 2 ' ! R 4 6 5 C 4 : R 4 6 5 C 7 < / d 1 p 1 : V a l u e > < / d 2 : a n y T y p e > < / d 1 p 1 : _ e l e m e n t s > < d 1 p 1 : _ c o n t e x t C o l l e c t i o n s > < d 2 : K e y V a l u e O f a n y T y p e C o m p o n e n t C o l l e c t i o n O f a n y T y p e g W H h t R N j > < d 2 : K e y   z : R e f = " i 1 8 " / > < d 2 : V a l u e   z : I d = " i 3 3 0 " > < d 1 p 1 : U U I D > d e 7 5 f 9 e 0 - f 7 b 3 - 4 b c 1 - b 9 9 2 - c 4 5 0 a f 1 6 a c a 8 < / d 1 p 1 : U U I D > < d 1 p 1 : _ e l e m e n t s > < d 2 : a n y T y p e   z : R e f = " i 3 0 4 " / > < d 2 : a n y T y p e   z : R e f = " i 3 0 5 " / > < d 2 : a n y T y p e   z : R e f = " i 3 0 6 " / > < d 2 : a n y T y p e   z : R e f = " i 3 0 7 " / > < d 2 : a n y T y p e   z : R e f = " i 3 0 8 " / > < d 2 : a n y T y p e   z : R e f = " i 3 0 9 " / > < d 2 : a n y T y p e   z : R e f = " i 3 1 0 " / > < d 2 : a n y T y p e   z : R e f = " i 3 1 1 " / > < d 2 : a n y T y p e   z : R e f = " i 3 1 2 " / > < d 2 : a n y T y p e   z : R e f = " i 3 1 3 " / > < d 2 : a n y T y p e   z : R e f = " i 3 1 4 " / > < d 2 : a n y T y p e   z : R e f = " i 3 1 5 " / > < d 2 : a n y T y p e   z : R e f = " i 3 1 6 " / > < d 2 : a n y T y p e   z : R e f = " i 3 1 7 " / > < d 2 : a n y T y p e   z : R e f = " i 3 1 8 " / > < d 2 : a n y T y p e   z : R e f = " i 3 1 9 " / > < d 2 : a n y T y p e   z : R e f = " i 3 2 0 " / > < d 2 : a n y T y p e   z : R e f = " i 3 2 1 " / > < d 2 : a n y T y p e   z : R e f = " i 3 2 2 " / > < d 2 : a n y T y p e   z : R e f = " i 3 2 3 " / > < d 2 : a n y T y p e   z : R e f = " i 3 2 4 " / > < d 2 : a n y T y p e   z : R e f = " i 3 2 5 " / > < d 2 : a n y T y p e   z : R e f = " i 3 2 6 " / > < d 2 : a n y T y p e   z : R e f = " i 3 2 7 " / > < d 2 : a n y T y p e   z : R e f = " i 3 2 8 " / > < d 2 : a n y T y p e   z : R e f = " i 3 2 9 " / > < / d 1 p 1 : _ e l e m e n t s > < / d 2 : V a l u e > < / d 2 : K e y V a l u e O f a n y T y p e C o m p o n e n t C o l l e c t i o n O f a n y T y p e g W H h t R N j > < / d 1 p 1 : _ c o n t e x t C o l l e c t i o n s > < / d 1 p 1 : _ p r o p e r t i e s > < d 1 p 1 : C o n t a i n e r   z : R e f = " i 2 6 8 " / > < d 1 p 1 : _ l a b e l s > < d 2 : K e y V a l u e O f s t r i n g a n y T y p e > < d 2 : K e y > L a b e l < / d 2 : K e y > < d 2 : V a l u e   z : I d = " i 3 3 1 "   i : t y p e = " d 1 p 1 : L a b e l " > < d 1 p 1 : P a r e n t   z : R e f = " i 3 0 2 " / > < d 1 p 1 : U U I D > b b b 0 2 1 3 a - 0 3 c 5 - 4 1 c 3 - 8 9 4 1 - f a 2 c a a e a 4 3 e 1 < / d 1 p 1 : U U I D > < d 1 p 1 : _ t e x t s > < d 2 : K e y V a l u e O f L a b e l . T e x t K e y s t r i n g _ S R k x G n 9 d > < d 2 : K e y > < d 1 p 1 : C o n t e x t   z : R e f = " i 1 8 " / > < d 1 p 1 : L a n g u a g e   z : R e f = " i 3 2 " / > < / d 2 : K e y > < d 2 : V a l u e > S e x e 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3 3 2 "   i : t y p e = " d 1 p 1 : E l e m e n t s " > < d 1 p 1 : P a r e n t   z : R e f = " i 3 0 2 " / > < d 1 p 1 : U U I D > f 8 0 2 1 4 1 0 - 1 1 8 f - 4 c 3 b - a b b e - 6 e d 4 5 c c 1 5 7 b 8 < / d 1 p 1 : U U I D > < d 1 p 1 : _ e l e m e n t s > < d 2 : a n y T y p e   z : I d = " i 3 3 3 "   i : t y p e = " d 1 p 1 : E l e m e n t " > < d 1 p 1 : N a m e > U n & a m p ; 3 2 ; h o m m e < / d 1 p 1 : N a m e > < d 1 p 1 : O b j e c t T y p e > E l e m e n t < / d 1 p 1 : O b j e c t T y p e > < d 1 p 1 : P a r e n t   z : R e f = " i 3 0 2 " / > < d 1 p 1 : U U I D > f 2 9 2 2 4 9 1 - e d e e - 4 c b a - 8 3 7 2 - 5 d 7 f 7 d c d 8 7 6 9 < / d 1 p 1 : U U I D > < d 1 p 1 : _ p r o p e r t i e s   z : I d = " i 3 3 4 "   i : t y p e = " d 1 p 1 : M D M P r o p e r t i e s " > < d 1 p 1 : P a r e n t   z : R e f = " i 3 3 3 " / > < d 1 p 1 : U U I D > 5 f 0 c b a 3 f - 8 9 f b - 4 8 9 f - 8 1 c 5 - 8 1 9 4 c 2 f f 6 f 8 b < / d 1 p 1 : U U I D > < d 1 p 1 : _ e l e m e n t s > < d 2 : a n y T y p e   z : I d = " i 3 3 5 "   i : t y p e = " d 1 p 1 : M D M P r o p e r t y " > < d 1 p 1 : N a m e > S i g L e t t e r < / d 1 p 1 : N a m e > < d 1 p 1 : P a r e n t   z : R e f = " i 3 3 3 " / > < d 1 p 1 : U U I D > 4 e 0 8 8 c 2 c - 3 7 7 d - 4 5 5 1 - 8 6 4 e - 1 3 2 3 e 8 4 3 5 1 5 4 < / d 1 p 1 : U U I D > < d 1 p 1 : _ p r o p e r t i e s   z : I d = " i 3 3 6 "   i : t y p e = " d 1 p 1 : M D M P r o p e r t i e s " > < d 1 p 1 : P a r e n t   z : R e f = " i 3 3 5 " / > < d 1 p 1 : U U I D > b 3 a 3 b 1 d 8 - 6 d 5 9 - 4 8 d 5 - b 8 d 8 - 2 8 3 f f d 6 9 2 0 6 7 < / d 1 p 1 : U U I D > < d 1 p 1 : _ e l e m e n t s / > < d 1 p 1 : _ c o n t e x t C o l l e c t i o n s > < d 2 : K e y V a l u e O f a n y T y p e C o m p o n e n t C o l l e c t i o n O f a n y T y p e g W H h t R N j > < d 2 : K e y   z : R e f = " i 1 8 " / > < d 2 : V a l u e   z : I d = " i 3 3 7 " > < d 1 p 1 : U U I D > 6 3 a 0 6 f 9 9 - a a 2 2 - 4 a 0 5 - 9 7 b f - 7 a 5 d a b 6 f f b 5 8 < / d 1 p 1 : U U I D > < d 1 p 1 : _ e l e m e n t s / > < / d 2 : V a l u e > < / d 2 : K e y V a l u e O f a n y T y p e C o m p o n e n t C o l l e c t i o n O f a n y T y p e g W H h t R N j > < / d 1 p 1 : _ c o n t e x t C o l l e c t i o n s > < / d 1 p 1 : _ p r o p e r t i e s > < d 1 p 1 : C o n t a i n e r   z : R e f = " i 3 3 4 " / > < d 1 p 1 : V a l u e   i : t y p e = " d 1 : s t r i n g " > a < / d 1 p 1 : V a l u e > < / d 2 : a n y T y p e > < d 2 : a n y T y p e   z : I d = " i 3 3 8 "   i : t y p e = " d 1 p 1 : M D M P r o p e r t y " > < d 1 p 1 : N a m e > _ 7 3 0 8 4 c 1 2 _ 7 6 8 0 _ 4 8 d 4 _ 9 2 c 2 _ 6 b 0 c 8 0 5 4 2 9 f 2 < / d 1 p 1 : N a m e > < d 1 p 1 : P a r e n t   z : R e f = " i 3 3 3 " / > < d 1 p 1 : U U I D > 5 2 0 1 4 8 b 6 - c e b 0 - 4 e b a - b 6 7 d - 9 2 c a 6 9 d b c d 1 b < / d 1 p 1 : U U I D > < d 1 p 1 : C o n t a i n e r   z : R e f = " i 3 3 4 " / > < d 1 p 1 : V a l u e   i : t y p e = " d 1 : s t r i n g " > ' T 2 ' ! R 3 C 4 : R 4 C 5 < / d 1 p 1 : V a l u e > < / d 2 : a n y T y p e > < d 2 : a n y T y p e   z : I d = " i 3 3 9 "   i : t y p e = " d 1 p 1 : M D M P r o p e r t y " > < d 1 p 1 : N a m e > _ 2 f a b 1 5 2 3 _ e c 2 6 _ 4 1 a e _ 8 2 f e _ 5 5 c 3 6 e 9 4 8 b a 3 < / d 1 p 1 : N a m e > < d 1 p 1 : P a r e n t   z : R e f = " i 3 3 3 " / > < d 1 p 1 : U U I D > 8 f 2 7 b 4 8 1 - 6 e 6 e - 4 b a b - 8 9 6 0 - 7 1 3 4 5 b 6 8 1 f b 9 < / d 1 p 1 : U U I D > < d 1 p 1 : C o n t a i n e r   z : R e f = " i 3 3 4 " / > < d 1 p 1 : V a l u e   i : t y p e = " d 1 : s t r i n g " > ' T 2 ' ! R 1 7 C 4 : R 1 8 C 5 < / d 1 p 1 : V a l u e > < / d 2 : a n y T y p e > < d 2 : a n y T y p e   z : I d = " i 3 4 0 "   i : t y p e = " d 1 p 1 : M D M P r o p e r t y " > < d 1 p 1 : N a m e > _ 7 f d 3 d 7 0 d _ e 0 5 8 _ 4 4 3 1 _ b 0 2 9 _ 2 c 8 0 3 0 c 6 d d 1 7 < / d 1 p 1 : N a m e > < d 1 p 1 : P a r e n t   z : R e f = " i 3 3 3 " / > < d 1 p 1 : U U I D > 9 f b 5 f 2 d 4 - 1 4 9 2 - 4 6 0 f - a b 0 e - c 5 4 f 0 6 a 5 3 f 6 8 < / d 1 p 1 : U U I D > < d 1 p 1 : C o n t a i n e r   z : R e f = " i 3 3 4 " / > < d 1 p 1 : V a l u e   i : t y p e = " d 1 : s t r i n g " > ' T 2 ' ! R 2 9 C 4 : R 3 0 C 5 < / d 1 p 1 : V a l u e > < / d 2 : a n y T y p e > < d 2 : a n y T y p e   z : I d = " i 3 4 1 "   i : t y p e = " d 1 p 1 : M D M P r o p e r t y " > < d 1 p 1 : N a m e > _ 5 8 b 1 2 1 0 c _ d 0 e 0 _ 4 4 0 6 _ b 3 c 4 _ c e 2 b 6 e a 6 9 2 2 5 < / d 1 p 1 : N a m e > < d 1 p 1 : P a r e n t   z : R e f = " i 3 3 3 " / > < d 1 p 1 : U U I D > e 8 c 4 2 0 6 1 - 3 2 4 c - 4 b 8 c - 8 0 2 9 - c 6 a d 0 8 5 1 e 5 d 8 < / d 1 p 1 : U U I D > < d 1 p 1 : C o n t a i n e r   z : R e f = " i 3 3 4 " / > < d 1 p 1 : V a l u e   i : t y p e = " d 1 : s t r i n g " > ' T 2 ' ! R 4 5 C 4 : R 4 6 C 5 < / d 1 p 1 : V a l u e > < / d 2 : a n y T y p e > < d 2 : a n y T y p e   z : I d = " i 3 4 2 "   i : t y p e = " d 1 p 1 : M D M P r o p e r t y " > < d 1 p 1 : N a m e > _ 5 d 0 5 e 8 2 d _ 1 d c 0 _ 4 7 9 0 _ a c 9 0 _ a 3 b f 6 9 5 7 9 3 5 e < / d 1 p 1 : N a m e > < d 1 p 1 : P a r e n t   z : R e f = " i 3 3 3 " / > < d 1 p 1 : U U I D > e 7 8 2 8 2 8 a - e 8 e 7 - 4 2 3 1 - a d 7 a - 8 f b 4 d a 4 5 9 8 6 c < / d 1 p 1 : U U I D > < d 1 p 1 : C o n t a i n e r   z : R e f = " i 3 3 4 " / > < d 1 p 1 : V a l u e   i : t y p e = " d 1 : s t r i n g " > ' T 2 ' ! R 6 1 C 4 : R 6 2 C 5 < / d 1 p 1 : V a l u e > < / d 2 : a n y T y p e > < d 2 : a n y T y p e   z : I d = " i 3 4 3 "   i : t y p e = " d 1 p 1 : M D M P r o p e r t y " > < d 1 p 1 : N a m e > _ c 5 e 2 7 3 6 7 _ e d 1 d _ 4 f 2 0 _ a a 0 f _ 4 3 f b 1 b 2 5 8 4 a 3 < / d 1 p 1 : N a m e > < d 1 p 1 : P a r e n t   z : R e f = " i 3 3 3 " / > < d 1 p 1 : U U I D > 9 3 5 2 b 2 c a - 0 7 5 b - 4 8 b 0 - b 4 6 1 - 1 c 4 2 f 9 0 4 1 2 b e < / d 1 p 1 : U U I D > < d 1 p 1 : C o n t a i n e r   z : R e f = " i 3 3 4 " / > < d 1 p 1 : V a l u e   i : t y p e = " d 1 : s t r i n g " > ' T 2 ' ! R 8 0 C 4 : R 8 1 C 5 < / d 1 p 1 : V a l u e > < / d 2 : a n y T y p e > < d 2 : a n y T y p e   z : I d = " i 3 4 4 "   i : t y p e = " d 1 p 1 : M D M P r o p e r t y " > < d 1 p 1 : N a m e > _ 4 1 a 3 c 8 8 d _ b 2 1 7 _ 4 b f 1 _ a 3 6 0 _ 4 7 b 1 6 a 7 3 3 5 3 5 < / d 1 p 1 : N a m e > < d 1 p 1 : P a r e n t   z : R e f = " i 3 3 3 " / > < d 1 p 1 : U U I D > c c 6 1 2 3 6 e - 7 3 b e - 4 e 3 2 - 9 7 c c - 5 7 5 e 2 c 9 2 c 9 9 8 < / d 1 p 1 : U U I D > < d 1 p 1 : C o n t a i n e r   z : R e f = " i 3 3 4 " / > < d 1 p 1 : V a l u e   i : t y p e = " d 1 : s t r i n g " > ' T 2 ' ! R 9 5 C 4 : R 9 6 C 5 < / d 1 p 1 : V a l u e > < / d 2 : a n y T y p e > < d 2 : a n y T y p e   z : I d = " i 3 4 5 "   i : t y p e = " d 1 p 1 : M D M P r o p e r t y " > < d 1 p 1 : N a m e > _ d a 2 2 2 0 9 d _ e f 2 6 _ 4 3 9 7 _ 8 2 9 1 _ 6 8 a 8 9 4 3 e d 0 6 4 < / d 1 p 1 : N a m e > < d 1 p 1 : P a r e n t   z : R e f = " i 3 3 3 " / > < d 1 p 1 : U U I D > 1 e 0 4 5 e 2 b - 5 2 6 8 - 4 f f 4 - b a 6 d - d 2 a 6 d d 7 4 4 7 b d < / d 1 p 1 : U U I D > < d 1 p 1 : C o n t a i n e r   z : R e f = " i 3 3 4 " / > < d 1 p 1 : V a l u e   i : t y p e = " d 1 : s t r i n g " > ' T 2 ' ! R 1 4 1 C 4 : R 1 4 2 C 5 < / d 1 p 1 : V a l u e > < / d 2 : a n y T y p e > < d 2 : a n y T y p e   z : I d = " i 3 4 6 "   i : t y p e = " d 1 p 1 : M D M P r o p e r t y " > < d 1 p 1 : N a m e > _ 1 2 3 0 1 5 c 3 _ 4 1 7 4 _ 4 0 4 e _ 8 4 9 2 _ 5 0 6 4 7 a f a 9 d 7 1 < / d 1 p 1 : N a m e > < d 1 p 1 : P a r e n t   z : R e f = " i 3 3 3 " / > < d 1 p 1 : U U I D > e f 2 2 1 d b 7 - 9 c b 2 - 4 2 e 7 - 9 f 4 4 - 5 2 c d 0 b e f 8 6 1 2 < / d 1 p 1 : U U I D > < d 1 p 1 : C o n t a i n e r   z : R e f = " i 3 3 4 " / > < d 1 p 1 : V a l u e   i : t y p e = " d 1 : s t r i n g " > ' T 2 ' ! R 1 5 3 C 4 : R 1 5 4 C 5 < / d 1 p 1 : V a l u e > < / d 2 : a n y T y p e > < d 2 : a n y T y p e   z : I d = " i 3 4 7 "   i : t y p e = " d 1 p 1 : M D M P r o p e r t y " > < d 1 p 1 : N a m e > _ d 4 5 c e b a c _ 4 c 2 e _ 4 2 d 1 _ a 4 1 3 _ 6 f e 2 f f c d 1 8 d 2 < / d 1 p 1 : N a m e > < d 1 p 1 : P a r e n t   z : R e f = " i 3 3 3 " / > < d 1 p 1 : U U I D > 6 3 3 4 0 b b 1 - a 0 0 d - 4 f a 8 - 8 2 5 b - 5 f d 4 c b a 8 f e d 4 < / d 1 p 1 : U U I D > < d 1 p 1 : C o n t a i n e r   z : R e f = " i 3 3 4 " / > < d 1 p 1 : V a l u e   i : t y p e = " d 1 : s t r i n g " > ' T 2 ' ! R 2 0 0 C 4 : R 2 0 1 C 5 < / d 1 p 1 : V a l u e > < / d 2 : a n y T y p e > < d 2 : a n y T y p e   z : I d = " i 3 4 8 "   i : t y p e = " d 1 p 1 : M D M P r o p e r t y " > < d 1 p 1 : N a m e > _ 9 8 3 f 2 2 5 f _ 1 b b 4 _ 4 c c c _ b 9 f 7 _ 6 b 1 3 2 c 6 9 e 3 9 e < / d 1 p 1 : N a m e > < d 1 p 1 : P a r e n t   z : R e f = " i 3 3 3 " / > < d 1 p 1 : U U I D > 4 d d 2 8 3 3 6 - d 9 c e - 4 3 2 8 - a d 7 1 - 9 6 8 7 d a 1 e 2 7 0 d < / d 1 p 1 : U U I D > < d 1 p 1 : C o n t a i n e r   z : R e f = " i 3 3 4 " / > < d 1 p 1 : V a l u e   i : t y p e = " d 1 : s t r i n g " > ' T 2 ' ! R 2 1 2 C 4 : R 2 1 3 C 5 < / d 1 p 1 : V a l u e > < / d 2 : a n y T y p e > < d 2 : a n y T y p e   z : I d = " i 3 4 9 "   i : t y p e = " d 1 p 1 : M D M P r o p e r t y " > < d 1 p 1 : N a m e > _ 7 8 0 5 4 3 b a _ f f 7 9 _ 4 f b 6 _ b d 5 8 _ 9 c d 3 c 7 1 2 8 2 6 6 < / d 1 p 1 : N a m e > < d 1 p 1 : P a r e n t   z : R e f = " i 3 3 3 " / > < d 1 p 1 : U U I D > f 7 2 6 3 9 0 0 - 0 6 2 d - 4 c 4 9 - 8 0 a 5 - 6 e 0 0 a a f 3 a c 5 0 < / d 1 p 1 : U U I D > < d 1 p 1 : C o n t a i n e r   z : R e f = " i 3 3 4 " / > < d 1 p 1 : V a l u e   i : t y p e = " d 1 : s t r i n g " > ' T 2 ' ! R 2 2 5 C 4 : R 2 2 6 C 5 < / d 1 p 1 : V a l u e > < / d 2 : a n y T y p e > < d 2 : a n y T y p e   z : I d = " i 3 5 0 "   i : t y p e = " d 1 p 1 : M D M P r o p e r t y " > < d 1 p 1 : N a m e > _ 1 2 f c 3 7 c 8 _ d 0 1 6 _ 4 6 e 7 _ 8 b b 6 _ 6 0 7 c 0 7 8 6 6 2 d c < / d 1 p 1 : N a m e > < d 1 p 1 : P a r e n t   z : R e f = " i 3 3 3 " / > < d 1 p 1 : U U I D > 1 b 2 d 2 a b e - 3 6 9 0 - 4 c 5 4 - 8 7 b 0 - 4 2 1 4 6 2 1 d 9 3 3 8 < / d 1 p 1 : U U I D > < d 1 p 1 : C o n t a i n e r   z : R e f = " i 3 3 4 " / > < d 1 p 1 : V a l u e   i : t y p e = " d 1 : s t r i n g " > ' T 2 ' ! R 2 3 8 C 4 : R 2 3 9 C 5 < / d 1 p 1 : V a l u e > < / d 2 : a n y T y p e > < d 2 : a n y T y p e   z : I d = " i 3 5 1 "   i : t y p e = " d 1 p 1 : M D M P r o p e r t y " > < d 1 p 1 : N a m e > _ 7 5 5 3 2 e 3 e _ a 8 1 4 _ 4 8 f 9 _ 8 2 3 2 _ 8 9 e 8 4 3 b 0 f 0 2 6 < / d 1 p 1 : N a m e > < d 1 p 1 : P a r e n t   z : R e f = " i 3 3 3 " / > < d 1 p 1 : U U I D > d d f 7 e e e 8 - 0 8 4 5 - 4 2 d 0 - a 7 8 b - 6 5 1 e 1 6 5 e 6 b 7 0 < / d 1 p 1 : U U I D > < d 1 p 1 : C o n t a i n e r   z : R e f = " i 3 3 4 " / > < d 1 p 1 : V a l u e   i : t y p e = " d 1 : s t r i n g " > ' T 2 ' ! R 2 5 1 C 4 : R 2 5 2 C 5 < / d 1 p 1 : V a l u e > < / d 2 : a n y T y p e > < d 2 : a n y T y p e   z : I d = " i 3 5 2 "   i : t y p e = " d 1 p 1 : M D M P r o p e r t y " > < d 1 p 1 : N a m e > _ 6 0 7 d 5 f 1 8 _ 4 d 1 5 _ 4 8 0 5 _ b 4 b d _ b 8 5 0 2 4 7 7 e 9 f b < / d 1 p 1 : N a m e > < d 1 p 1 : P a r e n t   z : R e f = " i 3 3 3 " / > < d 1 p 1 : U U I D > f c 2 3 b b a 4 - d c 2 9 - 4 c 4 4 - 9 6 0 b - 6 e 5 a b 7 2 4 5 c 9 3 < / d 1 p 1 : U U I D > < d 1 p 1 : C o n t a i n e r   z : R e f = " i 3 3 4 " / > < d 1 p 1 : V a l u e   i : t y p e = " d 1 : s t r i n g " > ' T 2 ' ! R 2 6 8 C 4 : R 2 6 9 C 5 < / d 1 p 1 : V a l u e > < / d 2 : a n y T y p e > < d 2 : a n y T y p e   z : I d = " i 3 5 3 "   i : t y p e = " d 1 p 1 : M D M P r o p e r t y " > < d 1 p 1 : N a m e > _ a f f d 9 5 c d _ d 5 e b _ 4 4 a 4 _ a 9 5 7 _ 3 b f c 4 1 f 2 3 8 6 5 < / d 1 p 1 : N a m e > < d 1 p 1 : P a r e n t   z : R e f = " i 3 3 3 " / > < d 1 p 1 : U U I D > 1 3 2 e 3 6 e 1 - 5 6 8 a - 4 5 f e - 8 f e b - 3 0 9 e f b e 2 d c c 8 < / d 1 p 1 : U U I D > < d 1 p 1 : C o n t a i n e r   z : R e f = " i 3 3 4 " / > < d 1 p 1 : V a l u e   i : t y p e = " d 1 : s t r i n g " > ' T 2 ' ! R 2 8 5 C 4 : R 2 8 6 C 5 < / d 1 p 1 : V a l u e > < / d 2 : a n y T y p e > < d 2 : a n y T y p e   z : I d = " i 3 5 4 "   i : t y p e = " d 1 p 1 : M D M P r o p e r t y " > < d 1 p 1 : N a m e > _ a 7 2 d a 3 0 d _ 6 8 2 6 _ 4 6 0 7 _ b 5 7 7 _ 7 2 0 6 0 1 c a 2 b 3 7 < / d 1 p 1 : N a m e > < d 1 p 1 : P a r e n t   z : R e f = " i 3 3 3 " / > < d 1 p 1 : U U I D > e 8 4 e c e b 8 - 3 f 4 f - 4 0 e e - a f c c - 3 f d 0 f 9 a 4 5 2 6 0 < / d 1 p 1 : U U I D > < d 1 p 1 : C o n t a i n e r   z : R e f = " i 3 3 4 " / > < d 1 p 1 : V a l u e   i : t y p e = " d 1 : s t r i n g " > ' T 2 ' ! R 3 0 2 C 4 : R 3 0 3 C 5 < / d 1 p 1 : V a l u e > < / d 2 : a n y T y p e > < d 2 : a n y T y p e   z : I d = " i 3 5 5 "   i : t y p e = " d 1 p 1 : M D M P r o p e r t y " > < d 1 p 1 : N a m e > _ 5 5 3 a c c d 5 _ 1 0 5 9 _ 4 c 0 6 _ 8 7 7 1 _ e 8 7 6 e 8 7 e 2 a 2 0 < / d 1 p 1 : N a m e > < d 1 p 1 : P a r e n t   z : R e f = " i 3 3 3 " / > < d 1 p 1 : U U I D > 0 1 f b 9 5 7 1 - a 2 0 5 - 4 6 5 f - 8 8 8 0 - c 7 2 6 d 5 6 d 0 7 5 e < / d 1 p 1 : U U I D > < d 1 p 1 : C o n t a i n e r   z : R e f = " i 3 3 4 " / > < d 1 p 1 : V a l u e   i : t y p e = " d 1 : s t r i n g " > ' T 2 ' ! R 3 1 9 C 4 : R 3 2 0 C 5 < / d 1 p 1 : V a l u e > < / d 2 : a n y T y p e > < d 2 : a n y T y p e   z : I d = " i 3 5 6 "   i : t y p e = " d 1 p 1 : M D M P r o p e r t y " > < d 1 p 1 : N a m e > _ 1 4 1 3 c 5 9 2 _ 9 8 f 0 _ 4 6 3 a _ b 5 a b _ e d f b 2 4 1 d d e 9 d < / d 1 p 1 : N a m e > < d 1 p 1 : P a r e n t   z : R e f = " i 3 3 3 " / > < d 1 p 1 : U U I D > e 8 c 1 e 3 1 c - e 6 e 6 - 4 6 b 3 - 9 a f 6 - a 7 3 9 7 5 e 4 e e 6 e < / d 1 p 1 : U U I D > < d 1 p 1 : C o n t a i n e r   z : R e f = " i 3 3 4 " / > < d 1 p 1 : V a l u e   i : t y p e = " d 1 : s t r i n g " > ' T 2 ' ! R 3 3 6 C 4 : R 3 3 7 C 5 < / d 1 p 1 : V a l u e > < / d 2 : a n y T y p e > < d 2 : a n y T y p e   z : I d = " i 3 5 7 "   i : t y p e = " d 1 p 1 : M D M P r o p e r t y " > < d 1 p 1 : N a m e > _ 3 2 d 7 d 8 7 7 _ 8 9 b 2 _ 4 a 4 f _ a f e a _ 3 d b 7 f 2 9 7 c 9 8 7 < / d 1 p 1 : N a m e > < d 1 p 1 : P a r e n t   z : R e f = " i 3 3 3 " / > < d 1 p 1 : U U I D > 4 f 9 3 2 0 b d - 9 2 b 5 - 4 1 9 5 - a 8 8 2 - 1 c 1 a 2 1 3 0 f a 5 d < / d 1 p 1 : U U I D > < d 1 p 1 : C o n t a i n e r   z : R e f = " i 3 3 4 " / > < d 1 p 1 : V a l u e   i : t y p e = " d 1 : s t r i n g " > ' T 2 ' ! R 3 5 3 C 4 : R 3 5 4 C 5 < / d 1 p 1 : V a l u e > < / d 2 : a n y T y p e > < d 2 : a n y T y p e   z : I d = " i 3 5 8 "   i : t y p e = " d 1 p 1 : M D M P r o p e r t y " > < d 1 p 1 : N a m e > _ 6 f 2 0 8 6 c c _ 5 0 6 2 _ 4 3 e 2 _ 9 1 b 9 _ 5 a f 7 0 e 0 b d 0 e f < / d 1 p 1 : N a m e > < d 1 p 1 : P a r e n t   z : R e f = " i 3 3 3 " / > < d 1 p 1 : U U I D > a c c 1 c 9 6 6 - 8 e a f - 4 6 5 1 - b d d 5 - 1 d 9 7 e 8 a 3 0 c 9 e < / d 1 p 1 : U U I D > < d 1 p 1 : C o n t a i n e r   z : R e f = " i 3 3 4 " / > < d 1 p 1 : V a l u e   i : t y p e = " d 1 : s t r i n g " > ' T 2 ' ! R 3 7 0 C 4 : R 3 7 1 C 5 < / d 1 p 1 : V a l u e > < / d 2 : a n y T y p e > < d 2 : a n y T y p e   z : I d = " i 3 5 9 "   i : t y p e = " d 1 p 1 : M D M P r o p e r t y " > < d 1 p 1 : N a m e > _ d c 4 4 6 d b f _ c 1 4 e _ 4 4 f 4 _ 8 0 0 6 _ 5 e 3 a 5 0 f c 8 3 e 1 < / d 1 p 1 : N a m e > < d 1 p 1 : P a r e n t   z : R e f = " i 3 3 3 " / > < d 1 p 1 : U U I D > a e 3 d 8 6 7 9 - f 8 d a - 4 f f 1 - 8 d 1 3 - 9 d b 5 5 d 2 4 f e 4 5 < / d 1 p 1 : U U I D > < d 1 p 1 : C o n t a i n e r   z : R e f = " i 3 3 4 " / > < d 1 p 1 : V a l u e   i : t y p e = " d 1 : s t r i n g " > ' T 2 ' ! R 3 8 7 C 4 : R 3 8 8 C 5 < / d 1 p 1 : V a l u e > < / d 2 : a n y T y p e > < d 2 : a n y T y p e   z : I d = " i 3 6 0 "   i : t y p e = " d 1 p 1 : M D M P r o p e r t y " > < d 1 p 1 : N a m e > _ 6 2 3 d 2 3 5 e _ c 1 2 9 _ 4 6 8 8 _ a e 8 f _ 3 f e f 3 c e e c 3 8 9 < / d 1 p 1 : N a m e > < d 1 p 1 : P a r e n t   z : R e f = " i 3 3 3 " / > < d 1 p 1 : U U I D > d 0 f b 8 1 0 c - 8 9 4 d - 4 d 7 d - b f b 9 - 3 0 4 b 8 8 8 e d b 6 0 < / d 1 p 1 : U U I D > < d 1 p 1 : C o n t a i n e r   z : R e f = " i 3 3 4 " / > < d 1 p 1 : V a l u e   i : t y p e = " d 1 : s t r i n g " > ' T 2 ' ! R 4 0 4 C 4 : R 4 0 5 C 5 < / d 1 p 1 : V a l u e > < / d 2 : a n y T y p e > < d 2 : a n y T y p e   z : I d = " i 3 6 1 "   i : t y p e = " d 1 p 1 : M D M P r o p e r t y " > < d 1 p 1 : N a m e > _ 9 0 8 8 9 b 5 2 _ f 6 0 a _ 4 1 b d _ a 7 e b _ 7 a 7 5 f c d a 7 3 b 7 < / d 1 p 1 : N a m e > < d 1 p 1 : P a r e n t   z : R e f = " i 3 3 3 " / > < d 1 p 1 : U U I D > c 5 8 7 c 8 6 b - 3 8 d d - 4 b e 1 - 9 d 7 6 - f 2 9 f 0 a 2 c 3 9 e c < / d 1 p 1 : U U I D > < d 1 p 1 : C o n t a i n e r   z : R e f = " i 3 3 4 " / > < d 1 p 1 : V a l u e   i : t y p e = " d 1 : s t r i n g " > ' T 2 ' ! R 4 2 2 C 4 : R 4 2 3 C 5 < / d 1 p 1 : V a l u e > < / d 2 : a n y T y p e > < d 2 : a n y T y p e   z : I d = " i 3 6 2 "   i : t y p e = " d 1 p 1 : M D M P r o p e r t y " > < d 1 p 1 : N a m e > _ c 5 a 2 9 4 4 a _ 5 8 0 7 _ 4 7 c 2 _ a a 5 1 _ 9 2 0 e d 9 f 6 1 d 2 d < / d 1 p 1 : N a m e > < d 1 p 1 : P a r e n t   z : R e f = " i 3 3 3 " / > < d 1 p 1 : U U I D > 7 c 7 e 9 7 c 6 - 8 5 4 7 - 4 e e a - 8 9 b c - 3 9 8 0 7 1 5 c 8 4 0 8 < / d 1 p 1 : U U I D > < d 1 p 1 : C o n t a i n e r   z : R e f = " i 3 3 4 " / > < d 1 p 1 : V a l u e   i : t y p e = " d 1 : s t r i n g " > ' T 2 ' ! R 4 5 0 C 4 : R 4 5 1 C 5 < / d 1 p 1 : V a l u e > < / d 2 : a n y T y p e > < d 2 : a n y T y p e   z : I d = " i 3 6 3 "   i : t y p e = " d 1 p 1 : M D M P r o p e r t y " > < d 1 p 1 : N a m e > _ 6 a 5 8 3 3 0 d _ 5 d 6 4 _ 4 3 5 a _ 9 e 4 2 _ 0 7 6 2 e 1 9 d d 4 5 6 < / d 1 p 1 : N a m e > < d 1 p 1 : P a r e n t   z : R e f = " i 3 3 3 " / > < d 1 p 1 : U U I D > 3 0 f 2 b f a 3 - 9 9 b f - 4 1 b f - b 4 e 8 - 2 1 c 7 3 6 1 6 7 a a b < / d 1 p 1 : U U I D > < d 1 p 1 : C o n t a i n e r   z : R e f = " i 3 3 4 " / > < d 1 p 1 : V a l u e   i : t y p e = " d 1 : s t r i n g " > ' T 2 ' ! R 4 6 5 C 4 : R 4 6 6 C 5 < / d 1 p 1 : V a l u e > < / d 2 : a n y T y p e > < / d 1 p 1 : _ e l e m e n t s > < d 1 p 1 : _ c o n t e x t C o l l e c t i o n s > < d 2 : K e y V a l u e O f a n y T y p e C o m p o n e n t C o l l e c t i o n O f a n y T y p e g W H h t R N j > < d 2 : K e y   z : R e f = " i 1 8 " / > < d 2 : V a l u e   z : I d = " i 3 6 4 " > < d 1 p 1 : U U I D > 9 5 1 7 0 9 6 6 - 9 c c f - 4 d 5 4 - a 4 e b - 1 0 c c a f f 7 f 3 f 4 < / d 1 p 1 : U U I D > < d 1 p 1 : _ e l e m e n t s > < d 2 : a n y T y p e   z : R e f = " i 3 3 5 " / > < d 2 : a n y T y p e   z : R e f = " i 3 3 8 " / > < d 2 : a n y T y p e   z : R e f = " i 3 3 9 " / > < d 2 : a n y T y p e   z : R e f = " i 3 4 0 " / > < d 2 : a n y T y p e   z : R e f = " i 3 4 1 " / > < d 2 : a n y T y p e   z : R e f = " i 3 4 2 " / > < d 2 : a n y T y p e   z : R e f = " i 3 4 3 " / > < d 2 : a n y T y p e   z : R e f = " i 3 4 4 " / > < d 2 : a n y T y p e   z : R e f = " i 3 4 5 " / > < d 2 : a n y T y p e   z : R e f = " i 3 4 6 " / > < d 2 : a n y T y p e   z : R e f = " i 3 4 7 " / > < d 2 : a n y T y p e   z : R e f = " i 3 4 8 " / > < d 2 : a n y T y p e   z : R e f = " i 3 4 9 " / > < d 2 : a n y T y p e   z : R e f = " i 3 5 0 " / > < d 2 : a n y T y p e   z : R e f = " i 3 5 1 " / > < d 2 : a n y T y p e   z : R e f = " i 3 5 2 " / > < d 2 : a n y T y p e   z : R e f = " i 3 5 3 " / > < d 2 : a n y T y p e   z : R e f = " i 3 5 4 " / > < d 2 : a n y T y p e   z : R e f = " i 3 5 5 " / > < d 2 : a n y T y p e   z : R e f = " i 3 5 6 " / > < d 2 : a n y T y p e   z : R e f = " i 3 5 7 " / > < d 2 : a n y T y p e   z : R e f = " i 3 5 8 " / > < d 2 : a n y T y p e   z : R e f = " i 3 5 9 " / > < d 2 : a n y T y p e   z : R e f = " i 3 6 0 " / > < d 2 : a n y T y p e   z : R e f = " i 3 6 1 " / > < d 2 : a n y T y p e   z : R e f = " i 3 6 2 " / > < d 2 : a n y T y p e   z : R e f = " i 3 6 3 " / > < / d 1 p 1 : _ e l e m e n t s > < / d 2 : V a l u e > < / d 2 : K e y V a l u e O f a n y T y p e C o m p o n e n t C o l l e c t i o n O f a n y T y p e g W H h t R N j > < / d 1 p 1 : _ c o n t e x t C o l l e c t i o n s > < / d 1 p 1 : _ p r o p e r t i e s > < d 1 p 1 : C o n t a i n e r   z : R e f = " i 3 3 2 " / > < d 1 p 1 : _ l a b e l s > < d 2 : K e y V a l u e O f s t r i n g a n y T y p e > < d 2 : K e y > L a b e l < / d 2 : K e y > < d 2 : V a l u e   z : I d = " i 3 6 5 "   i : t y p e = " d 1 p 1 : L a b e l " > < d 1 p 1 : P a r e n t   z : R e f = " i 3 3 3 " / > < d 1 p 1 : U U I D > 5 3 9 6 8 c 7 e - c c 0 3 - 4 c 2 1 - 8 b 8 4 - 7 3 c f 6 b f 0 d f e 2 < / d 1 p 1 : U U I D > < d 1 p 1 : _ t e x t s > < d 2 : K e y V a l u e O f L a b e l . T e x t K e y s t r i n g _ S R k x G n 9 d > < d 2 : K e y > < d 1 p 1 : C o n t e x t   z : R e f = " i 1 8 " / > < d 1 p 1 : L a n g u a g e   z : R e f = " i 3 2 " / > < / d 2 : K e y > < d 2 : V a l u e > S e x e   -   U n   h o m m e 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3 6 6 "   i : t y p e = " d 1 p 1 : E l e m e n t " > < d 1 p 1 : N a m e > U n e & a m p ; 3 2 ; f e m m e < / d 1 p 1 : N a m e > < d 1 p 1 : O b j e c t T y p e > E l e m e n t < / d 1 p 1 : O b j e c t T y p e > < d 1 p 1 : P a r e n t   z : R e f = " i 3 0 2 " / > < d 1 p 1 : U U I D > d c 7 6 2 c 1 7 - c 7 d a - 4 e 2 a - b 5 8 3 - 3 5 2 f 5 6 9 e 3 1 d c < / d 1 p 1 : U U I D > < d 1 p 1 : _ p r o p e r t i e s   z : I d = " i 3 6 7 "   i : t y p e = " d 1 p 1 : M D M P r o p e r t i e s " > < d 1 p 1 : P a r e n t   z : R e f = " i 3 6 6 " / > < d 1 p 1 : U U I D > b c 9 e 2 6 4 e - 9 c 4 7 - 4 0 5 9 - 8 8 a 7 - b 4 9 7 9 5 9 4 d 7 e 2 < / d 1 p 1 : U U I D > < d 1 p 1 : _ e l e m e n t s > < d 2 : a n y T y p e   z : I d = " i 3 6 8 "   i : t y p e = " d 1 p 1 : M D M P r o p e r t y " > < d 1 p 1 : N a m e > S i g L e t t e r < / d 1 p 1 : N a m e > < d 1 p 1 : P a r e n t   z : R e f = " i 3 6 6 " / > < d 1 p 1 : U U I D > 8 1 d 6 e c 0 d - 1 6 b 7 - 4 f 9 b - 9 2 5 0 - 8 c 8 a f 7 c f d 7 7 b < / d 1 p 1 : U U I D > < d 1 p 1 : _ p r o p e r t i e s   z : I d = " i 3 6 9 "   i : t y p e = " d 1 p 1 : M D M P r o p e r t i e s " > < d 1 p 1 : P a r e n t   z : R e f = " i 3 6 8 " / > < d 1 p 1 : U U I D > e 8 2 6 4 8 9 0 - 7 9 0 5 - 4 f f e - 8 1 a 6 - a 3 1 9 f 6 9 3 0 1 8 e < / d 1 p 1 : U U I D > < d 1 p 1 : _ e l e m e n t s / > < d 1 p 1 : _ c o n t e x t C o l l e c t i o n s > < d 2 : K e y V a l u e O f a n y T y p e C o m p o n e n t C o l l e c t i o n O f a n y T y p e g W H h t R N j > < d 2 : K e y   z : R e f = " i 1 8 " / > < d 2 : V a l u e   z : I d = " i 3 7 0 " > < d 1 p 1 : U U I D > 3 d 8 a a c 1 4 - 6 c c d - 4 c 5 a - 9 b 9 8 - 6 1 3 e f 0 3 c 1 d 4 a < / d 1 p 1 : U U I D > < d 1 p 1 : _ e l e m e n t s / > < / d 2 : V a l u e > < / d 2 : K e y V a l u e O f a n y T y p e C o m p o n e n t C o l l e c t i o n O f a n y T y p e g W H h t R N j > < / d 1 p 1 : _ c o n t e x t C o l l e c t i o n s > < / d 1 p 1 : _ p r o p e r t i e s > < d 1 p 1 : C o n t a i n e r   z : R e f = " i 3 6 7 " / > < d 1 p 1 : V a l u e   i : t y p e = " d 1 : s t r i n g " > b < / d 1 p 1 : V a l u e > < / d 2 : a n y T y p e > < d 2 : a n y T y p e   z : I d = " i 3 7 1 "   i : t y p e = " d 1 p 1 : M D M P r o p e r t y " > < d 1 p 1 : N a m e > _ 7 3 0 8 4 c 1 2 _ 7 6 8 0 _ 4 8 d 4 _ 9 2 c 2 _ 6 b 0 c 8 0 5 4 2 9 f 2 < / d 1 p 1 : N a m e > < d 1 p 1 : P a r e n t   z : R e f = " i 3 6 6 " / > < d 1 p 1 : U U I D > c f 8 5 5 f 4 f - 3 d a 3 - 4 f c f - b e a 3 - 8 b 9 e c 4 1 7 3 6 b d < / d 1 p 1 : U U I D > < d 1 p 1 : C o n t a i n e r   z : R e f = " i 3 6 7 " / > < d 1 p 1 : V a l u e   i : t y p e = " d 1 : s t r i n g " > ' T 2 ' ! R 3 C 6 : R 4 C 7 < / d 1 p 1 : V a l u e > < / d 2 : a n y T y p e > < d 2 : a n y T y p e   z : I d = " i 3 7 2 "   i : t y p e = " d 1 p 1 : M D M P r o p e r t y " > < d 1 p 1 : N a m e > _ 2 f a b 1 5 2 3 _ e c 2 6 _ 4 1 a e _ 8 2 f e _ 5 5 c 3 6 e 9 4 8 b a 3 < / d 1 p 1 : N a m e > < d 1 p 1 : P a r e n t   z : R e f = " i 3 6 6 " / > < d 1 p 1 : U U I D > 3 c b b f 7 d 0 - a 5 9 d - 4 7 0 8 - 8 5 d e - 2 7 1 3 1 f 9 1 5 b 9 c < / d 1 p 1 : U U I D > < d 1 p 1 : C o n t a i n e r   z : R e f = " i 3 6 7 " / > < d 1 p 1 : V a l u e   i : t y p e = " d 1 : s t r i n g " > ' T 2 ' ! R 1 7 C 6 : R 1 8 C 7 < / d 1 p 1 : V a l u e > < / d 2 : a n y T y p e > < d 2 : a n y T y p e   z : I d = " i 3 7 3 "   i : t y p e = " d 1 p 1 : M D M P r o p e r t y " > < d 1 p 1 : N a m e > _ 7 f d 3 d 7 0 d _ e 0 5 8 _ 4 4 3 1 _ b 0 2 9 _ 2 c 8 0 3 0 c 6 d d 1 7 < / d 1 p 1 : N a m e > < d 1 p 1 : P a r e n t   z : R e f = " i 3 6 6 " / > < d 1 p 1 : U U I D > 3 a 4 7 1 b a c - b f d 0 - 4 8 1 7 - b f e 6 - 0 5 2 e 3 a f d c c 7 6 < / d 1 p 1 : U U I D > < d 1 p 1 : C o n t a i n e r   z : R e f = " i 3 6 7 " / > < d 1 p 1 : V a l u e   i : t y p e = " d 1 : s t r i n g " > ' T 2 ' ! R 2 9 C 6 : R 3 0 C 7 < / d 1 p 1 : V a l u e > < / d 2 : a n y T y p e > < d 2 : a n y T y p e   z : I d = " i 3 7 4 "   i : t y p e = " d 1 p 1 : M D M P r o p e r t y " > < d 1 p 1 : N a m e > _ 5 8 b 1 2 1 0 c _ d 0 e 0 _ 4 4 0 6 _ b 3 c 4 _ c e 2 b 6 e a 6 9 2 2 5 < / d 1 p 1 : N a m e > < d 1 p 1 : P a r e n t   z : R e f = " i 3 6 6 " / > < d 1 p 1 : U U I D > d a 2 a 0 6 0 f - 8 9 5 e - 4 3 2 e - b d 9 d - 9 2 a 7 6 8 a 7 8 c 8 6 < / d 1 p 1 : U U I D > < d 1 p 1 : C o n t a i n e r   z : R e f = " i 3 6 7 " / > < d 1 p 1 : V a l u e   i : t y p e = " d 1 : s t r i n g " > ' T 2 ' ! R 4 5 C 6 : R 4 6 C 7 < / d 1 p 1 : V a l u e > < / d 2 : a n y T y p e > < d 2 : a n y T y p e   z : I d = " i 3 7 5 "   i : t y p e = " d 1 p 1 : M D M P r o p e r t y " > < d 1 p 1 : N a m e > _ 5 d 0 5 e 8 2 d _ 1 d c 0 _ 4 7 9 0 _ a c 9 0 _ a 3 b f 6 9 5 7 9 3 5 e < / d 1 p 1 : N a m e > < d 1 p 1 : P a r e n t   z : R e f = " i 3 6 6 " / > < d 1 p 1 : U U I D > e 7 2 9 9 5 9 8 - b c 7 3 - 4 f 5 b - b d d f - 9 7 3 1 2 6 a f f 4 b c < / d 1 p 1 : U U I D > < d 1 p 1 : C o n t a i n e r   z : R e f = " i 3 6 7 " / > < d 1 p 1 : V a l u e   i : t y p e = " d 1 : s t r i n g " > ' T 2 ' ! R 6 1 C 6 : R 6 2 C 7 < / d 1 p 1 : V a l u e > < / d 2 : a n y T y p e > < d 2 : a n y T y p e   z : I d = " i 3 7 6 "   i : t y p e = " d 1 p 1 : M D M P r o p e r t y " > < d 1 p 1 : N a m e > _ c 5 e 2 7 3 6 7 _ e d 1 d _ 4 f 2 0 _ a a 0 f _ 4 3 f b 1 b 2 5 8 4 a 3 < / d 1 p 1 : N a m e > < d 1 p 1 : P a r e n t   z : R e f = " i 3 6 6 " / > < d 1 p 1 : U U I D > 0 f 5 6 b 8 d b - a 8 4 f - 4 0 3 e - 9 8 5 b - 4 b 7 e b 0 1 0 8 d f 9 < / d 1 p 1 : U U I D > < d 1 p 1 : C o n t a i n e r   z : R e f = " i 3 6 7 " / > < d 1 p 1 : V a l u e   i : t y p e = " d 1 : s t r i n g " > ' T 2 ' ! R 8 0 C 6 : R 8 1 C 7 < / d 1 p 1 : V a l u e > < / d 2 : a n y T y p e > < d 2 : a n y T y p e   z : I d = " i 3 7 7 "   i : t y p e = " d 1 p 1 : M D M P r o p e r t y " > < d 1 p 1 : N a m e > _ 4 1 a 3 c 8 8 d _ b 2 1 7 _ 4 b f 1 _ a 3 6 0 _ 4 7 b 1 6 a 7 3 3 5 3 5 < / d 1 p 1 : N a m e > < d 1 p 1 : P a r e n t   z : R e f = " i 3 6 6 " / > < d 1 p 1 : U U I D > a a 6 e 6 6 f b - 3 3 2 0 - 4 8 9 a - 9 b 8 9 - d b c 5 a 0 a 8 4 7 b 5 < / d 1 p 1 : U U I D > < d 1 p 1 : C o n t a i n e r   z : R e f = " i 3 6 7 " / > < d 1 p 1 : V a l u e   i : t y p e = " d 1 : s t r i n g " > ' T 2 ' ! R 9 5 C 6 : R 9 6 C 7 < / d 1 p 1 : V a l u e > < / d 2 : a n y T y p e > < d 2 : a n y T y p e   z : I d = " i 3 7 8 "   i : t y p e = " d 1 p 1 : M D M P r o p e r t y " > < d 1 p 1 : N a m e > _ d a 2 2 2 0 9 d _ e f 2 6 _ 4 3 9 7 _ 8 2 9 1 _ 6 8 a 8 9 4 3 e d 0 6 4 < / d 1 p 1 : N a m e > < d 1 p 1 : P a r e n t   z : R e f = " i 3 6 6 " / > < d 1 p 1 : U U I D > 0 b d b 4 c 2 3 - 9 8 e 1 - 4 a c d - b 9 c 4 - e 5 9 8 e 4 b 5 1 9 6 b < / d 1 p 1 : U U I D > < d 1 p 1 : C o n t a i n e r   z : R e f = " i 3 6 7 " / > < d 1 p 1 : V a l u e   i : t y p e = " d 1 : s t r i n g " > ' T 2 ' ! R 1 4 1 C 6 : R 1 4 2 C 7 < / d 1 p 1 : V a l u e > < / d 2 : a n y T y p e > < d 2 : a n y T y p e   z : I d = " i 3 7 9 "   i : t y p e = " d 1 p 1 : M D M P r o p e r t y " > < d 1 p 1 : N a m e > _ 1 2 3 0 1 5 c 3 _ 4 1 7 4 _ 4 0 4 e _ 8 4 9 2 _ 5 0 6 4 7 a f a 9 d 7 1 < / d 1 p 1 : N a m e > < d 1 p 1 : P a r e n t   z : R e f = " i 3 6 6 " / > < d 1 p 1 : U U I D > d 4 1 a a f 4 7 - d 3 0 5 - 4 3 3 a - b 8 e c - a 6 6 a c c a f 4 3 5 e < / d 1 p 1 : U U I D > < d 1 p 1 : C o n t a i n e r   z : R e f = " i 3 6 7 " / > < d 1 p 1 : V a l u e   i : t y p e = " d 1 : s t r i n g " > ' T 2 ' ! R 1 5 3 C 6 : R 1 5 4 C 7 < / d 1 p 1 : V a l u e > < / d 2 : a n y T y p e > < d 2 : a n y T y p e   z : I d = " i 3 8 0 "   i : t y p e = " d 1 p 1 : M D M P r o p e r t y " > < d 1 p 1 : N a m e > _ d 4 5 c e b a c _ 4 c 2 e _ 4 2 d 1 _ a 4 1 3 _ 6 f e 2 f f c d 1 8 d 2 < / d 1 p 1 : N a m e > < d 1 p 1 : P a r e n t   z : R e f = " i 3 6 6 " / > < d 1 p 1 : U U I D > 0 3 b 3 7 e 0 e - 2 0 d d - 4 d 6 e - b d a 5 - 6 4 5 5 6 c 0 e 3 2 a 4 < / d 1 p 1 : U U I D > < d 1 p 1 : C o n t a i n e r   z : R e f = " i 3 6 7 " / > < d 1 p 1 : V a l u e   i : t y p e = " d 1 : s t r i n g " > ' T 2 ' ! R 2 0 0 C 6 : R 2 0 1 C 7 < / d 1 p 1 : V a l u e > < / d 2 : a n y T y p e > < d 2 : a n y T y p e   z : I d = " i 3 8 1 "   i : t y p e = " d 1 p 1 : M D M P r o p e r t y " > < d 1 p 1 : N a m e > _ 9 8 3 f 2 2 5 f _ 1 b b 4 _ 4 c c c _ b 9 f 7 _ 6 b 1 3 2 c 6 9 e 3 9 e < / d 1 p 1 : N a m e > < d 1 p 1 : P a r e n t   z : R e f = " i 3 6 6 " / > < d 1 p 1 : U U I D > 3 e e a a b b 5 - d 5 1 6 - 4 8 3 3 - a 1 4 1 - b f b 3 4 3 5 8 d 9 6 3 < / d 1 p 1 : U U I D > < d 1 p 1 : C o n t a i n e r   z : R e f = " i 3 6 7 " / > < d 1 p 1 : V a l u e   i : t y p e = " d 1 : s t r i n g " > ' T 2 ' ! R 2 1 2 C 6 : R 2 1 3 C 7 < / d 1 p 1 : V a l u e > < / d 2 : a n y T y p e > < d 2 : a n y T y p e   z : I d = " i 3 8 2 "   i : t y p e = " d 1 p 1 : M D M P r o p e r t y " > < d 1 p 1 : N a m e > _ 7 8 0 5 4 3 b a _ f f 7 9 _ 4 f b 6 _ b d 5 8 _ 9 c d 3 c 7 1 2 8 2 6 6 < / d 1 p 1 : N a m e > < d 1 p 1 : P a r e n t   z : R e f = " i 3 6 6 " / > < d 1 p 1 : U U I D > 5 2 0 0 1 7 0 d - 8 8 6 2 - 4 c f 2 - 8 c e b - f 2 0 f 6 3 3 c 0 7 1 0 < / d 1 p 1 : U U I D > < d 1 p 1 : C o n t a i n e r   z : R e f = " i 3 6 7 " / > < d 1 p 1 : V a l u e   i : t y p e = " d 1 : s t r i n g " > ' T 2 ' ! R 2 2 5 C 6 : R 2 2 6 C 7 < / d 1 p 1 : V a l u e > < / d 2 : a n y T y p e > < d 2 : a n y T y p e   z : I d = " i 3 8 3 "   i : t y p e = " d 1 p 1 : M D M P r o p e r t y " > < d 1 p 1 : N a m e > _ 1 2 f c 3 7 c 8 _ d 0 1 6 _ 4 6 e 7 _ 8 b b 6 _ 6 0 7 c 0 7 8 6 6 2 d c < / d 1 p 1 : N a m e > < d 1 p 1 : P a r e n t   z : R e f = " i 3 6 6 " / > < d 1 p 1 : U U I D > c 8 7 a d c 8 3 - b f 1 2 - 4 f 4 c - b f f d - 2 9 c f 7 b c c 7 b e 0 < / d 1 p 1 : U U I D > < d 1 p 1 : C o n t a i n e r   z : R e f = " i 3 6 7 " / > < d 1 p 1 : V a l u e   i : t y p e = " d 1 : s t r i n g " > ' T 2 ' ! R 2 3 8 C 6 : R 2 3 9 C 7 < / d 1 p 1 : V a l u e > < / d 2 : a n y T y p e > < d 2 : a n y T y p e   z : I d = " i 3 8 4 "   i : t y p e = " d 1 p 1 : M D M P r o p e r t y " > < d 1 p 1 : N a m e > _ 7 5 5 3 2 e 3 e _ a 8 1 4 _ 4 8 f 9 _ 8 2 3 2 _ 8 9 e 8 4 3 b 0 f 0 2 6 < / d 1 p 1 : N a m e > < d 1 p 1 : P a r e n t   z : R e f = " i 3 6 6 " / > < d 1 p 1 : U U I D > 0 9 2 4 a d a 8 - 4 a 6 7 - 4 6 8 b - 8 b 2 4 - 6 3 4 b a 9 5 0 4 7 3 d < / d 1 p 1 : U U I D > < d 1 p 1 : C o n t a i n e r   z : R e f = " i 3 6 7 " / > < d 1 p 1 : V a l u e   i : t y p e = " d 1 : s t r i n g " > ' T 2 ' ! R 2 5 1 C 6 : R 2 5 2 C 7 < / d 1 p 1 : V a l u e > < / d 2 : a n y T y p e > < d 2 : a n y T y p e   z : I d = " i 3 8 5 "   i : t y p e = " d 1 p 1 : M D M P r o p e r t y " > < d 1 p 1 : N a m e > _ 6 0 7 d 5 f 1 8 _ 4 d 1 5 _ 4 8 0 5 _ b 4 b d _ b 8 5 0 2 4 7 7 e 9 f b < / d 1 p 1 : N a m e > < d 1 p 1 : P a r e n t   z : R e f = " i 3 6 6 " / > < d 1 p 1 : U U I D > 5 1 6 d 3 a 9 d - 4 7 8 e - 4 9 8 1 - b 2 d 9 - 2 f 1 7 3 e 6 9 7 5 3 8 < / d 1 p 1 : U U I D > < d 1 p 1 : C o n t a i n e r   z : R e f = " i 3 6 7 " / > < d 1 p 1 : V a l u e   i : t y p e = " d 1 : s t r i n g " > ' T 2 ' ! R 2 6 8 C 6 : R 2 6 9 C 7 < / d 1 p 1 : V a l u e > < / d 2 : a n y T y p e > < d 2 : a n y T y p e   z : I d = " i 3 8 6 "   i : t y p e = " d 1 p 1 : M D M P r o p e r t y " > < d 1 p 1 : N a m e > _ a f f d 9 5 c d _ d 5 e b _ 4 4 a 4 _ a 9 5 7 _ 3 b f c 4 1 f 2 3 8 6 5 < / d 1 p 1 : N a m e > < d 1 p 1 : P a r e n t   z : R e f = " i 3 6 6 " / > < d 1 p 1 : U U I D > a c b 6 9 2 f 7 - d 2 b 6 - 4 0 9 7 - a 0 a 1 - a e a 1 1 b 4 c 2 f 5 e < / d 1 p 1 : U U I D > < d 1 p 1 : C o n t a i n e r   z : R e f = " i 3 6 7 " / > < d 1 p 1 : V a l u e   i : t y p e = " d 1 : s t r i n g " > ' T 2 ' ! R 2 8 5 C 6 : R 2 8 6 C 7 < / d 1 p 1 : V a l u e > < / d 2 : a n y T y p e > < d 2 : a n y T y p e   z : I d = " i 3 8 7 "   i : t y p e = " d 1 p 1 : M D M P r o p e r t y " > < d 1 p 1 : N a m e > _ a 7 2 d a 3 0 d _ 6 8 2 6 _ 4 6 0 7 _ b 5 7 7 _ 7 2 0 6 0 1 c a 2 b 3 7 < / d 1 p 1 : N a m e > < d 1 p 1 : P a r e n t   z : R e f = " i 3 6 6 " / > < d 1 p 1 : U U I D > 1 b 4 5 e 1 1 f - d a 6 4 - 4 1 2 f - 8 c 6 8 - 5 2 d c 4 8 0 8 6 f 9 6 < / d 1 p 1 : U U I D > < d 1 p 1 : C o n t a i n e r   z : R e f = " i 3 6 7 " / > < d 1 p 1 : V a l u e   i : t y p e = " d 1 : s t r i n g " > ' T 2 ' ! R 3 0 2 C 6 : R 3 0 3 C 7 < / d 1 p 1 : V a l u e > < / d 2 : a n y T y p e > < d 2 : a n y T y p e   z : I d = " i 3 8 8 "   i : t y p e = " d 1 p 1 : M D M P r o p e r t y " > < d 1 p 1 : N a m e > _ 5 5 3 a c c d 5 _ 1 0 5 9 _ 4 c 0 6 _ 8 7 7 1 _ e 8 7 6 e 8 7 e 2 a 2 0 < / d 1 p 1 : N a m e > < d 1 p 1 : P a r e n t   z : R e f = " i 3 6 6 " / > < d 1 p 1 : U U I D > 7 8 d c 3 f e 2 - a d f c - 4 5 5 0 - 8 c d b - f 7 1 3 5 8 6 c f b 5 8 < / d 1 p 1 : U U I D > < d 1 p 1 : C o n t a i n e r   z : R e f = " i 3 6 7 " / > < d 1 p 1 : V a l u e   i : t y p e = " d 1 : s t r i n g " > ' T 2 ' ! R 3 1 9 C 6 : R 3 2 0 C 7 < / d 1 p 1 : V a l u e > < / d 2 : a n y T y p e > < d 2 : a n y T y p e   z : I d = " i 3 8 9 "   i : t y p e = " d 1 p 1 : M D M P r o p e r t y " > < d 1 p 1 : N a m e > _ 1 4 1 3 c 5 9 2 _ 9 8 f 0 _ 4 6 3 a _ b 5 a b _ e d f b 2 4 1 d d e 9 d < / d 1 p 1 : N a m e > < d 1 p 1 : P a r e n t   z : R e f = " i 3 6 6 " / > < d 1 p 1 : U U I D > 0 a 3 d 3 1 b 8 - a 0 3 c - 4 f 5 a - a c 6 a - c 9 1 d 2 4 7 b 6 0 a 8 < / d 1 p 1 : U U I D > < d 1 p 1 : C o n t a i n e r   z : R e f = " i 3 6 7 " / > < d 1 p 1 : V a l u e   i : t y p e = " d 1 : s t r i n g " > ' T 2 ' ! R 3 3 6 C 6 : R 3 3 7 C 7 < / d 1 p 1 : V a l u e > < / d 2 : a n y T y p e > < d 2 : a n y T y p e   z : I d = " i 3 9 0 "   i : t y p e = " d 1 p 1 : M D M P r o p e r t y " > < d 1 p 1 : N a m e > _ 3 2 d 7 d 8 7 7 _ 8 9 b 2 _ 4 a 4 f _ a f e a _ 3 d b 7 f 2 9 7 c 9 8 7 < / d 1 p 1 : N a m e > < d 1 p 1 : P a r e n t   z : R e f = " i 3 6 6 " / > < d 1 p 1 : U U I D > 8 0 a 8 b e 5 7 - 9 7 2 f - 4 7 9 f - b 2 f 5 - 2 0 7 9 4 c 2 b 3 1 7 b < / d 1 p 1 : U U I D > < d 1 p 1 : C o n t a i n e r   z : R e f = " i 3 6 7 " / > < d 1 p 1 : V a l u e   i : t y p e = " d 1 : s t r i n g " > ' T 2 ' ! R 3 5 3 C 6 : R 3 5 4 C 7 < / d 1 p 1 : V a l u e > < / d 2 : a n y T y p e > < d 2 : a n y T y p e   z : I d = " i 3 9 1 "   i : t y p e = " d 1 p 1 : M D M P r o p e r t y " > < d 1 p 1 : N a m e > _ 6 f 2 0 8 6 c c _ 5 0 6 2 _ 4 3 e 2 _ 9 1 b 9 _ 5 a f 7 0 e 0 b d 0 e f < / d 1 p 1 : N a m e > < d 1 p 1 : P a r e n t   z : R e f = " i 3 6 6 " / > < d 1 p 1 : U U I D > 9 e b f 0 6 d f - e 8 5 5 - 4 c 6 3 - 9 2 6 3 - 0 5 8 b 0 4 2 7 4 e c 1 < / d 1 p 1 : U U I D > < d 1 p 1 : C o n t a i n e r   z : R e f = " i 3 6 7 " / > < d 1 p 1 : V a l u e   i : t y p e = " d 1 : s t r i n g " > ' T 2 ' ! R 3 7 0 C 6 : R 3 7 1 C 7 < / d 1 p 1 : V a l u e > < / d 2 : a n y T y p e > < d 2 : a n y T y p e   z : I d = " i 3 9 2 "   i : t y p e = " d 1 p 1 : M D M P r o p e r t y " > < d 1 p 1 : N a m e > _ d c 4 4 6 d b f _ c 1 4 e _ 4 4 f 4 _ 8 0 0 6 _ 5 e 3 a 5 0 f c 8 3 e 1 < / d 1 p 1 : N a m e > < d 1 p 1 : P a r e n t   z : R e f = " i 3 6 6 " / > < d 1 p 1 : U U I D > 9 3 e 8 b b 3 5 - 3 f 3 7 - 4 8 9 5 - 8 8 f 9 - c 8 5 1 8 d c 3 a 4 b 1 < / d 1 p 1 : U U I D > < d 1 p 1 : C o n t a i n e r   z : R e f = " i 3 6 7 " / > < d 1 p 1 : V a l u e   i : t y p e = " d 1 : s t r i n g " > ' T 2 ' ! R 3 8 7 C 6 : R 3 8 8 C 7 < / d 1 p 1 : V a l u e > < / d 2 : a n y T y p e > < d 2 : a n y T y p e   z : I d = " i 3 9 3 "   i : t y p e = " d 1 p 1 : M D M P r o p e r t y " > < d 1 p 1 : N a m e > _ 6 2 3 d 2 3 5 e _ c 1 2 9 _ 4 6 8 8 _ a e 8 f _ 3 f e f 3 c e e c 3 8 9 < / d 1 p 1 : N a m e > < d 1 p 1 : P a r e n t   z : R e f = " i 3 6 6 " / > < d 1 p 1 : U U I D > c b d 5 f b 4 c - 8 7 a 2 - 4 7 f 2 - 9 b b 5 - 1 b c b 2 c b 6 f b 6 d < / d 1 p 1 : U U I D > < d 1 p 1 : C o n t a i n e r   z : R e f = " i 3 6 7 " / > < d 1 p 1 : V a l u e   i : t y p e = " d 1 : s t r i n g " > ' T 2 ' ! R 4 0 4 C 6 : R 4 0 5 C 7 < / d 1 p 1 : V a l u e > < / d 2 : a n y T y p e > < d 2 : a n y T y p e   z : I d = " i 3 9 4 "   i : t y p e = " d 1 p 1 : M D M P r o p e r t y " > < d 1 p 1 : N a m e > _ 9 0 8 8 9 b 5 2 _ f 6 0 a _ 4 1 b d _ a 7 e b _ 7 a 7 5 f c d a 7 3 b 7 < / d 1 p 1 : N a m e > < d 1 p 1 : P a r e n t   z : R e f = " i 3 6 6 " / > < d 1 p 1 : U U I D > f c 5 7 f 2 c 5 - d 8 2 7 - 4 c 7 7 - a c 4 6 - 4 f d d 6 b 8 c a d 2 a < / d 1 p 1 : U U I D > < d 1 p 1 : C o n t a i n e r   z : R e f = " i 3 6 7 " / > < d 1 p 1 : V a l u e   i : t y p e = " d 1 : s t r i n g " > ' T 2 ' ! R 4 2 2 C 6 : R 4 2 3 C 7 < / d 1 p 1 : V a l u e > < / d 2 : a n y T y p e > < d 2 : a n y T y p e   z : I d = " i 3 9 5 "   i : t y p e = " d 1 p 1 : M D M P r o p e r t y " > < d 1 p 1 : N a m e > _ c 5 a 2 9 4 4 a _ 5 8 0 7 _ 4 7 c 2 _ a a 5 1 _ 9 2 0 e d 9 f 6 1 d 2 d < / d 1 p 1 : N a m e > < d 1 p 1 : P a r e n t   z : R e f = " i 3 6 6 " / > < d 1 p 1 : U U I D > 4 6 f 2 2 8 c 9 - 0 8 6 3 - 4 0 a 9 - 8 b d 8 - a 0 4 2 3 8 d 8 d 7 5 1 < / d 1 p 1 : U U I D > < d 1 p 1 : C o n t a i n e r   z : R e f = " i 3 6 7 " / > < d 1 p 1 : V a l u e   i : t y p e = " d 1 : s t r i n g " > ' T 2 ' ! R 4 5 0 C 6 : R 4 5 1 C 7 < / d 1 p 1 : V a l u e > < / d 2 : a n y T y p e > < d 2 : a n y T y p e   z : I d = " i 3 9 6 "   i : t y p e = " d 1 p 1 : M D M P r o p e r t y " > < d 1 p 1 : N a m e > _ 6 a 5 8 3 3 0 d _ 5 d 6 4 _ 4 3 5 a _ 9 e 4 2 _ 0 7 6 2 e 1 9 d d 4 5 6 < / d 1 p 1 : N a m e > < d 1 p 1 : P a r e n t   z : R e f = " i 3 6 6 " / > < d 1 p 1 : U U I D > 4 8 a f 9 7 3 4 - b 1 6 e - 4 0 3 e - b 0 a d - 5 d e 6 9 2 1 e 0 2 5 e < / d 1 p 1 : U U I D > < d 1 p 1 : C o n t a i n e r   z : R e f = " i 3 6 7 " / > < d 1 p 1 : V a l u e   i : t y p e = " d 1 : s t r i n g " > ' T 2 ' ! R 4 6 5 C 6 : R 4 6 6 C 7 < / d 1 p 1 : V a l u e > < / d 2 : a n y T y p e > < / d 1 p 1 : _ e l e m e n t s > < d 1 p 1 : _ c o n t e x t C o l l e c t i o n s > < d 2 : K e y V a l u e O f a n y T y p e C o m p o n e n t C o l l e c t i o n O f a n y T y p e g W H h t R N j > < d 2 : K e y   z : R e f = " i 1 8 " / > < d 2 : V a l u e   z : I d = " i 3 9 7 " > < d 1 p 1 : U U I D > e f f b 0 5 8 e - 0 f 3 d - 4 c 7 6 - 9 4 7 d - e c 1 0 d d 5 f 2 9 5 3 < / d 1 p 1 : U U I D > < d 1 p 1 : _ e l e m e n t s > < d 2 : a n y T y p e   z : R e f = " i 3 6 8 " / > < d 2 : a n y T y p e   z : R e f = " i 3 7 1 " / > < d 2 : a n y T y p e   z : R e f = " i 3 7 2 " / > < d 2 : a n y T y p e   z : R e f = " i 3 7 3 " / > < d 2 : a n y T y p e   z : R e f = " i 3 7 4 " / > < d 2 : a n y T y p e   z : R e f = " i 3 7 5 " / > < d 2 : a n y T y p e   z : R e f = " i 3 7 6 " / > < d 2 : a n y T y p e   z : R e f = " i 3 7 7 " / > < d 2 : a n y T y p e   z : R e f = " i 3 7 8 " / > < d 2 : a n y T y p e   z : R e f = " i 3 7 9 " / > < d 2 : a n y T y p e   z : R e f = " i 3 8 0 " / > < d 2 : a n y T y p e   z : R e f = " i 3 8 1 " / > < d 2 : a n y T y p e   z : R e f = " i 3 8 2 " / > < d 2 : a n y T y p e   z : R e f = " i 3 8 3 " / > < d 2 : a n y T y p e   z : R e f = " i 3 8 4 " / > < d 2 : a n y T y p e   z : R e f = " i 3 8 5 " / > < d 2 : a n y T y p e   z : R e f = " i 3 8 6 " / > < d 2 : a n y T y p e   z : R e f = " i 3 8 7 " / > < d 2 : a n y T y p e   z : R e f = " i 3 8 8 " / > < d 2 : a n y T y p e   z : R e f = " i 3 8 9 " / > < d 2 : a n y T y p e   z : R e f = " i 3 9 0 " / > < d 2 : a n y T y p e   z : R e f = " i 3 9 1 " / > < d 2 : a n y T y p e   z : R e f = " i 3 9 2 " / > < d 2 : a n y T y p e   z : R e f = " i 3 9 3 " / > < d 2 : a n y T y p e   z : R e f = " i 3 9 4 " / > < d 2 : a n y T y p e   z : R e f = " i 3 9 5 " / > < d 2 : a n y T y p e   z : R e f = " i 3 9 6 " / > < / d 1 p 1 : _ e l e m e n t s > < / d 2 : V a l u e > < / d 2 : K e y V a l u e O f a n y T y p e C o m p o n e n t C o l l e c t i o n O f a n y T y p e g W H h t R N j > < / d 1 p 1 : _ c o n t e x t C o l l e c t i o n s > < / d 1 p 1 : _ p r o p e r t i e s > < d 1 p 1 : C o n t a i n e r   z : R e f = " i 3 3 2 " / > < d 1 p 1 : _ l a b e l s > < d 2 : K e y V a l u e O f s t r i n g a n y T y p e > < d 2 : K e y > L a b e l < / d 2 : K e y > < d 2 : V a l u e   z : I d = " i 3 9 8 "   i : t y p e = " d 1 p 1 : L a b e l " > < d 1 p 1 : P a r e n t   z : R e f = " i 3 6 6 " / > < d 1 p 1 : U U I D > a 5 d 1 f f 0 6 - 4 5 e 3 - 4 d 0 1 - a 2 9 6 - a 0 f b b 2 d 0 b e f 9 < / d 1 p 1 : U U I D > < d 1 p 1 : _ t e x t s > < d 2 : K e y V a l u e O f L a b e l . T e x t K e y s t r i n g _ S R k x G n 9 d > < d 2 : K e y > < d 1 p 1 : C o n t e x t   z : R e f = " i 1 8 " / > < d 1 p 1 : L a n g u a g e   z : R e f = " i 3 2 " / > < / d 2 : K e y > < d 2 : V a l u e > S e x e   -   U n e   f e m m e 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3 9 9 " > < d 1 p 1 : U U I D > 1 6 7 3 a 3 3 6 - 4 6 a a - 4 5 f 0 - a b b a - 8 d 2 9 f 1 e a b 3 f 1 < / d 1 p 1 : U U I D > < d 1 p 1 : _ e l e m e n t s > < d 2 : a n y T y p e   z : R e f = " i 3 3 3 " / > < d 2 : a n y T y p e   z : R e f = " i 3 6 6 " / > < / d 1 p 1 : _ e l e m e n t s > < / d 2 : V a l u e > < / d 2 : K e y V a l u e O f a n y T y p e C o m p o n e n t C o l l e c t i o n O f a n y T y p e g W H h t R N j > < / d 1 p 1 : _ c o n t e x t C o l l e c t i o n s > < / d 1 p 1 : _ e l e m e n t s > < d 1 p 1 : T y p e > A n a l y s i s S u b h e a d i n g < / d 1 p 1 : T y p e > < d 1 p 1 : _ n a t i v e V a l u e > < d 1 p 1 : _ c o n t e x t P r o p e r t i e s > < d 2 : K e y V a l u e O f a n y T y p e a n y T y p e > < d 2 : K e y   z : R e f = " i 1 8 " / > < d 2 : V a l u e   i : n i l = " t r u e " / > < / d 2 : K e y V a l u e O f a n y T y p e a n y T y p e > < / d 1 p 1 : _ c o n t e x t P r o p e r t i e s > < d 1 p 1 : _ d o c u m e n t   z : R e f = " i 1 4 " / > < / d 1 p 1 : _ n a t i v e V a l u e > < / d 2 : a n y T y p e > < d 2 : a n y T y p e   z : I d = " i 4 0 0 "   i : t y p e = " d 1 p 1 : E l e m e n t " > < d 1 p 1 : N a m e > A g e < / d 1 p 1 : N a m e > < d 1 p 1 : O b j e c t T y p e > E l e m e n t < / d 1 p 1 : O b j e c t T y p e > < d 1 p 1 : P a r e n t   z : R e f = " i 2 6 4 " / > < d 1 p 1 : U U I D > 8 4 a 5 b 7 9 a - 6 b 9 6 - 4 e 0 4 - 8 8 b 7 - 8 e 9 4 d f 0 8 6 1 9 3 < / d 1 p 1 : U U I D > < d 1 p 1 : _ p r o p e r t i e s   z : I d = " i 4 0 1 "   i : t y p e = " d 1 p 1 : M D M P r o p e r t i e s " > < d 1 p 1 : P a r e n t   z : R e f = " i 4 0 0 " / > < d 1 p 1 : U U I D > c 9 8 c e 5 9 f - 3 8 9 c - 4 b 7 5 - a 3 2 c - d 8 3 6 c 4 c 0 0 8 a 5 < / d 1 p 1 : U U I D > < d 1 p 1 : _ e l e m e n t s > < d 2 : a n y T y p e   z : I d = " i 4 0 2 "   i : t y p e = " d 1 p 1 : M D M P r o p e r t y " > < d 1 p 1 : N a m e > _ 7 3 0 8 4 c 1 2 _ 7 6 8 0 _ 4 8 d 4 _ 9 2 c 2 _ 6 b 0 c 8 0 5 4 2 9 f 2 < / d 1 p 1 : N a m e > < d 1 p 1 : P a r e n t   z : R e f = " i 4 0 0 " / > < d 1 p 1 : U U I D > 2 5 a 1 7 5 f 4 - 7 5 a 9 - 4 a 9 4 - 9 e d b - c 9 e 0 b 9 5 a 9 3 7 8 < / d 1 p 1 : U U I D > < d 1 p 1 : C o n t a i n e r   z : R e f = " i 4 0 1 " / > < d 1 p 1 : V a l u e   i : t y p e = " d 1 : s t r i n g " > ' T 2 ' ! R 3 C 8 : R 3 C 1 7 < / d 1 p 1 : V a l u e > < / d 2 : a n y T y p e > < d 2 : a n y T y p e   z : I d = " i 4 0 3 "   i : t y p e = " d 1 p 1 : M D M P r o p e r t y " > < d 1 p 1 : N a m e > _ 2 f a b 1 5 2 3 _ e c 2 6 _ 4 1 a e _ 8 2 f e _ 5 5 c 3 6 e 9 4 8 b a 3 < / d 1 p 1 : N a m e > < d 1 p 1 : P a r e n t   z : R e f = " i 4 0 0 " / > < d 1 p 1 : U U I D > 2 d 1 c 0 3 7 a - b 7 e f - 4 b c 7 - 9 0 4 c - d 1 c 2 2 f 2 f 2 4 f b < / d 1 p 1 : U U I D > < d 1 p 1 : C o n t a i n e r   z : R e f = " i 4 0 1 " / > < d 1 p 1 : V a l u e   i : t y p e = " d 1 : s t r i n g " > ' T 2 ' ! R 1 7 C 8 : R 1 7 C 1 7 < / d 1 p 1 : V a l u e > < / d 2 : a n y T y p e > < d 2 : a n y T y p e   z : I d = " i 4 0 4 "   i : t y p e = " d 1 p 1 : M D M P r o p e r t y " > < d 1 p 1 : N a m e > _ 7 f d 3 d 7 0 d _ e 0 5 8 _ 4 4 3 1 _ b 0 2 9 _ 2 c 8 0 3 0 c 6 d d 1 7 < / d 1 p 1 : N a m e > < d 1 p 1 : P a r e n t   z : R e f = " i 4 0 0 " / > < d 1 p 1 : U U I D > 6 d 8 7 d 6 9 b - 2 d 2 5 - 4 f 7 1 - 8 2 e 0 - 5 6 e 2 e f a 7 c 2 3 4 < / d 1 p 1 : U U I D > < d 1 p 1 : C o n t a i n e r   z : R e f = " i 4 0 1 " / > < d 1 p 1 : V a l u e   i : t y p e = " d 1 : s t r i n g " > ' T 2 ' ! R 2 9 C 8 : R 2 9 C 1 7 < / d 1 p 1 : V a l u e > < / d 2 : a n y T y p e > < d 2 : a n y T y p e   z : I d = " i 4 0 5 "   i : t y p e = " d 1 p 1 : M D M P r o p e r t y " > < d 1 p 1 : N a m e > _ 5 8 b 1 2 1 0 c _ d 0 e 0 _ 4 4 0 6 _ b 3 c 4 _ c e 2 b 6 e a 6 9 2 2 5 < / d 1 p 1 : N a m e > < d 1 p 1 : P a r e n t   z : R e f = " i 4 0 0 " / > < d 1 p 1 : U U I D > c 1 6 a 4 9 9 c - 6 9 f 4 - 4 3 1 e - a 2 8 d - e e 2 3 7 9 0 e 5 3 a 7 < / d 1 p 1 : U U I D > < d 1 p 1 : C o n t a i n e r   z : R e f = " i 4 0 1 " / > < d 1 p 1 : V a l u e   i : t y p e = " d 1 : s t r i n g " > ' T 2 ' ! R 4 5 C 8 : R 4 5 C 1 7 < / d 1 p 1 : V a l u e > < / d 2 : a n y T y p e > < d 2 : a n y T y p e   z : I d = " i 4 0 6 "   i : t y p e = " d 1 p 1 : M D M P r o p e r t y " > < d 1 p 1 : N a m e > _ 5 d 0 5 e 8 2 d _ 1 d c 0 _ 4 7 9 0 _ a c 9 0 _ a 3 b f 6 9 5 7 9 3 5 e < / d 1 p 1 : N a m e > < d 1 p 1 : P a r e n t   z : R e f = " i 4 0 0 " / > < d 1 p 1 : U U I D > 3 d 6 6 8 3 5 1 - 9 a 3 4 - 4 5 5 f - b c 4 a - 8 b 7 9 9 a 5 7 0 e 6 3 < / d 1 p 1 : U U I D > < d 1 p 1 : C o n t a i n e r   z : R e f = " i 4 0 1 " / > < d 1 p 1 : V a l u e   i : t y p e = " d 1 : s t r i n g " > ' T 2 ' ! R 6 1 C 8 : R 6 1 C 1 7 < / d 1 p 1 : V a l u e > < / d 2 : a n y T y p e > < d 2 : a n y T y p e   z : I d = " i 4 0 7 "   i : t y p e = " d 1 p 1 : M D M P r o p e r t y " > < d 1 p 1 : N a m e > _ c 5 e 2 7 3 6 7 _ e d 1 d _ 4 f 2 0 _ a a 0 f _ 4 3 f b 1 b 2 5 8 4 a 3 < / d 1 p 1 : N a m e > < d 1 p 1 : P a r e n t   z : R e f = " i 4 0 0 " / > < d 1 p 1 : U U I D > a 8 f 5 1 1 6 f - a f a 9 - 4 7 3 c - 9 e c e - 9 3 e d 6 5 9 6 d 0 8 e < / d 1 p 1 : U U I D > < d 1 p 1 : C o n t a i n e r   z : R e f = " i 4 0 1 " / > < d 1 p 1 : V a l u e   i : t y p e = " d 1 : s t r i n g " > ' T 2 ' ! R 8 0 C 8 : R 8 0 C 1 7 < / d 1 p 1 : V a l u e > < / d 2 : a n y T y p e > < d 2 : a n y T y p e   z : I d = " i 4 0 8 "   i : t y p e = " d 1 p 1 : M D M P r o p e r t y " > < d 1 p 1 : N a m e > _ 4 1 a 3 c 8 8 d _ b 2 1 7 _ 4 b f 1 _ a 3 6 0 _ 4 7 b 1 6 a 7 3 3 5 3 5 < / d 1 p 1 : N a m e > < d 1 p 1 : P a r e n t   z : R e f = " i 4 0 0 " / > < d 1 p 1 : U U I D > 2 b 1 8 8 2 3 0 - d 5 a 5 - 4 6 f 6 - b d 1 c - 7 0 3 6 7 7 6 c 2 6 b e < / d 1 p 1 : U U I D > < d 1 p 1 : C o n t a i n e r   z : R e f = " i 4 0 1 " / > < d 1 p 1 : V a l u e   i : t y p e = " d 1 : s t r i n g " > ' T 2 ' ! R 9 5 C 8 : R 9 5 C 1 7 < / d 1 p 1 : V a l u e > < / d 2 : a n y T y p e > < d 2 : a n y T y p e   z : I d = " i 4 0 9 "   i : t y p e = " d 1 p 1 : M D M P r o p e r t y " > < d 1 p 1 : N a m e > _ d a 2 2 2 0 9 d _ e f 2 6 _ 4 3 9 7 _ 8 2 9 1 _ 6 8 a 8 9 4 3 e d 0 6 4 < / d 1 p 1 : N a m e > < d 1 p 1 : P a r e n t   z : R e f = " i 4 0 0 " / > < d 1 p 1 : U U I D > 3 4 b 1 e 0 c 8 - 5 1 f 6 - 4 b d 0 - b 8 8 2 - f 7 c e a 4 8 2 b c 3 8 < / d 1 p 1 : U U I D > < d 1 p 1 : C o n t a i n e r   z : R e f = " i 4 0 1 " / > < d 1 p 1 : V a l u e   i : t y p e = " d 1 : s t r i n g " > ' T 2 ' ! R 1 4 1 C 8 : R 1 4 1 C 1 7 < / d 1 p 1 : V a l u e > < / d 2 : a n y T y p e > < d 2 : a n y T y p e   z : I d = " i 4 1 0 "   i : t y p e = " d 1 p 1 : M D M P r o p e r t y " > < d 1 p 1 : N a m e > _ 1 2 3 0 1 5 c 3 _ 4 1 7 4 _ 4 0 4 e _ 8 4 9 2 _ 5 0 6 4 7 a f a 9 d 7 1 < / d 1 p 1 : N a m e > < d 1 p 1 : P a r e n t   z : R e f = " i 4 0 0 " / > < d 1 p 1 : U U I D > 6 b a 1 6 9 1 8 - c e c a - 4 6 e b - b 8 f 3 - 8 9 c d 2 c 3 3 f 7 8 d < / d 1 p 1 : U U I D > < d 1 p 1 : C o n t a i n e r   z : R e f = " i 4 0 1 " / > < d 1 p 1 : V a l u e   i : t y p e = " d 1 : s t r i n g " > ' T 2 ' ! R 1 5 3 C 8 : R 1 5 3 C 1 7 < / d 1 p 1 : V a l u e > < / d 2 : a n y T y p e > < d 2 : a n y T y p e   z : I d = " i 4 1 1 "   i : t y p e = " d 1 p 1 : M D M P r o p e r t y " > < d 1 p 1 : N a m e > _ d 4 5 c e b a c _ 4 c 2 e _ 4 2 d 1 _ a 4 1 3 _ 6 f e 2 f f c d 1 8 d 2 < / d 1 p 1 : N a m e > < d 1 p 1 : P a r e n t   z : R e f = " i 4 0 0 " / > < d 1 p 1 : U U I D > 9 d f f 1 a 5 7 - d 3 5 2 - 4 a c a - b 4 8 4 - 6 f 3 4 2 9 c e a a 0 0 < / d 1 p 1 : U U I D > < d 1 p 1 : C o n t a i n e r   z : R e f = " i 4 0 1 " / > < d 1 p 1 : V a l u e   i : t y p e = " d 1 : s t r i n g " > ' T 2 ' ! R 2 0 0 C 8 : R 2 0 0 C 1 7 < / d 1 p 1 : V a l u e > < / d 2 : a n y T y p e > < d 2 : a n y T y p e   z : I d = " i 4 1 2 "   i : t y p e = " d 1 p 1 : M D M P r o p e r t y " > < d 1 p 1 : N a m e > _ 9 8 3 f 2 2 5 f _ 1 b b 4 _ 4 c c c _ b 9 f 7 _ 6 b 1 3 2 c 6 9 e 3 9 e < / d 1 p 1 : N a m e > < d 1 p 1 : P a r e n t   z : R e f = " i 4 0 0 " / > < d 1 p 1 : U U I D > 0 5 2 1 4 4 5 5 - 3 4 8 7 - 4 3 c 8 - 9 0 8 e - 2 b 7 2 d b 7 b 7 2 4 1 < / d 1 p 1 : U U I D > < d 1 p 1 : C o n t a i n e r   z : R e f = " i 4 0 1 " / > < d 1 p 1 : V a l u e   i : t y p e = " d 1 : s t r i n g " > ' T 2 ' ! R 2 1 2 C 8 : R 2 1 2 C 1 7 < / d 1 p 1 : V a l u e > < / d 2 : a n y T y p e > < d 2 : a n y T y p e   z : I d = " i 4 1 3 "   i : t y p e = " d 1 p 1 : M D M P r o p e r t y " > < d 1 p 1 : N a m e > _ 7 8 0 5 4 3 b a _ f f 7 9 _ 4 f b 6 _ b d 5 8 _ 9 c d 3 c 7 1 2 8 2 6 6 < / d 1 p 1 : N a m e > < d 1 p 1 : P a r e n t   z : R e f = " i 4 0 0 " / > < d 1 p 1 : U U I D > 4 d 4 3 8 5 1 e - d 2 e c - 4 4 6 2 - 9 3 1 4 - 8 9 5 0 4 a 3 4 d e c a < / d 1 p 1 : U U I D > < d 1 p 1 : C o n t a i n e r   z : R e f = " i 4 0 1 " / > < d 1 p 1 : V a l u e   i : t y p e = " d 1 : s t r i n g " > ' T 2 ' ! R 2 2 5 C 8 : R 2 2 5 C 1 7 < / d 1 p 1 : V a l u e > < / d 2 : a n y T y p e > < d 2 : a n y T y p e   z : I d = " i 4 1 4 "   i : t y p e = " d 1 p 1 : M D M P r o p e r t y " > < d 1 p 1 : N a m e > _ 1 2 f c 3 7 c 8 _ d 0 1 6 _ 4 6 e 7 _ 8 b b 6 _ 6 0 7 c 0 7 8 6 6 2 d c < / d 1 p 1 : N a m e > < d 1 p 1 : P a r e n t   z : R e f = " i 4 0 0 " / > < d 1 p 1 : U U I D > e d 2 f f b c e - 1 d c 1 - 4 2 b 4 - 9 5 4 5 - a 1 8 c 6 8 3 f 7 9 3 d < / d 1 p 1 : U U I D > < d 1 p 1 : C o n t a i n e r   z : R e f = " i 4 0 1 " / > < d 1 p 1 : V a l u e   i : t y p e = " d 1 : s t r i n g " > ' T 2 ' ! R 2 3 8 C 8 : R 2 3 8 C 1 7 < / d 1 p 1 : V a l u e > < / d 2 : a n y T y p e > < d 2 : a n y T y p e   z : I d = " i 4 1 5 "   i : t y p e = " d 1 p 1 : M D M P r o p e r t y " > < d 1 p 1 : N a m e > _ 7 5 5 3 2 e 3 e _ a 8 1 4 _ 4 8 f 9 _ 8 2 3 2 _ 8 9 e 8 4 3 b 0 f 0 2 6 < / d 1 p 1 : N a m e > < d 1 p 1 : P a r e n t   z : R e f = " i 4 0 0 " / > < d 1 p 1 : U U I D > f f 3 a f c 8 4 - 9 c 8 4 - 4 2 c 5 - a f f f - 3 d 7 1 7 1 4 8 0 c 6 b < / d 1 p 1 : U U I D > < d 1 p 1 : C o n t a i n e r   z : R e f = " i 4 0 1 " / > < d 1 p 1 : V a l u e   i : t y p e = " d 1 : s t r i n g " > ' T 2 ' ! R 2 5 1 C 8 : R 2 5 1 C 1 7 < / d 1 p 1 : V a l u e > < / d 2 : a n y T y p e > < d 2 : a n y T y p e   z : I d = " i 4 1 6 "   i : t y p e = " d 1 p 1 : M D M P r o p e r t y " > < d 1 p 1 : N a m e > _ 6 0 7 d 5 f 1 8 _ 4 d 1 5 _ 4 8 0 5 _ b 4 b d _ b 8 5 0 2 4 7 7 e 9 f b < / d 1 p 1 : N a m e > < d 1 p 1 : P a r e n t   z : R e f = " i 4 0 0 " / > < d 1 p 1 : U U I D > d 1 7 9 f a 4 e - d 2 5 3 - 4 2 1 6 - a 7 4 8 - e 2 d 2 e a 8 5 1 a 6 b < / d 1 p 1 : U U I D > < d 1 p 1 : C o n t a i n e r   z : R e f = " i 4 0 1 " / > < d 1 p 1 : V a l u e   i : t y p e = " d 1 : s t r i n g " > ' T 2 ' ! R 2 6 8 C 8 : R 2 6 8 C 1 7 < / d 1 p 1 : V a l u e > < / d 2 : a n y T y p e > < d 2 : a n y T y p e   z : I d = " i 4 1 7 "   i : t y p e = " d 1 p 1 : M D M P r o p e r t y " > < d 1 p 1 : N a m e > _ a f f d 9 5 c d _ d 5 e b _ 4 4 a 4 _ a 9 5 7 _ 3 b f c 4 1 f 2 3 8 6 5 < / d 1 p 1 : N a m e > < d 1 p 1 : P a r e n t   z : R e f = " i 4 0 0 " / > < d 1 p 1 : U U I D > 6 9 f 6 d f 5 a - 9 b 4 f - 4 f 5 3 - b c 3 3 - 7 a 6 b a 3 3 4 9 9 5 3 < / d 1 p 1 : U U I D > < d 1 p 1 : C o n t a i n e r   z : R e f = " i 4 0 1 " / > < d 1 p 1 : V a l u e   i : t y p e = " d 1 : s t r i n g " > ' T 2 ' ! R 2 8 5 C 8 : R 2 8 5 C 1 7 < / d 1 p 1 : V a l u e > < / d 2 : a n y T y p e > < d 2 : a n y T y p e   z : I d = " i 4 1 8 "   i : t y p e = " d 1 p 1 : M D M P r o p e r t y " > < d 1 p 1 : N a m e > _ a 7 2 d a 3 0 d _ 6 8 2 6 _ 4 6 0 7 _ b 5 7 7 _ 7 2 0 6 0 1 c a 2 b 3 7 < / d 1 p 1 : N a m e > < d 1 p 1 : P a r e n t   z : R e f = " i 4 0 0 " / > < d 1 p 1 : U U I D > 2 0 5 b a 8 2 6 - 4 f 1 7 - 4 a 1 6 - a 1 0 4 - 9 5 a 7 a 0 1 4 1 0 f 3 < / d 1 p 1 : U U I D > < d 1 p 1 : C o n t a i n e r   z : R e f = " i 4 0 1 " / > < d 1 p 1 : V a l u e   i : t y p e = " d 1 : s t r i n g " > ' T 2 ' ! R 3 0 2 C 8 : R 3 0 2 C 1 7 < / d 1 p 1 : V a l u e > < / d 2 : a n y T y p e > < d 2 : a n y T y p e   z : I d = " i 4 1 9 "   i : t y p e = " d 1 p 1 : M D M P r o p e r t y " > < d 1 p 1 : N a m e > _ 5 5 3 a c c d 5 _ 1 0 5 9 _ 4 c 0 6 _ 8 7 7 1 _ e 8 7 6 e 8 7 e 2 a 2 0 < / d 1 p 1 : N a m e > < d 1 p 1 : P a r e n t   z : R e f = " i 4 0 0 " / > < d 1 p 1 : U U I D > 7 4 4 2 7 d a 5 - 3 4 1 a - 4 5 1 8 - 9 5 c 5 - b c 0 a c 9 b 2 f f c 0 < / d 1 p 1 : U U I D > < d 1 p 1 : C o n t a i n e r   z : R e f = " i 4 0 1 " / > < d 1 p 1 : V a l u e   i : t y p e = " d 1 : s t r i n g " > ' T 2 ' ! R 3 1 9 C 8 : R 3 1 9 C 1 7 < / d 1 p 1 : V a l u e > < / d 2 : a n y T y p e > < d 2 : a n y T y p e   z : I d = " i 4 2 0 "   i : t y p e = " d 1 p 1 : M D M P r o p e r t y " > < d 1 p 1 : N a m e > _ 1 4 1 3 c 5 9 2 _ 9 8 f 0 _ 4 6 3 a _ b 5 a b _ e d f b 2 4 1 d d e 9 d < / d 1 p 1 : N a m e > < d 1 p 1 : P a r e n t   z : R e f = " i 4 0 0 " / > < d 1 p 1 : U U I D > 5 3 7 b 3 f b b - 2 1 6 5 - 4 8 a a - 9 5 2 c - 9 f d a 5 1 b 7 0 3 9 1 < / d 1 p 1 : U U I D > < d 1 p 1 : C o n t a i n e r   z : R e f = " i 4 0 1 " / > < d 1 p 1 : V a l u e   i : t y p e = " d 1 : s t r i n g " > ' T 2 ' ! R 3 3 6 C 8 : R 3 3 6 C 1 7 < / d 1 p 1 : V a l u e > < / d 2 : a n y T y p e > < d 2 : a n y T y p e   z : I d = " i 4 2 1 "   i : t y p e = " d 1 p 1 : M D M P r o p e r t y " > < d 1 p 1 : N a m e > _ 3 2 d 7 d 8 7 7 _ 8 9 b 2 _ 4 a 4 f _ a f e a _ 3 d b 7 f 2 9 7 c 9 8 7 < / d 1 p 1 : N a m e > < d 1 p 1 : P a r e n t   z : R e f = " i 4 0 0 " / > < d 1 p 1 : U U I D > d 8 9 3 5 6 9 b - 1 a 4 6 - 4 4 b 6 - 8 1 4 3 - e 2 f 7 4 7 5 9 0 8 3 f < / d 1 p 1 : U U I D > < d 1 p 1 : C o n t a i n e r   z : R e f = " i 4 0 1 " / > < d 1 p 1 : V a l u e   i : t y p e = " d 1 : s t r i n g " > ' T 2 ' ! R 3 5 3 C 8 : R 3 5 3 C 1 7 < / d 1 p 1 : V a l u e > < / d 2 : a n y T y p e > < d 2 : a n y T y p e   z : I d = " i 4 2 2 "   i : t y p e = " d 1 p 1 : M D M P r o p e r t y " > < d 1 p 1 : N a m e > _ 6 f 2 0 8 6 c c _ 5 0 6 2 _ 4 3 e 2 _ 9 1 b 9 _ 5 a f 7 0 e 0 b d 0 e f < / d 1 p 1 : N a m e > < d 1 p 1 : P a r e n t   z : R e f = " i 4 0 0 " / > < d 1 p 1 : U U I D > e 1 2 2 e 8 d a - 3 2 6 6 - 4 9 d 7 - b e 8 b - a a f c 8 7 7 e 9 2 1 d < / d 1 p 1 : U U I D > < d 1 p 1 : C o n t a i n e r   z : R e f = " i 4 0 1 " / > < d 1 p 1 : V a l u e   i : t y p e = " d 1 : s t r i n g " > ' T 2 ' ! R 3 7 0 C 8 : R 3 7 0 C 1 7 < / d 1 p 1 : V a l u e > < / d 2 : a n y T y p e > < d 2 : a n y T y p e   z : I d = " i 4 2 3 "   i : t y p e = " d 1 p 1 : M D M P r o p e r t y " > < d 1 p 1 : N a m e > _ d c 4 4 6 d b f _ c 1 4 e _ 4 4 f 4 _ 8 0 0 6 _ 5 e 3 a 5 0 f c 8 3 e 1 < / d 1 p 1 : N a m e > < d 1 p 1 : P a r e n t   z : R e f = " i 4 0 0 " / > < d 1 p 1 : U U I D > c 1 0 8 b a 6 6 - b 8 e 4 - 4 1 7 7 - 9 4 f 6 - 6 8 c 6 8 d 7 6 8 f e c < / d 1 p 1 : U U I D > < d 1 p 1 : C o n t a i n e r   z : R e f = " i 4 0 1 " / > < d 1 p 1 : V a l u e   i : t y p e = " d 1 : s t r i n g " > ' T 2 ' ! R 3 8 7 C 8 : R 3 8 7 C 1 7 < / d 1 p 1 : V a l u e > < / d 2 : a n y T y p e > < d 2 : a n y T y p e   z : I d = " i 4 2 4 "   i : t y p e = " d 1 p 1 : M D M P r o p e r t y " > < d 1 p 1 : N a m e > _ 6 2 3 d 2 3 5 e _ c 1 2 9 _ 4 6 8 8 _ a e 8 f _ 3 f e f 3 c e e c 3 8 9 < / d 1 p 1 : N a m e > < d 1 p 1 : P a r e n t   z : R e f = " i 4 0 0 " / > < d 1 p 1 : U U I D > b 4 1 0 d a 9 2 - c c 9 c - 4 3 2 0 - 9 2 e 1 - 2 6 e 3 d 4 b d 6 6 c 2 < / d 1 p 1 : U U I D > < d 1 p 1 : C o n t a i n e r   z : R e f = " i 4 0 1 " / > < d 1 p 1 : V a l u e   i : t y p e = " d 1 : s t r i n g " > ' T 2 ' ! R 4 0 4 C 8 : R 4 0 4 C 1 7 < / d 1 p 1 : V a l u e > < / d 2 : a n y T y p e > < d 2 : a n y T y p e   z : I d = " i 4 2 5 "   i : t y p e = " d 1 p 1 : M D M P r o p e r t y " > < d 1 p 1 : N a m e > _ 9 0 8 8 9 b 5 2 _ f 6 0 a _ 4 1 b d _ a 7 e b _ 7 a 7 5 f c d a 7 3 b 7 < / d 1 p 1 : N a m e > < d 1 p 1 : P a r e n t   z : R e f = " i 4 0 0 " / > < d 1 p 1 : U U I D > 8 7 3 c 5 c 7 6 - 0 2 c 3 - 4 7 5 b - a 8 d b - b f f a d b e c 3 0 4 f < / d 1 p 1 : U U I D > < d 1 p 1 : C o n t a i n e r   z : R e f = " i 4 0 1 " / > < d 1 p 1 : V a l u e   i : t y p e = " d 1 : s t r i n g " > ' T 2 ' ! R 4 2 2 C 8 : R 4 2 2 C 1 7 < / d 1 p 1 : V a l u e > < / d 2 : a n y T y p e > < d 2 : a n y T y p e   z : I d = " i 4 2 6 "   i : t y p e = " d 1 p 1 : M D M P r o p e r t y " > < d 1 p 1 : N a m e > _ c 5 a 2 9 4 4 a _ 5 8 0 7 _ 4 7 c 2 _ a a 5 1 _ 9 2 0 e d 9 f 6 1 d 2 d < / d 1 p 1 : N a m e > < d 1 p 1 : P a r e n t   z : R e f = " i 4 0 0 " / > < d 1 p 1 : U U I D > 6 9 e c 3 7 8 1 - 4 5 3 2 - 4 3 7 2 - b b 6 3 - 2 a 2 b 5 4 c e 3 0 1 a < / d 1 p 1 : U U I D > < d 1 p 1 : C o n t a i n e r   z : R e f = " i 4 0 1 " / > < d 1 p 1 : V a l u e   i : t y p e = " d 1 : s t r i n g " > ' T 2 ' ! R 4 5 0 C 8 : R 4 5 0 C 1 7 < / d 1 p 1 : V a l u e > < / d 2 : a n y T y p e > < d 2 : a n y T y p e   z : I d = " i 4 2 7 "   i : t y p e = " d 1 p 1 : M D M P r o p e r t y " > < d 1 p 1 : N a m e > _ 6 a 5 8 3 3 0 d _ 5 d 6 4 _ 4 3 5 a _ 9 e 4 2 _ 0 7 6 2 e 1 9 d d 4 5 6 < / d 1 p 1 : N a m e > < d 1 p 1 : P a r e n t   z : R e f = " i 4 0 0 " / > < d 1 p 1 : U U I D > 8 a 8 d f 2 7 2 - d 1 c c - 4 4 1 e - b 5 f 8 - b f e 7 c e 7 d 7 5 7 0 < / d 1 p 1 : U U I D > < d 1 p 1 : C o n t a i n e r   z : R e f = " i 4 0 1 " / > < d 1 p 1 : V a l u e   i : t y p e = " d 1 : s t r i n g " > ' T 2 ' ! R 4 6 5 C 8 : R 4 6 5 C 1 7 < / d 1 p 1 : V a l u e > < / d 2 : a n y T y p e > < / d 1 p 1 : _ e l e m e n t s > < d 1 p 1 : _ c o n t e x t C o l l e c t i o n s > < d 2 : K e y V a l u e O f a n y T y p e C o m p o n e n t C o l l e c t i o n O f a n y T y p e g W H h t R N j > < d 2 : K e y   z : R e f = " i 1 8 " / > < d 2 : V a l u e   z : I d = " i 4 2 8 " > < d 1 p 1 : U U I D > 9 d 3 1 a 0 9 1 - 9 5 1 8 - 4 2 8 d - 9 d c f - 0 2 c 1 c 0 f d 3 2 7 e < / d 1 p 1 : U U I D > < d 1 p 1 : _ e l e m e n t s > < d 2 : a n y T y p e   z : R e f = " i 4 0 2 " / > < d 2 : a n y T y p e   z : R e f = " i 4 0 3 " / > < d 2 : a n y T y p e   z : R e f = " i 4 0 4 " / > < d 2 : a n y T y p e   z : R e f = " i 4 0 5 " / > < d 2 : a n y T y p e   z : R e f = " i 4 0 6 " / > < d 2 : a n y T y p e   z : R e f = " i 4 0 7 " / > < d 2 : a n y T y p e   z : R e f = " i 4 0 8 " / > < d 2 : a n y T y p e   z : R e f = " i 4 0 9 " / > < d 2 : a n y T y p e   z : R e f = " i 4 1 0 " / > < d 2 : a n y T y p e   z : R e f = " i 4 1 1 " / > < d 2 : a n y T y p e   z : R e f = " i 4 1 2 " / > < d 2 : a n y T y p e   z : R e f = " i 4 1 3 " / > < d 2 : a n y T y p e   z : R e f = " i 4 1 4 " / > < d 2 : a n y T y p e   z : R e f = " i 4 1 5 " / > < d 2 : a n y T y p e   z : R e f = " i 4 1 6 " / > < d 2 : a n y T y p e   z : R e f = " i 4 1 7 " / > < d 2 : a n y T y p e   z : R e f = " i 4 1 8 " / > < d 2 : a n y T y p e   z : R e f = " i 4 1 9 " / > < d 2 : a n y T y p e   z : R e f = " i 4 2 0 " / > < d 2 : a n y T y p e   z : R e f = " i 4 2 1 " / > < d 2 : a n y T y p e   z : R e f = " i 4 2 2 " / > < d 2 : a n y T y p e   z : R e f = " i 4 2 3 " / > < d 2 : a n y T y p e   z : R e f = " i 4 2 4 " / > < d 2 : a n y T y p e   z : R e f = " i 4 2 5 " / > < d 2 : a n y T y p e   z : R e f = " i 4 2 6 " / > < d 2 : a n y T y p e   z : R e f = " i 4 2 7 " / > < / d 1 p 1 : _ e l e m e n t s > < / d 2 : V a l u e > < / d 2 : K e y V a l u e O f a n y T y p e C o m p o n e n t C o l l e c t i o n O f a n y T y p e g W H h t R N j > < / d 1 p 1 : _ c o n t e x t C o l l e c t i o n s > < / d 1 p 1 : _ p r o p e r t i e s > < d 1 p 1 : C o n t a i n e r   z : R e f = " i 2 6 8 " / > < d 1 p 1 : _ l a b e l s > < d 2 : K e y V a l u e O f s t r i n g a n y T y p e > < d 2 : K e y > L a b e l < / d 2 : K e y > < d 2 : V a l u e   z : I d = " i 4 2 9 "   i : t y p e = " d 1 p 1 : L a b e l " > < d 1 p 1 : P a r e n t   z : R e f = " i 4 0 0 " / > < d 1 p 1 : U U I D > 4 6 a 3 5 8 8 3 - 3 d b 0 - 4 b 4 b - 9 1 0 7 - a c 0 a c 1 a 2 d f e 0 < / d 1 p 1 : U U I D > < d 1 p 1 : _ t e x t s > < d 2 : K e y V a l u e O f L a b e l . T e x t K e y s t r i n g _ S R k x G n 9 d > < d 2 : K e y > < d 1 p 1 : C o n t e x t   z : R e f = " i 1 8 " / > < d 1 p 1 : L a n g u a g e   z : R e f = " i 3 2 " / > < / d 2 : K e y > < d 2 : V a l u e > A g e 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4 3 0 "   i : t y p e = " d 1 p 1 : E l e m e n t s " > < d 1 p 1 : P a r e n t   z : R e f = " i 4 0 0 " / > < d 1 p 1 : U U I D > e 6 a c 1 d f f - 1 6 d 8 - 4 6 6 5 - b 7 c c - 6 1 d 4 d 1 9 7 3 b c 6 < / d 1 p 1 : U U I D > < d 1 p 1 : _ e l e m e n t s > < d 2 : a n y T y p e   z : I d = " i 4 3 1 "   i : t y p e = " d 1 p 1 : E l e m e n t " > < d 1 p 1 : N a m e > _ 2 5 & a m p ; 4 5 ; 3 4 & a m p ; 3 2 ; a n s < / d 1 p 1 : N a m e > < d 1 p 1 : O b j e c t T y p e > E l e m e n t < / d 1 p 1 : O b j e c t T y p e > < d 1 p 1 : P a r e n t   z : R e f = " i 4 0 0 " / > < d 1 p 1 : U U I D > b 5 a 6 d e e c - 1 9 5 0 - 4 0 2 7 - 8 b 9 5 - 7 c f 2 b 2 6 0 9 d 1 7 < / d 1 p 1 : U U I D > < d 1 p 1 : _ p r o p e r t i e s   z : I d = " i 4 3 2 "   i : t y p e = " d 1 p 1 : M D M P r o p e r t i e s " > < d 1 p 1 : P a r e n t   z : R e f = " i 4 3 1 " / > < d 1 p 1 : U U I D > 8 a 7 7 3 a 3 7 - 5 9 2 8 - 4 1 0 4 - 8 0 9 7 - 0 1 0 1 d a 0 0 b 8 2 2 < / d 1 p 1 : U U I D > < d 1 p 1 : _ e l e m e n t s > < d 2 : a n y T y p e   z : I d = " i 4 3 3 "   i : t y p e = " d 1 p 1 : M D M P r o p e r t y " > < d 1 p 1 : N a m e > S i g L e t t e r < / d 1 p 1 : N a m e > < d 1 p 1 : P a r e n t   z : R e f = " i 4 3 1 " / > < d 1 p 1 : U U I D > 8 2 0 5 2 4 f 7 - d f 2 7 - 4 a f 7 - 8 1 4 2 - 1 e 6 b e 9 d 5 c 9 5 0 < / d 1 p 1 : U U I D > < d 1 p 1 : _ p r o p e r t i e s   z : I d = " i 4 3 4 "   i : t y p e = " d 1 p 1 : M D M P r o p e r t i e s " > < d 1 p 1 : P a r e n t   z : R e f = " i 4 3 3 " / > < d 1 p 1 : U U I D > 8 f 3 2 c 4 d 1 - 8 6 4 f - 4 d 9 1 - b a 1 f - 4 6 5 5 0 8 a 1 b b 6 1 < / d 1 p 1 : U U I D > < d 1 p 1 : _ e l e m e n t s / > < d 1 p 1 : _ c o n t e x t C o l l e c t i o n s > < d 2 : K e y V a l u e O f a n y T y p e C o m p o n e n t C o l l e c t i o n O f a n y T y p e g W H h t R N j > < d 2 : K e y   z : R e f = " i 1 8 " / > < d 2 : V a l u e   z : I d = " i 4 3 5 " > < d 1 p 1 : U U I D > 6 6 b b 0 1 2 9 - b d 4 b - 4 d 1 4 - 8 b c d - 7 d 7 5 9 d f 2 b e 1 f < / d 1 p 1 : U U I D > < d 1 p 1 : _ e l e m e n t s / > < / d 2 : V a l u e > < / d 2 : K e y V a l u e O f a n y T y p e C o m p o n e n t C o l l e c t i o n O f a n y T y p e g W H h t R N j > < / d 1 p 1 : _ c o n t e x t C o l l e c t i o n s > < / d 1 p 1 : _ p r o p e r t i e s > < d 1 p 1 : C o n t a i n e r   z : R e f = " i 4 3 2 " / > < d 1 p 1 : V a l u e   i : t y p e = " d 1 : s t r i n g " > c < / d 1 p 1 : V a l u e > < / d 2 : a n y T y p e > < d 2 : a n y T y p e   z : I d = " i 4 3 6 "   i : t y p e = " d 1 p 1 : M D M P r o p e r t y " > < d 1 p 1 : N a m e > _ 7 3 0 8 4 c 1 2 _ 7 6 8 0 _ 4 8 d 4 _ 9 2 c 2 _ 6 b 0 c 8 0 5 4 2 9 f 2 < / d 1 p 1 : N a m e > < d 1 p 1 : P a r e n t   z : R e f = " i 4 3 1 " / > < d 1 p 1 : U U I D > 8 4 8 9 2 1 a 5 - c 4 4 9 - 4 c a d - 8 9 6 0 - 2 2 6 d 1 a 4 0 4 f a 5 < / d 1 p 1 : U U I D > < d 1 p 1 : C o n t a i n e r   z : R e f = " i 4 3 2 " / > < d 1 p 1 : V a l u e   i : t y p e = " d 1 : s t r i n g " > ' T 2 ' ! R 3 C 8 : R 4 C 9 < / d 1 p 1 : V a l u e > < / d 2 : a n y T y p e > < d 2 : a n y T y p e   z : I d = " i 4 3 7 "   i : t y p e = " d 1 p 1 : M D M P r o p e r t y " > < d 1 p 1 : N a m e > _ 2 f a b 1 5 2 3 _ e c 2 6 _ 4 1 a e _ 8 2 f e _ 5 5 c 3 6 e 9 4 8 b a 3 < / d 1 p 1 : N a m e > < d 1 p 1 : P a r e n t   z : R e f = " i 4 3 1 " / > < d 1 p 1 : U U I D > 6 0 4 8 c c 5 e - 7 5 6 4 - 4 4 f 3 - 9 c 9 6 - 8 d a 3 7 b 1 c 7 f 8 5 < / d 1 p 1 : U U I D > < d 1 p 1 : C o n t a i n e r   z : R e f = " i 4 3 2 " / > < d 1 p 1 : V a l u e   i : t y p e = " d 1 : s t r i n g " > ' T 2 ' ! R 1 7 C 8 : R 1 8 C 9 < / d 1 p 1 : V a l u e > < / d 2 : a n y T y p e > < d 2 : a n y T y p e   z : I d = " i 4 3 8 "   i : t y p e = " d 1 p 1 : M D M P r o p e r t y " > < d 1 p 1 : N a m e > _ 7 f d 3 d 7 0 d _ e 0 5 8 _ 4 4 3 1 _ b 0 2 9 _ 2 c 8 0 3 0 c 6 d d 1 7 < / d 1 p 1 : N a m e > < d 1 p 1 : P a r e n t   z : R e f = " i 4 3 1 " / > < d 1 p 1 : U U I D > 2 b 9 1 3 9 3 d - 0 1 1 d - 4 0 c b - 9 a f c - 6 f a 2 5 9 5 1 f 0 0 a < / d 1 p 1 : U U I D > < d 1 p 1 : C o n t a i n e r   z : R e f = " i 4 3 2 " / > < d 1 p 1 : V a l u e   i : t y p e = " d 1 : s t r i n g " > ' T 2 ' ! R 2 9 C 8 : R 3 0 C 9 < / d 1 p 1 : V a l u e > < / d 2 : a n y T y p e > < d 2 : a n y T y p e   z : I d = " i 4 3 9 "   i : t y p e = " d 1 p 1 : M D M P r o p e r t y " > < d 1 p 1 : N a m e > _ 5 8 b 1 2 1 0 c _ d 0 e 0 _ 4 4 0 6 _ b 3 c 4 _ c e 2 b 6 e a 6 9 2 2 5 < / d 1 p 1 : N a m e > < d 1 p 1 : P a r e n t   z : R e f = " i 4 3 1 " / > < d 1 p 1 : U U I D > a 5 f 5 b a 9 3 - a 2 3 d - 4 0 d 7 - 9 c d 5 - c 4 a 5 b 8 8 5 a 4 c c < / d 1 p 1 : U U I D > < d 1 p 1 : C o n t a i n e r   z : R e f = " i 4 3 2 " / > < d 1 p 1 : V a l u e   i : t y p e = " d 1 : s t r i n g " > ' T 2 ' ! R 4 5 C 8 : R 4 6 C 9 < / d 1 p 1 : V a l u e > < / d 2 : a n y T y p e > < d 2 : a n y T y p e   z : I d = " i 4 4 0 "   i : t y p e = " d 1 p 1 : M D M P r o p e r t y " > < d 1 p 1 : N a m e > _ 5 d 0 5 e 8 2 d _ 1 d c 0 _ 4 7 9 0 _ a c 9 0 _ a 3 b f 6 9 5 7 9 3 5 e < / d 1 p 1 : N a m e > < d 1 p 1 : P a r e n t   z : R e f = " i 4 3 1 " / > < d 1 p 1 : U U I D > 8 0 2 2 b 3 7 9 - b 9 3 2 - 4 b 2 6 - 8 7 6 2 - 5 e 9 9 a f a f 0 2 1 2 < / d 1 p 1 : U U I D > < d 1 p 1 : C o n t a i n e r   z : R e f = " i 4 3 2 " / > < d 1 p 1 : V a l u e   i : t y p e = " d 1 : s t r i n g " > ' T 2 ' ! R 6 1 C 8 : R 6 2 C 9 < / d 1 p 1 : V a l u e > < / d 2 : a n y T y p e > < d 2 : a n y T y p e   z : I d = " i 4 4 1 "   i : t y p e = " d 1 p 1 : M D M P r o p e r t y " > < d 1 p 1 : N a m e > _ c 5 e 2 7 3 6 7 _ e d 1 d _ 4 f 2 0 _ a a 0 f _ 4 3 f b 1 b 2 5 8 4 a 3 < / d 1 p 1 : N a m e > < d 1 p 1 : P a r e n t   z : R e f = " i 4 3 1 " / > < d 1 p 1 : U U I D > e 0 0 2 9 f a 2 - 1 a 4 f - 4 2 c 0 - a a 8 b - 7 0 1 d 7 f 8 d 2 f b 0 < / d 1 p 1 : U U I D > < d 1 p 1 : C o n t a i n e r   z : R e f = " i 4 3 2 " / > < d 1 p 1 : V a l u e   i : t y p e = " d 1 : s t r i n g " > ' T 2 ' ! R 8 0 C 8 : R 8 1 C 9 < / d 1 p 1 : V a l u e > < / d 2 : a n y T y p e > < d 2 : a n y T y p e   z : I d = " i 4 4 2 "   i : t y p e = " d 1 p 1 : M D M P r o p e r t y " > < d 1 p 1 : N a m e > _ 4 1 a 3 c 8 8 d _ b 2 1 7 _ 4 b f 1 _ a 3 6 0 _ 4 7 b 1 6 a 7 3 3 5 3 5 < / d 1 p 1 : N a m e > < d 1 p 1 : P a r e n t   z : R e f = " i 4 3 1 " / > < d 1 p 1 : U U I D > 7 1 e c 1 a 2 5 - a 8 8 0 - 4 d d 1 - a c 8 c - a 3 1 f 4 d 6 e 3 a e 0 < / d 1 p 1 : U U I D > < d 1 p 1 : C o n t a i n e r   z : R e f = " i 4 3 2 " / > < d 1 p 1 : V a l u e   i : t y p e = " d 1 : s t r i n g " > ' T 2 ' ! R 9 5 C 8 : R 9 6 C 9 < / d 1 p 1 : V a l u e > < / d 2 : a n y T y p e > < d 2 : a n y T y p e   z : I d = " i 4 4 3 "   i : t y p e = " d 1 p 1 : M D M P r o p e r t y " > < d 1 p 1 : N a m e > _ d a 2 2 2 0 9 d _ e f 2 6 _ 4 3 9 7 _ 8 2 9 1 _ 6 8 a 8 9 4 3 e d 0 6 4 < / d 1 p 1 : N a m e > < d 1 p 1 : P a r e n t   z : R e f = " i 4 3 1 " / > < d 1 p 1 : U U I D > 2 1 f 3 a 6 7 7 - c 4 1 2 - 4 b e 2 - a b 1 e - a 6 d d a b 1 9 4 6 9 3 < / d 1 p 1 : U U I D > < d 1 p 1 : C o n t a i n e r   z : R e f = " i 4 3 2 " / > < d 1 p 1 : V a l u e   i : t y p e = " d 1 : s t r i n g " > ' T 2 ' ! R 1 4 1 C 8 : R 1 4 2 C 9 < / d 1 p 1 : V a l u e > < / d 2 : a n y T y p e > < d 2 : a n y T y p e   z : I d = " i 4 4 4 "   i : t y p e = " d 1 p 1 : M D M P r o p e r t y " > < d 1 p 1 : N a m e > _ 1 2 3 0 1 5 c 3 _ 4 1 7 4 _ 4 0 4 e _ 8 4 9 2 _ 5 0 6 4 7 a f a 9 d 7 1 < / d 1 p 1 : N a m e > < d 1 p 1 : P a r e n t   z : R e f = " i 4 3 1 " / > < d 1 p 1 : U U I D > 9 a f f 1 f c d - 9 7 9 e - 4 5 8 5 - a b 8 f - a 4 d 2 2 0 b f 4 d 1 2 < / d 1 p 1 : U U I D > < d 1 p 1 : C o n t a i n e r   z : R e f = " i 4 3 2 " / > < d 1 p 1 : V a l u e   i : t y p e = " d 1 : s t r i n g " > ' T 2 ' ! R 1 5 3 C 8 : R 1 5 4 C 9 < / d 1 p 1 : V a l u e > < / d 2 : a n y T y p e > < d 2 : a n y T y p e   z : I d = " i 4 4 5 "   i : t y p e = " d 1 p 1 : M D M P r o p e r t y " > < d 1 p 1 : N a m e > _ d 4 5 c e b a c _ 4 c 2 e _ 4 2 d 1 _ a 4 1 3 _ 6 f e 2 f f c d 1 8 d 2 < / d 1 p 1 : N a m e > < d 1 p 1 : P a r e n t   z : R e f = " i 4 3 1 " / > < d 1 p 1 : U U I D > 2 5 f 7 b 6 e 2 - 8 b 7 a - 4 8 c 9 - a 8 0 6 - f 6 9 6 7 b f 5 4 8 e 3 < / d 1 p 1 : U U I D > < d 1 p 1 : C o n t a i n e r   z : R e f = " i 4 3 2 " / > < d 1 p 1 : V a l u e   i : t y p e = " d 1 : s t r i n g " > ' T 2 ' ! R 2 0 0 C 8 : R 2 0 1 C 9 < / d 1 p 1 : V a l u e > < / d 2 : a n y T y p e > < d 2 : a n y T y p e   z : I d = " i 4 4 6 "   i : t y p e = " d 1 p 1 : M D M P r o p e r t y " > < d 1 p 1 : N a m e > _ 9 8 3 f 2 2 5 f _ 1 b b 4 _ 4 c c c _ b 9 f 7 _ 6 b 1 3 2 c 6 9 e 3 9 e < / d 1 p 1 : N a m e > < d 1 p 1 : P a r e n t   z : R e f = " i 4 3 1 " / > < d 1 p 1 : U U I D > d f b 6 4 b 0 f - e c c 0 - 4 6 f 1 - 8 7 c 2 - c d a 8 0 a e 3 1 9 a 2 < / d 1 p 1 : U U I D > < d 1 p 1 : C o n t a i n e r   z : R e f = " i 4 3 2 " / > < d 1 p 1 : V a l u e   i : t y p e = " d 1 : s t r i n g " > ' T 2 ' ! R 2 1 2 C 8 : R 2 1 3 C 9 < / d 1 p 1 : V a l u e > < / d 2 : a n y T y p e > < d 2 : a n y T y p e   z : I d = " i 4 4 7 "   i : t y p e = " d 1 p 1 : M D M P r o p e r t y " > < d 1 p 1 : N a m e > _ 7 8 0 5 4 3 b a _ f f 7 9 _ 4 f b 6 _ b d 5 8 _ 9 c d 3 c 7 1 2 8 2 6 6 < / d 1 p 1 : N a m e > < d 1 p 1 : P a r e n t   z : R e f = " i 4 3 1 " / > < d 1 p 1 : U U I D > 4 c 0 7 5 f f d - 9 f b 9 - 4 4 b a - a e 8 0 - 9 6 e a 7 2 f d 4 d f e < / d 1 p 1 : U U I D > < d 1 p 1 : C o n t a i n e r   z : R e f = " i 4 3 2 " / > < d 1 p 1 : V a l u e   i : t y p e = " d 1 : s t r i n g " > ' T 2 ' ! R 2 2 5 C 8 : R 2 2 6 C 9 < / d 1 p 1 : V a l u e > < / d 2 : a n y T y p e > < d 2 : a n y T y p e   z : I d = " i 4 4 8 "   i : t y p e = " d 1 p 1 : M D M P r o p e r t y " > < d 1 p 1 : N a m e > _ 1 2 f c 3 7 c 8 _ d 0 1 6 _ 4 6 e 7 _ 8 b b 6 _ 6 0 7 c 0 7 8 6 6 2 d c < / d 1 p 1 : N a m e > < d 1 p 1 : P a r e n t   z : R e f = " i 4 3 1 " / > < d 1 p 1 : U U I D > d 2 4 f 3 2 6 2 - 9 1 5 d - 4 c e 4 - 9 7 e b - 1 f 7 a 9 8 f 8 4 d 5 2 < / d 1 p 1 : U U I D > < d 1 p 1 : C o n t a i n e r   z : R e f = " i 4 3 2 " / > < d 1 p 1 : V a l u e   i : t y p e = " d 1 : s t r i n g " > ' T 2 ' ! R 2 3 8 C 8 : R 2 3 9 C 9 < / d 1 p 1 : V a l u e > < / d 2 : a n y T y p e > < d 2 : a n y T y p e   z : I d = " i 4 4 9 "   i : t y p e = " d 1 p 1 : M D M P r o p e r t y " > < d 1 p 1 : N a m e > _ 7 5 5 3 2 e 3 e _ a 8 1 4 _ 4 8 f 9 _ 8 2 3 2 _ 8 9 e 8 4 3 b 0 f 0 2 6 < / d 1 p 1 : N a m e > < d 1 p 1 : P a r e n t   z : R e f = " i 4 3 1 " / > < d 1 p 1 : U U I D > 6 2 c 3 7 1 4 2 - 2 7 c 6 - 4 c 3 b - a 1 a b - 8 4 6 8 6 1 3 8 6 2 c 6 < / d 1 p 1 : U U I D > < d 1 p 1 : C o n t a i n e r   z : R e f = " i 4 3 2 " / > < d 1 p 1 : V a l u e   i : t y p e = " d 1 : s t r i n g " > ' T 2 ' ! R 2 5 1 C 8 : R 2 5 2 C 9 < / d 1 p 1 : V a l u e > < / d 2 : a n y T y p e > < d 2 : a n y T y p e   z : I d = " i 4 5 0 "   i : t y p e = " d 1 p 1 : M D M P r o p e r t y " > < d 1 p 1 : N a m e > _ 6 0 7 d 5 f 1 8 _ 4 d 1 5 _ 4 8 0 5 _ b 4 b d _ b 8 5 0 2 4 7 7 e 9 f b < / d 1 p 1 : N a m e > < d 1 p 1 : P a r e n t   z : R e f = " i 4 3 1 " / > < d 1 p 1 : U U I D > 5 5 e e 1 0 7 5 - 5 d 6 5 - 4 0 7 5 - a 9 9 4 - 5 c 9 f 8 a 5 b 3 1 e 0 < / d 1 p 1 : U U I D > < d 1 p 1 : C o n t a i n e r   z : R e f = " i 4 3 2 " / > < d 1 p 1 : V a l u e   i : t y p e = " d 1 : s t r i n g " > ' T 2 ' ! R 2 6 8 C 8 : R 2 6 9 C 9 < / d 1 p 1 : V a l u e > < / d 2 : a n y T y p e > < d 2 : a n y T y p e   z : I d = " i 4 5 1 "   i : t y p e = " d 1 p 1 : M D M P r o p e r t y " > < d 1 p 1 : N a m e > _ a f f d 9 5 c d _ d 5 e b _ 4 4 a 4 _ a 9 5 7 _ 3 b f c 4 1 f 2 3 8 6 5 < / d 1 p 1 : N a m e > < d 1 p 1 : P a r e n t   z : R e f = " i 4 3 1 " / > < d 1 p 1 : U U I D > 1 3 b 5 5 f f d - 4 8 9 3 - 4 b 4 2 - 9 b 6 b - c 0 2 b b 2 d d 4 8 b 9 < / d 1 p 1 : U U I D > < d 1 p 1 : C o n t a i n e r   z : R e f = " i 4 3 2 " / > < d 1 p 1 : V a l u e   i : t y p e = " d 1 : s t r i n g " > ' T 2 ' ! R 2 8 5 C 8 : R 2 8 6 C 9 < / d 1 p 1 : V a l u e > < / d 2 : a n y T y p e > < d 2 : a n y T y p e   z : I d = " i 4 5 2 "   i : t y p e = " d 1 p 1 : M D M P r o p e r t y " > < d 1 p 1 : N a m e > _ a 7 2 d a 3 0 d _ 6 8 2 6 _ 4 6 0 7 _ b 5 7 7 _ 7 2 0 6 0 1 c a 2 b 3 7 < / d 1 p 1 : N a m e > < d 1 p 1 : P a r e n t   z : R e f = " i 4 3 1 " / > < d 1 p 1 : U U I D > 5 0 6 0 c 8 e 1 - 0 9 1 0 - 4 2 7 6 - 8 6 2 b - 5 d 3 e 1 7 2 9 d 8 8 6 < / d 1 p 1 : U U I D > < d 1 p 1 : C o n t a i n e r   z : R e f = " i 4 3 2 " / > < d 1 p 1 : V a l u e   i : t y p e = " d 1 : s t r i n g " > ' T 2 ' ! R 3 0 2 C 8 : R 3 0 3 C 9 < / d 1 p 1 : V a l u e > < / d 2 : a n y T y p e > < d 2 : a n y T y p e   z : I d = " i 4 5 3 "   i : t y p e = " d 1 p 1 : M D M P r o p e r t y " > < d 1 p 1 : N a m e > _ 5 5 3 a c c d 5 _ 1 0 5 9 _ 4 c 0 6 _ 8 7 7 1 _ e 8 7 6 e 8 7 e 2 a 2 0 < / d 1 p 1 : N a m e > < d 1 p 1 : P a r e n t   z : R e f = " i 4 3 1 " / > < d 1 p 1 : U U I D > 4 b 0 0 a 8 a 8 - e d 3 e - 4 f 6 b - b a 6 7 - a 6 9 c 7 6 5 6 5 3 0 5 < / d 1 p 1 : U U I D > < d 1 p 1 : C o n t a i n e r   z : R e f = " i 4 3 2 " / > < d 1 p 1 : V a l u e   i : t y p e = " d 1 : s t r i n g " > ' T 2 ' ! R 3 1 9 C 8 : R 3 2 0 C 9 < / d 1 p 1 : V a l u e > < / d 2 : a n y T y p e > < d 2 : a n y T y p e   z : I d = " i 4 5 4 "   i : t y p e = " d 1 p 1 : M D M P r o p e r t y " > < d 1 p 1 : N a m e > _ 1 4 1 3 c 5 9 2 _ 9 8 f 0 _ 4 6 3 a _ b 5 a b _ e d f b 2 4 1 d d e 9 d < / d 1 p 1 : N a m e > < d 1 p 1 : P a r e n t   z : R e f = " i 4 3 1 " / > < d 1 p 1 : U U I D > 1 f 1 c 9 a 9 6 - f f 7 0 - 4 4 e 1 - a a e 2 - 1 4 f e 4 5 0 a 0 f 2 5 < / d 1 p 1 : U U I D > < d 1 p 1 : C o n t a i n e r   z : R e f = " i 4 3 2 " / > < d 1 p 1 : V a l u e   i : t y p e = " d 1 : s t r i n g " > ' T 2 ' ! R 3 3 6 C 8 : R 3 3 7 C 9 < / d 1 p 1 : V a l u e > < / d 2 : a n y T y p e > < d 2 : a n y T y p e   z : I d = " i 4 5 5 "   i : t y p e = " d 1 p 1 : M D M P r o p e r t y " > < d 1 p 1 : N a m e > _ 3 2 d 7 d 8 7 7 _ 8 9 b 2 _ 4 a 4 f _ a f e a _ 3 d b 7 f 2 9 7 c 9 8 7 < / d 1 p 1 : N a m e > < d 1 p 1 : P a r e n t   z : R e f = " i 4 3 1 " / > < d 1 p 1 : U U I D > 1 f 8 0 a 1 c 3 - 9 e 2 c - 4 c d a - 8 7 0 b - e f d 5 7 c 6 7 e 0 6 3 < / d 1 p 1 : U U I D > < d 1 p 1 : C o n t a i n e r   z : R e f = " i 4 3 2 " / > < d 1 p 1 : V a l u e   i : t y p e = " d 1 : s t r i n g " > ' T 2 ' ! R 3 5 3 C 8 : R 3 5 4 C 9 < / d 1 p 1 : V a l u e > < / d 2 : a n y T y p e > < d 2 : a n y T y p e   z : I d = " i 4 5 6 "   i : t y p e = " d 1 p 1 : M D M P r o p e r t y " > < d 1 p 1 : N a m e > _ 6 f 2 0 8 6 c c _ 5 0 6 2 _ 4 3 e 2 _ 9 1 b 9 _ 5 a f 7 0 e 0 b d 0 e f < / d 1 p 1 : N a m e > < d 1 p 1 : P a r e n t   z : R e f = " i 4 3 1 " / > < d 1 p 1 : U U I D > 7 2 f 6 d 9 d 1 - 4 7 7 c - 4 7 a b - b 6 4 0 - 6 a 0 9 7 1 4 4 4 7 c 4 < / d 1 p 1 : U U I D > < d 1 p 1 : C o n t a i n e r   z : R e f = " i 4 3 2 " / > < d 1 p 1 : V a l u e   i : t y p e = " d 1 : s t r i n g " > ' T 2 ' ! R 3 7 0 C 8 : R 3 7 1 C 9 < / d 1 p 1 : V a l u e > < / d 2 : a n y T y p e > < d 2 : a n y T y p e   z : I d = " i 4 5 7 "   i : t y p e = " d 1 p 1 : M D M P r o p e r t y " > < d 1 p 1 : N a m e > _ d c 4 4 6 d b f _ c 1 4 e _ 4 4 f 4 _ 8 0 0 6 _ 5 e 3 a 5 0 f c 8 3 e 1 < / d 1 p 1 : N a m e > < d 1 p 1 : P a r e n t   z : R e f = " i 4 3 1 " / > < d 1 p 1 : U U I D > 2 4 4 a 9 e 9 3 - 6 2 9 2 - 4 3 d a - 8 7 f b - f a b d 2 8 8 7 b 2 3 1 < / d 1 p 1 : U U I D > < d 1 p 1 : C o n t a i n e r   z : R e f = " i 4 3 2 " / > < d 1 p 1 : V a l u e   i : t y p e = " d 1 : s t r i n g " > ' T 2 ' ! R 3 8 7 C 8 : R 3 8 8 C 9 < / d 1 p 1 : V a l u e > < / d 2 : a n y T y p e > < d 2 : a n y T y p e   z : I d = " i 4 5 8 "   i : t y p e = " d 1 p 1 : M D M P r o p e r t y " > < d 1 p 1 : N a m e > _ 6 2 3 d 2 3 5 e _ c 1 2 9 _ 4 6 8 8 _ a e 8 f _ 3 f e f 3 c e e c 3 8 9 < / d 1 p 1 : N a m e > < d 1 p 1 : P a r e n t   z : R e f = " i 4 3 1 " / > < d 1 p 1 : U U I D > 5 4 b 5 c d 0 3 - 3 a f 0 - 4 4 a d - 8 f 4 9 - f 3 6 9 9 a 5 4 e c 9 a < / d 1 p 1 : U U I D > < d 1 p 1 : C o n t a i n e r   z : R e f = " i 4 3 2 " / > < d 1 p 1 : V a l u e   i : t y p e = " d 1 : s t r i n g " > ' T 2 ' ! R 4 0 4 C 8 : R 4 0 5 C 9 < / d 1 p 1 : V a l u e > < / d 2 : a n y T y p e > < d 2 : a n y T y p e   z : I d = " i 4 5 9 "   i : t y p e = " d 1 p 1 : M D M P r o p e r t y " > < d 1 p 1 : N a m e > _ 9 0 8 8 9 b 5 2 _ f 6 0 a _ 4 1 b d _ a 7 e b _ 7 a 7 5 f c d a 7 3 b 7 < / d 1 p 1 : N a m e > < d 1 p 1 : P a r e n t   z : R e f = " i 4 3 1 " / > < d 1 p 1 : U U I D > 7 4 6 e 9 5 e c - 4 c b f - 4 c 8 c - 8 3 2 e - d b c 1 d 3 1 c 8 2 2 8 < / d 1 p 1 : U U I D > < d 1 p 1 : C o n t a i n e r   z : R e f = " i 4 3 2 " / > < d 1 p 1 : V a l u e   i : t y p e = " d 1 : s t r i n g " > ' T 2 ' ! R 4 2 2 C 8 : R 4 2 3 C 9 < / d 1 p 1 : V a l u e > < / d 2 : a n y T y p e > < d 2 : a n y T y p e   z : I d = " i 4 6 0 "   i : t y p e = " d 1 p 1 : M D M P r o p e r t y " > < d 1 p 1 : N a m e > _ c 5 a 2 9 4 4 a _ 5 8 0 7 _ 4 7 c 2 _ a a 5 1 _ 9 2 0 e d 9 f 6 1 d 2 d < / d 1 p 1 : N a m e > < d 1 p 1 : P a r e n t   z : R e f = " i 4 3 1 " / > < d 1 p 1 : U U I D > 9 d 5 2 9 d b 6 - 5 8 3 a - 4 7 a 5 - 8 c 8 4 - 9 1 f 6 c f 9 b b 1 1 b < / d 1 p 1 : U U I D > < d 1 p 1 : C o n t a i n e r   z : R e f = " i 4 3 2 " / > < d 1 p 1 : V a l u e   i : t y p e = " d 1 : s t r i n g " > ' T 2 ' ! R 4 5 0 C 8 : R 4 5 1 C 9 < / d 1 p 1 : V a l u e > < / d 2 : a n y T y p e > < d 2 : a n y T y p e   z : I d = " i 4 6 1 "   i : t y p e = " d 1 p 1 : M D M P r o p e r t y " > < d 1 p 1 : N a m e > _ 6 a 5 8 3 3 0 d _ 5 d 6 4 _ 4 3 5 a _ 9 e 4 2 _ 0 7 6 2 e 1 9 d d 4 5 6 < / d 1 p 1 : N a m e > < d 1 p 1 : P a r e n t   z : R e f = " i 4 3 1 " / > < d 1 p 1 : U U I D > 3 1 1 c 8 3 f d - 2 a b 5 - 4 f 3 7 - a 4 7 6 - c 9 5 1 e e 8 d d 3 3 1 < / d 1 p 1 : U U I D > < d 1 p 1 : C o n t a i n e r   z : R e f = " i 4 3 2 " / > < d 1 p 1 : V a l u e   i : t y p e = " d 1 : s t r i n g " > ' T 2 ' ! R 4 6 5 C 8 : R 4 6 6 C 9 < / d 1 p 1 : V a l u e > < / d 2 : a n y T y p e > < / d 1 p 1 : _ e l e m e n t s > < d 1 p 1 : _ c o n t e x t C o l l e c t i o n s > < d 2 : K e y V a l u e O f a n y T y p e C o m p o n e n t C o l l e c t i o n O f a n y T y p e g W H h t R N j > < d 2 : K e y   z : R e f = " i 1 8 " / > < d 2 : V a l u e   z : I d = " i 4 6 2 " > < d 1 p 1 : U U I D > 8 1 4 f 1 1 9 c - 4 6 e 7 - 4 2 c 6 - 8 8 8 a - 5 d 1 f 7 6 2 1 f 9 2 9 < / d 1 p 1 : U U I D > < d 1 p 1 : _ e l e m e n t s > < d 2 : a n y T y p e   z : R e f = " i 4 3 3 " / > < d 2 : a n y T y p e   z : R e f = " i 4 3 6 " / > < d 2 : a n y T y p e   z : R e f = " i 4 3 7 " / > < d 2 : a n y T y p e   z : R e f = " i 4 3 8 " / > < d 2 : a n y T y p e   z : R e f = " i 4 3 9 " / > < d 2 : a n y T y p e   z : R e f = " i 4 4 0 " / > < d 2 : a n y T y p e   z : R e f = " i 4 4 1 " / > < d 2 : a n y T y p e   z : R e f = " i 4 4 2 " / > < d 2 : a n y T y p e   z : R e f = " i 4 4 3 " / > < d 2 : a n y T y p e   z : R e f = " i 4 4 4 " / > < d 2 : a n y T y p e   z : R e f = " i 4 4 5 " / > < d 2 : a n y T y p e   z : R e f = " i 4 4 6 " / > < d 2 : a n y T y p e   z : R e f = " i 4 4 7 " / > < d 2 : a n y T y p e   z : R e f = " i 4 4 8 " / > < d 2 : a n y T y p e   z : R e f = " i 4 4 9 " / > < d 2 : a n y T y p e   z : R e f = " i 4 5 0 " / > < d 2 : a n y T y p e   z : R e f = " i 4 5 1 " / > < d 2 : a n y T y p e   z : R e f = " i 4 5 2 " / > < d 2 : a n y T y p e   z : R e f = " i 4 5 3 " / > < d 2 : a n y T y p e   z : R e f = " i 4 5 4 " / > < d 2 : a n y T y p e   z : R e f = " i 4 5 5 " / > < d 2 : a n y T y p e   z : R e f = " i 4 5 6 " / > < d 2 : a n y T y p e   z : R e f = " i 4 5 7 " / > < d 2 : a n y T y p e   z : R e f = " i 4 5 8 " / > < d 2 : a n y T y p e   z : R e f = " i 4 5 9 " / > < d 2 : a n y T y p e   z : R e f = " i 4 6 0 " / > < d 2 : a n y T y p e   z : R e f = " i 4 6 1 " / > < / d 1 p 1 : _ e l e m e n t s > < / d 2 : V a l u e > < / d 2 : K e y V a l u e O f a n y T y p e C o m p o n e n t C o l l e c t i o n O f a n y T y p e g W H h t R N j > < / d 1 p 1 : _ c o n t e x t C o l l e c t i o n s > < / d 1 p 1 : _ p r o p e r t i e s > < d 1 p 1 : C o n t a i n e r   z : R e f = " i 4 3 0 " / > < d 1 p 1 : _ l a b e l s > < d 2 : K e y V a l u e O f s t r i n g a n y T y p e > < d 2 : K e y > L a b e l < / d 2 : K e y > < d 2 : V a l u e   z : I d = " i 4 6 3 "   i : t y p e = " d 1 p 1 : L a b e l " > < d 1 p 1 : P a r e n t   z : R e f = " i 4 3 1 " / > < d 1 p 1 : U U I D > c 2 4 8 2 5 5 7 - a f 2 c - 4 3 2 0 - a 2 0 0 - b 2 2 b d b 0 5 3 b 1 2 < / d 1 p 1 : U U I D > < d 1 p 1 : _ t e x t s > < d 2 : K e y V a l u e O f L a b e l . T e x t K e y s t r i n g _ S R k x G n 9 d > < d 2 : K e y > < d 1 p 1 : C o n t e x t   z : R e f = " i 1 8 " / > < d 1 p 1 : L a n g u a g e   z : R e f = " i 3 2 " / > < / d 2 : K e y > < d 2 : V a l u e > A g e   -   2 5 - 3 4   a n s 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4 6 4 "   i : t y p e = " d 1 p 1 : E l e m e n t " > < d 1 p 1 : N a m e > _ 3 5 & a m p ; 4 5 ; 4 9 & a m p ; 3 2 ; a n s < / d 1 p 1 : N a m e > < d 1 p 1 : O b j e c t T y p e > E l e m e n t < / d 1 p 1 : O b j e c t T y p e > < d 1 p 1 : P a r e n t   z : R e f = " i 4 0 0 " / > < d 1 p 1 : U U I D > a 8 2 9 8 8 5 f - 3 2 9 6 - 4 2 6 f - a b e 8 - f 0 d a 6 b d 6 0 5 a e < / d 1 p 1 : U U I D > < d 1 p 1 : _ p r o p e r t i e s   z : I d = " i 4 6 5 "   i : t y p e = " d 1 p 1 : M D M P r o p e r t i e s " > < d 1 p 1 : P a r e n t   z : R e f = " i 4 6 4 " / > < d 1 p 1 : U U I D > 3 c f 1 c a 7 d - a 7 d 8 - 4 2 a 9 - b 8 b 9 - b d 8 c 1 2 6 3 5 c 5 9 < / d 1 p 1 : U U I D > < d 1 p 1 : _ e l e m e n t s > < d 2 : a n y T y p e   z : I d = " i 4 6 6 "   i : t y p e = " d 1 p 1 : M D M P r o p e r t y " > < d 1 p 1 : N a m e > S i g L e t t e r < / d 1 p 1 : N a m e > < d 1 p 1 : P a r e n t   z : R e f = " i 4 6 4 " / > < d 1 p 1 : U U I D > c 6 7 b a c 4 1 - 3 1 d e - 4 9 8 0 - 9 3 0 5 - 9 b a 4 e 2 2 d c 6 3 6 < / d 1 p 1 : U U I D > < d 1 p 1 : _ p r o p e r t i e s   z : I d = " i 4 6 7 "   i : t y p e = " d 1 p 1 : M D M P r o p e r t i e s " > < d 1 p 1 : P a r e n t   z : R e f = " i 4 6 6 " / > < d 1 p 1 : U U I D > 1 b 9 b 7 5 9 4 - a 6 e 8 - 4 1 7 0 - a 2 1 e - 0 9 9 2 7 4 4 c 7 6 e 1 < / d 1 p 1 : U U I D > < d 1 p 1 : _ e l e m e n t s / > < d 1 p 1 : _ c o n t e x t C o l l e c t i o n s > < d 2 : K e y V a l u e O f a n y T y p e C o m p o n e n t C o l l e c t i o n O f a n y T y p e g W H h t R N j > < d 2 : K e y   z : R e f = " i 1 8 " / > < d 2 : V a l u e   z : I d = " i 4 6 8 " > < d 1 p 1 : U U I D > 3 f d 0 2 3 9 2 - c 5 1 4 - 4 0 6 9 - b 1 b d - a d b 5 3 c 4 9 5 e 0 9 < / d 1 p 1 : U U I D > < d 1 p 1 : _ e l e m e n t s / > < / d 2 : V a l u e > < / d 2 : K e y V a l u e O f a n y T y p e C o m p o n e n t C o l l e c t i o n O f a n y T y p e g W H h t R N j > < / d 1 p 1 : _ c o n t e x t C o l l e c t i o n s > < / d 1 p 1 : _ p r o p e r t i e s > < d 1 p 1 : C o n t a i n e r   z : R e f = " i 4 6 5 " / > < d 1 p 1 : V a l u e   i : t y p e = " d 1 : s t r i n g " > d < / d 1 p 1 : V a l u e > < / d 2 : a n y T y p e > < d 2 : a n y T y p e   z : I d = " i 4 6 9 "   i : t y p e = " d 1 p 1 : M D M P r o p e r t y " > < d 1 p 1 : N a m e > _ 7 3 0 8 4 c 1 2 _ 7 6 8 0 _ 4 8 d 4 _ 9 2 c 2 _ 6 b 0 c 8 0 5 4 2 9 f 2 < / d 1 p 1 : N a m e > < d 1 p 1 : P a r e n t   z : R e f = " i 4 6 4 " / > < d 1 p 1 : U U I D > 5 f 5 d 3 2 6 6 - e 9 9 4 - 4 6 5 6 - b 9 6 1 - a 2 0 9 9 b a 3 3 e 6 2 < / d 1 p 1 : U U I D > < d 1 p 1 : C o n t a i n e r   z : R e f = " i 4 6 5 " / > < d 1 p 1 : V a l u e   i : t y p e = " d 1 : s t r i n g " > ' T 2 ' ! R 3 C 1 0 : R 4 C 1 1 < / d 1 p 1 : V a l u e > < / d 2 : a n y T y p e > < d 2 : a n y T y p e   z : I d = " i 4 7 0 "   i : t y p e = " d 1 p 1 : M D M P r o p e r t y " > < d 1 p 1 : N a m e > _ 2 f a b 1 5 2 3 _ e c 2 6 _ 4 1 a e _ 8 2 f e _ 5 5 c 3 6 e 9 4 8 b a 3 < / d 1 p 1 : N a m e > < d 1 p 1 : P a r e n t   z : R e f = " i 4 6 4 " / > < d 1 p 1 : U U I D > 6 9 7 a 8 a d 1 - 3 0 b e - 4 b d 0 - a d d 5 - e 9 f 7 6 9 1 8 c f 6 9 < / d 1 p 1 : U U I D > < d 1 p 1 : C o n t a i n e r   z : R e f = " i 4 6 5 " / > < d 1 p 1 : V a l u e   i : t y p e = " d 1 : s t r i n g " > ' T 2 ' ! R 1 7 C 1 0 : R 1 8 C 1 1 < / d 1 p 1 : V a l u e > < / d 2 : a n y T y p e > < d 2 : a n y T y p e   z : I d = " i 4 7 1 "   i : t y p e = " d 1 p 1 : M D M P r o p e r t y " > < d 1 p 1 : N a m e > _ 7 f d 3 d 7 0 d _ e 0 5 8 _ 4 4 3 1 _ b 0 2 9 _ 2 c 8 0 3 0 c 6 d d 1 7 < / d 1 p 1 : N a m e > < d 1 p 1 : P a r e n t   z : R e f = " i 4 6 4 " / > < d 1 p 1 : U U I D > 1 8 c e b 4 e e - b b 5 2 - 4 e 6 e - 9 5 e 5 - 7 a d b 7 8 1 7 a 5 2 4 < / d 1 p 1 : U U I D > < d 1 p 1 : C o n t a i n e r   z : R e f = " i 4 6 5 " / > < d 1 p 1 : V a l u e   i : t y p e = " d 1 : s t r i n g " > ' T 2 ' ! R 2 9 C 1 0 : R 3 0 C 1 1 < / d 1 p 1 : V a l u e > < / d 2 : a n y T y p e > < d 2 : a n y T y p e   z : I d = " i 4 7 2 "   i : t y p e = " d 1 p 1 : M D M P r o p e r t y " > < d 1 p 1 : N a m e > _ 5 8 b 1 2 1 0 c _ d 0 e 0 _ 4 4 0 6 _ b 3 c 4 _ c e 2 b 6 e a 6 9 2 2 5 < / d 1 p 1 : N a m e > < d 1 p 1 : P a r e n t   z : R e f = " i 4 6 4 " / > < d 1 p 1 : U U I D > 8 d 6 f f c 7 9 - 3 9 1 a - 4 4 1 6 - 9 d 8 f - 4 2 8 a e a 6 d a 8 0 c < / d 1 p 1 : U U I D > < d 1 p 1 : C o n t a i n e r   z : R e f = " i 4 6 5 " / > < d 1 p 1 : V a l u e   i : t y p e = " d 1 : s t r i n g " > ' T 2 ' ! R 4 5 C 1 0 : R 4 6 C 1 1 < / d 1 p 1 : V a l u e > < / d 2 : a n y T y p e > < d 2 : a n y T y p e   z : I d = " i 4 7 3 "   i : t y p e = " d 1 p 1 : M D M P r o p e r t y " > < d 1 p 1 : N a m e > _ 5 d 0 5 e 8 2 d _ 1 d c 0 _ 4 7 9 0 _ a c 9 0 _ a 3 b f 6 9 5 7 9 3 5 e < / d 1 p 1 : N a m e > < d 1 p 1 : P a r e n t   z : R e f = " i 4 6 4 " / > < d 1 p 1 : U U I D > 2 c 3 3 a 1 5 f - e 8 2 d - 4 d c 7 - 9 a 5 9 - e 0 f d a f 6 a 7 b f 1 < / d 1 p 1 : U U I D > < d 1 p 1 : C o n t a i n e r   z : R e f = " i 4 6 5 " / > < d 1 p 1 : V a l u e   i : t y p e = " d 1 : s t r i n g " > ' T 2 ' ! R 6 1 C 1 0 : R 6 2 C 1 1 < / d 1 p 1 : V a l u e > < / d 2 : a n y T y p e > < d 2 : a n y T y p e   z : I d = " i 4 7 4 "   i : t y p e = " d 1 p 1 : M D M P r o p e r t y " > < d 1 p 1 : N a m e > _ c 5 e 2 7 3 6 7 _ e d 1 d _ 4 f 2 0 _ a a 0 f _ 4 3 f b 1 b 2 5 8 4 a 3 < / d 1 p 1 : N a m e > < d 1 p 1 : P a r e n t   z : R e f = " i 4 6 4 " / > < d 1 p 1 : U U I D > 8 8 4 b 2 c 1 3 - 4 9 3 3 - 4 8 a 4 - b 6 f 8 - 7 7 4 8 6 f 0 9 4 7 6 e < / d 1 p 1 : U U I D > < d 1 p 1 : C o n t a i n e r   z : R e f = " i 4 6 5 " / > < d 1 p 1 : V a l u e   i : t y p e = " d 1 : s t r i n g " > ' T 2 ' ! R 8 0 C 1 0 : R 8 1 C 1 1 < / d 1 p 1 : V a l u e > < / d 2 : a n y T y p e > < d 2 : a n y T y p e   z : I d = " i 4 7 5 "   i : t y p e = " d 1 p 1 : M D M P r o p e r t y " > < d 1 p 1 : N a m e > _ 4 1 a 3 c 8 8 d _ b 2 1 7 _ 4 b f 1 _ a 3 6 0 _ 4 7 b 1 6 a 7 3 3 5 3 5 < / d 1 p 1 : N a m e > < d 1 p 1 : P a r e n t   z : R e f = " i 4 6 4 " / > < d 1 p 1 : U U I D > 6 e 4 1 b d 4 2 - 8 d 2 a - 4 0 e 1 - 8 1 2 4 - e 8 3 7 b c f 8 8 e 3 6 < / d 1 p 1 : U U I D > < d 1 p 1 : C o n t a i n e r   z : R e f = " i 4 6 5 " / > < d 1 p 1 : V a l u e   i : t y p e = " d 1 : s t r i n g " > ' T 2 ' ! R 9 5 C 1 0 : R 9 6 C 1 1 < / d 1 p 1 : V a l u e > < / d 2 : a n y T y p e > < d 2 : a n y T y p e   z : I d = " i 4 7 6 "   i : t y p e = " d 1 p 1 : M D M P r o p e r t y " > < d 1 p 1 : N a m e > _ d a 2 2 2 0 9 d _ e f 2 6 _ 4 3 9 7 _ 8 2 9 1 _ 6 8 a 8 9 4 3 e d 0 6 4 < / d 1 p 1 : N a m e > < d 1 p 1 : P a r e n t   z : R e f = " i 4 6 4 " / > < d 1 p 1 : U U I D > 3 2 2 4 c 3 a f - 3 5 c d - 4 1 3 b - a 8 1 3 - 6 b f a d 2 a 1 c 9 b 6 < / d 1 p 1 : U U I D > < d 1 p 1 : C o n t a i n e r   z : R e f = " i 4 6 5 " / > < d 1 p 1 : V a l u e   i : t y p e = " d 1 : s t r i n g " > ' T 2 ' ! R 1 4 1 C 1 0 : R 1 4 2 C 1 1 < / d 1 p 1 : V a l u e > < / d 2 : a n y T y p e > < d 2 : a n y T y p e   z : I d = " i 4 7 7 "   i : t y p e = " d 1 p 1 : M D M P r o p e r t y " > < d 1 p 1 : N a m e > _ 1 2 3 0 1 5 c 3 _ 4 1 7 4 _ 4 0 4 e _ 8 4 9 2 _ 5 0 6 4 7 a f a 9 d 7 1 < / d 1 p 1 : N a m e > < d 1 p 1 : P a r e n t   z : R e f = " i 4 6 4 " / > < d 1 p 1 : U U I D > a 2 2 9 a 4 e 1 - b 8 d 7 - 4 8 7 8 - b 1 5 6 - 1 7 f a 0 d 9 9 c 8 d 8 < / d 1 p 1 : U U I D > < d 1 p 1 : C o n t a i n e r   z : R e f = " i 4 6 5 " / > < d 1 p 1 : V a l u e   i : t y p e = " d 1 : s t r i n g " > ' T 2 ' ! R 1 5 3 C 1 0 : R 1 5 4 C 1 1 < / d 1 p 1 : V a l u e > < / d 2 : a n y T y p e > < d 2 : a n y T y p e   z : I d = " i 4 7 8 "   i : t y p e = " d 1 p 1 : M D M P r o p e r t y " > < d 1 p 1 : N a m e > _ d 4 5 c e b a c _ 4 c 2 e _ 4 2 d 1 _ a 4 1 3 _ 6 f e 2 f f c d 1 8 d 2 < / d 1 p 1 : N a m e > < d 1 p 1 : P a r e n t   z : R e f = " i 4 6 4 " / > < d 1 p 1 : U U I D > f 8 0 a f 0 2 5 - 5 8 4 c - 4 5 8 d - a 4 0 8 - 6 8 5 b 5 9 8 1 8 6 f 3 < / d 1 p 1 : U U I D > < d 1 p 1 : C o n t a i n e r   z : R e f = " i 4 6 5 " / > < d 1 p 1 : V a l u e   i : t y p e = " d 1 : s t r i n g " > ' T 2 ' ! R 2 0 0 C 1 0 : R 2 0 1 C 1 1 < / d 1 p 1 : V a l u e > < / d 2 : a n y T y p e > < d 2 : a n y T y p e   z : I d = " i 4 7 9 "   i : t y p e = " d 1 p 1 : M D M P r o p e r t y " > < d 1 p 1 : N a m e > _ 9 8 3 f 2 2 5 f _ 1 b b 4 _ 4 c c c _ b 9 f 7 _ 6 b 1 3 2 c 6 9 e 3 9 e < / d 1 p 1 : N a m e > < d 1 p 1 : P a r e n t   z : R e f = " i 4 6 4 " / > < d 1 p 1 : U U I D > c d e 5 7 9 5 0 - 2 7 1 d - 4 c 1 9 - 9 3 a 2 - 3 e 1 1 1 4 d 1 5 8 4 6 < / d 1 p 1 : U U I D > < d 1 p 1 : C o n t a i n e r   z : R e f = " i 4 6 5 " / > < d 1 p 1 : V a l u e   i : t y p e = " d 1 : s t r i n g " > ' T 2 ' ! R 2 1 2 C 1 0 : R 2 1 3 C 1 1 < / d 1 p 1 : V a l u e > < / d 2 : a n y T y p e > < d 2 : a n y T y p e   z : I d = " i 4 8 0 "   i : t y p e = " d 1 p 1 : M D M P r o p e r t y " > < d 1 p 1 : N a m e > _ 7 8 0 5 4 3 b a _ f f 7 9 _ 4 f b 6 _ b d 5 8 _ 9 c d 3 c 7 1 2 8 2 6 6 < / d 1 p 1 : N a m e > < d 1 p 1 : P a r e n t   z : R e f = " i 4 6 4 " / > < d 1 p 1 : U U I D > e a 4 5 c c 8 1 - c 9 e 3 - 4 2 7 b - a c 5 b - 7 7 8 0 8 d f 9 0 e 6 9 < / d 1 p 1 : U U I D > < d 1 p 1 : C o n t a i n e r   z : R e f = " i 4 6 5 " / > < d 1 p 1 : V a l u e   i : t y p e = " d 1 : s t r i n g " > ' T 2 ' ! R 2 2 5 C 1 0 : R 2 2 6 C 1 1 < / d 1 p 1 : V a l u e > < / d 2 : a n y T y p e > < d 2 : a n y T y p e   z : I d = " i 4 8 1 "   i : t y p e = " d 1 p 1 : M D M P r o p e r t y " > < d 1 p 1 : N a m e > _ 1 2 f c 3 7 c 8 _ d 0 1 6 _ 4 6 e 7 _ 8 b b 6 _ 6 0 7 c 0 7 8 6 6 2 d c < / d 1 p 1 : N a m e > < d 1 p 1 : P a r e n t   z : R e f = " i 4 6 4 " / > < d 1 p 1 : U U I D > 1 d d e 3 d 6 9 - 2 1 4 3 - 4 0 3 5 - b d 4 c - 5 7 7 f f 8 6 d 5 0 f f < / d 1 p 1 : U U I D > < d 1 p 1 : C o n t a i n e r   z : R e f = " i 4 6 5 " / > < d 1 p 1 : V a l u e   i : t y p e = " d 1 : s t r i n g " > ' T 2 ' ! R 2 3 8 C 1 0 : R 2 3 9 C 1 1 < / d 1 p 1 : V a l u e > < / d 2 : a n y T y p e > < d 2 : a n y T y p e   z : I d = " i 4 8 2 "   i : t y p e = " d 1 p 1 : M D M P r o p e r t y " > < d 1 p 1 : N a m e > _ 7 5 5 3 2 e 3 e _ a 8 1 4 _ 4 8 f 9 _ 8 2 3 2 _ 8 9 e 8 4 3 b 0 f 0 2 6 < / d 1 p 1 : N a m e > < d 1 p 1 : P a r e n t   z : R e f = " i 4 6 4 " / > < d 1 p 1 : U U I D > 1 0 4 5 8 c a 3 - 7 9 5 e - 4 2 5 7 - b 0 5 3 - f b 1 5 9 b 5 9 0 3 1 c < / d 1 p 1 : U U I D > < d 1 p 1 : C o n t a i n e r   z : R e f = " i 4 6 5 " / > < d 1 p 1 : V a l u e   i : t y p e = " d 1 : s t r i n g " > ' T 2 ' ! R 2 5 1 C 1 0 : R 2 5 2 C 1 1 < / d 1 p 1 : V a l u e > < / d 2 : a n y T y p e > < d 2 : a n y T y p e   z : I d = " i 4 8 3 "   i : t y p e = " d 1 p 1 : M D M P r o p e r t y " > < d 1 p 1 : N a m e > _ 6 0 7 d 5 f 1 8 _ 4 d 1 5 _ 4 8 0 5 _ b 4 b d _ b 8 5 0 2 4 7 7 e 9 f b < / d 1 p 1 : N a m e > < d 1 p 1 : P a r e n t   z : R e f = " i 4 6 4 " / > < d 1 p 1 : U U I D > 0 1 7 c e c 7 0 - 5 5 2 a - 4 7 e b - 9 7 d 9 - 0 e 0 4 3 8 b f 4 3 7 6 < / d 1 p 1 : U U I D > < d 1 p 1 : C o n t a i n e r   z : R e f = " i 4 6 5 " / > < d 1 p 1 : V a l u e   i : t y p e = " d 1 : s t r i n g " > ' T 2 ' ! R 2 6 8 C 1 0 : R 2 6 9 C 1 1 < / d 1 p 1 : V a l u e > < / d 2 : a n y T y p e > < d 2 : a n y T y p e   z : I d = " i 4 8 4 "   i : t y p e = " d 1 p 1 : M D M P r o p e r t y " > < d 1 p 1 : N a m e > _ a f f d 9 5 c d _ d 5 e b _ 4 4 a 4 _ a 9 5 7 _ 3 b f c 4 1 f 2 3 8 6 5 < / d 1 p 1 : N a m e > < d 1 p 1 : P a r e n t   z : R e f = " i 4 6 4 " / > < d 1 p 1 : U U I D > 7 3 d 7 6 9 c 9 - a 9 2 b - 4 7 2 9 - 8 d e 6 - c a f 7 3 e 5 e 3 6 b b < / d 1 p 1 : U U I D > < d 1 p 1 : C o n t a i n e r   z : R e f = " i 4 6 5 " / > < d 1 p 1 : V a l u e   i : t y p e = " d 1 : s t r i n g " > ' T 2 ' ! R 2 8 5 C 1 0 : R 2 8 6 C 1 1 < / d 1 p 1 : V a l u e > < / d 2 : a n y T y p e > < d 2 : a n y T y p e   z : I d = " i 4 8 5 "   i : t y p e = " d 1 p 1 : M D M P r o p e r t y " > < d 1 p 1 : N a m e > _ a 7 2 d a 3 0 d _ 6 8 2 6 _ 4 6 0 7 _ b 5 7 7 _ 7 2 0 6 0 1 c a 2 b 3 7 < / d 1 p 1 : N a m e > < d 1 p 1 : P a r e n t   z : R e f = " i 4 6 4 " / > < d 1 p 1 : U U I D > 4 0 9 6 8 3 2 f - 5 9 b a - 4 0 b 7 - a d 2 a - 9 3 4 6 c 1 7 9 d a f b < / d 1 p 1 : U U I D > < d 1 p 1 : C o n t a i n e r   z : R e f = " i 4 6 5 " / > < d 1 p 1 : V a l u e   i : t y p e = " d 1 : s t r i n g " > ' T 2 ' ! R 3 0 2 C 1 0 : R 3 0 3 C 1 1 < / d 1 p 1 : V a l u e > < / d 2 : a n y T y p e > < d 2 : a n y T y p e   z : I d = " i 4 8 6 "   i : t y p e = " d 1 p 1 : M D M P r o p e r t y " > < d 1 p 1 : N a m e > _ 5 5 3 a c c d 5 _ 1 0 5 9 _ 4 c 0 6 _ 8 7 7 1 _ e 8 7 6 e 8 7 e 2 a 2 0 < / d 1 p 1 : N a m e > < d 1 p 1 : P a r e n t   z : R e f = " i 4 6 4 " / > < d 1 p 1 : U U I D > a 6 6 9 7 8 1 c - c 8 0 8 - 4 5 d 0 - 9 d 8 c - b 5 7 0 5 4 8 5 3 3 6 c < / d 1 p 1 : U U I D > < d 1 p 1 : C o n t a i n e r   z : R e f = " i 4 6 5 " / > < d 1 p 1 : V a l u e   i : t y p e = " d 1 : s t r i n g " > ' T 2 ' ! R 3 1 9 C 1 0 : R 3 2 0 C 1 1 < / d 1 p 1 : V a l u e > < / d 2 : a n y T y p e > < d 2 : a n y T y p e   z : I d = " i 4 8 7 "   i : t y p e = " d 1 p 1 : M D M P r o p e r t y " > < d 1 p 1 : N a m e > _ 1 4 1 3 c 5 9 2 _ 9 8 f 0 _ 4 6 3 a _ b 5 a b _ e d f b 2 4 1 d d e 9 d < / d 1 p 1 : N a m e > < d 1 p 1 : P a r e n t   z : R e f = " i 4 6 4 " / > < d 1 p 1 : U U I D > f 3 e 4 9 d 2 8 - 6 3 f 9 - 4 e b 8 - 9 5 a b - d 5 f 4 c 2 4 3 8 e 4 8 < / d 1 p 1 : U U I D > < d 1 p 1 : C o n t a i n e r   z : R e f = " i 4 6 5 " / > < d 1 p 1 : V a l u e   i : t y p e = " d 1 : s t r i n g " > ' T 2 ' ! R 3 3 6 C 1 0 : R 3 3 7 C 1 1 < / d 1 p 1 : V a l u e > < / d 2 : a n y T y p e > < d 2 : a n y T y p e   z : I d = " i 4 8 8 "   i : t y p e = " d 1 p 1 : M D M P r o p e r t y " > < d 1 p 1 : N a m e > _ 3 2 d 7 d 8 7 7 _ 8 9 b 2 _ 4 a 4 f _ a f e a _ 3 d b 7 f 2 9 7 c 9 8 7 < / d 1 p 1 : N a m e > < d 1 p 1 : P a r e n t   z : R e f = " i 4 6 4 " / > < d 1 p 1 : U U I D > 1 6 f 0 a 6 6 d - 5 b 4 b - 4 7 7 d - a 5 b 0 - 4 8 a 8 5 c 8 3 c 6 e e < / d 1 p 1 : U U I D > < d 1 p 1 : C o n t a i n e r   z : R e f = " i 4 6 5 " / > < d 1 p 1 : V a l u e   i : t y p e = " d 1 : s t r i n g " > ' T 2 ' ! R 3 5 3 C 1 0 : R 3 5 4 C 1 1 < / d 1 p 1 : V a l u e > < / d 2 : a n y T y p e > < d 2 : a n y T y p e   z : I d = " i 4 8 9 "   i : t y p e = " d 1 p 1 : M D M P r o p e r t y " > < d 1 p 1 : N a m e > _ 6 f 2 0 8 6 c c _ 5 0 6 2 _ 4 3 e 2 _ 9 1 b 9 _ 5 a f 7 0 e 0 b d 0 e f < / d 1 p 1 : N a m e > < d 1 p 1 : P a r e n t   z : R e f = " i 4 6 4 " / > < d 1 p 1 : U U I D > f 4 9 3 c f b 2 - c 3 2 0 - 4 f 8 4 - 9 1 e a - f e c f 3 5 b b 7 a 7 b < / d 1 p 1 : U U I D > < d 1 p 1 : C o n t a i n e r   z : R e f = " i 4 6 5 " / > < d 1 p 1 : V a l u e   i : t y p e = " d 1 : s t r i n g " > ' T 2 ' ! R 3 7 0 C 1 0 : R 3 7 1 C 1 1 < / d 1 p 1 : V a l u e > < / d 2 : a n y T y p e > < d 2 : a n y T y p e   z : I d = " i 4 9 0 "   i : t y p e = " d 1 p 1 : M D M P r o p e r t y " > < d 1 p 1 : N a m e > _ d c 4 4 6 d b f _ c 1 4 e _ 4 4 f 4 _ 8 0 0 6 _ 5 e 3 a 5 0 f c 8 3 e 1 < / d 1 p 1 : N a m e > < d 1 p 1 : P a r e n t   z : R e f = " i 4 6 4 " / > < d 1 p 1 : U U I D > d 0 2 8 0 7 5 0 - b 1 e 0 - 4 6 8 6 - b 0 3 e - 7 8 d 2 8 a 2 b 0 2 a 8 < / d 1 p 1 : U U I D > < d 1 p 1 : C o n t a i n e r   z : R e f = " i 4 6 5 " / > < d 1 p 1 : V a l u e   i : t y p e = " d 1 : s t r i n g " > ' T 2 ' ! R 3 8 7 C 1 0 : R 3 8 8 C 1 1 < / d 1 p 1 : V a l u e > < / d 2 : a n y T y p e > < d 2 : a n y T y p e   z : I d = " i 4 9 1 "   i : t y p e = " d 1 p 1 : M D M P r o p e r t y " > < d 1 p 1 : N a m e > _ 6 2 3 d 2 3 5 e _ c 1 2 9 _ 4 6 8 8 _ a e 8 f _ 3 f e f 3 c e e c 3 8 9 < / d 1 p 1 : N a m e > < d 1 p 1 : P a r e n t   z : R e f = " i 4 6 4 " / > < d 1 p 1 : U U I D > 6 7 6 4 b 3 7 a - 5 b 2 3 - 4 8 e 1 - 9 8 d 9 - e c 8 e 7 3 3 e 6 b e d < / d 1 p 1 : U U I D > < d 1 p 1 : C o n t a i n e r   z : R e f = " i 4 6 5 " / > < d 1 p 1 : V a l u e   i : t y p e = " d 1 : s t r i n g " > ' T 2 ' ! R 4 0 4 C 1 0 : R 4 0 5 C 1 1 < / d 1 p 1 : V a l u e > < / d 2 : a n y T y p e > < d 2 : a n y T y p e   z : I d = " i 4 9 2 "   i : t y p e = " d 1 p 1 : M D M P r o p e r t y " > < d 1 p 1 : N a m e > _ 9 0 8 8 9 b 5 2 _ f 6 0 a _ 4 1 b d _ a 7 e b _ 7 a 7 5 f c d a 7 3 b 7 < / d 1 p 1 : N a m e > < d 1 p 1 : P a r e n t   z : R e f = " i 4 6 4 " / > < d 1 p 1 : U U I D > 5 8 4 1 0 4 a e - 1 1 4 7 - 4 4 7 1 - 9 c 9 f - a 8 3 f 2 c a 3 6 4 1 f < / d 1 p 1 : U U I D > < d 1 p 1 : C o n t a i n e r   z : R e f = " i 4 6 5 " / > < d 1 p 1 : V a l u e   i : t y p e = " d 1 : s t r i n g " > ' T 2 ' ! R 4 2 2 C 1 0 : R 4 2 3 C 1 1 < / d 1 p 1 : V a l u e > < / d 2 : a n y T y p e > < d 2 : a n y T y p e   z : I d = " i 4 9 3 "   i : t y p e = " d 1 p 1 : M D M P r o p e r t y " > < d 1 p 1 : N a m e > _ c 5 a 2 9 4 4 a _ 5 8 0 7 _ 4 7 c 2 _ a a 5 1 _ 9 2 0 e d 9 f 6 1 d 2 d < / d 1 p 1 : N a m e > < d 1 p 1 : P a r e n t   z : R e f = " i 4 6 4 " / > < d 1 p 1 : U U I D > f 7 a a 6 a 5 a - 5 5 9 f - 4 5 f 9 - b 2 1 e - b d a d 1 e 9 8 c c d 5 < / d 1 p 1 : U U I D > < d 1 p 1 : C o n t a i n e r   z : R e f = " i 4 6 5 " / > < d 1 p 1 : V a l u e   i : t y p e = " d 1 : s t r i n g " > ' T 2 ' ! R 4 5 0 C 1 0 : R 4 5 1 C 1 1 < / d 1 p 1 : V a l u e > < / d 2 : a n y T y p e > < d 2 : a n y T y p e   z : I d = " i 4 9 4 "   i : t y p e = " d 1 p 1 : M D M P r o p e r t y " > < d 1 p 1 : N a m e > _ 6 a 5 8 3 3 0 d _ 5 d 6 4 _ 4 3 5 a _ 9 e 4 2 _ 0 7 6 2 e 1 9 d d 4 5 6 < / d 1 p 1 : N a m e > < d 1 p 1 : P a r e n t   z : R e f = " i 4 6 4 " / > < d 1 p 1 : U U I D > a e e 3 5 9 e 2 - 0 7 c 6 - 4 8 d e - b 3 8 7 - 0 e 7 4 5 9 9 2 b 9 8 1 < / d 1 p 1 : U U I D > < d 1 p 1 : C o n t a i n e r   z : R e f = " i 4 6 5 " / > < d 1 p 1 : V a l u e   i : t y p e = " d 1 : s t r i n g " > ' T 2 ' ! R 4 6 5 C 1 0 : R 4 6 6 C 1 1 < / d 1 p 1 : V a l u e > < / d 2 : a n y T y p e > < / d 1 p 1 : _ e l e m e n t s > < d 1 p 1 : _ c o n t e x t C o l l e c t i o n s > < d 2 : K e y V a l u e O f a n y T y p e C o m p o n e n t C o l l e c t i o n O f a n y T y p e g W H h t R N j > < d 2 : K e y   z : R e f = " i 1 8 " / > < d 2 : V a l u e   z : I d = " i 4 9 5 " > < d 1 p 1 : U U I D > 6 f a 4 4 7 8 d - b 1 d c - 4 3 8 e - b 5 c 9 - 9 c 7 e 3 3 b 9 8 b 9 f < / d 1 p 1 : U U I D > < d 1 p 1 : _ e l e m e n t s > < d 2 : a n y T y p e   z : R e f = " i 4 6 6 " / > < d 2 : a n y T y p e   z : R e f = " i 4 6 9 " / > < d 2 : a n y T y p e   z : R e f = " i 4 7 0 " / > < d 2 : a n y T y p e   z : R e f = " i 4 7 1 " / > < d 2 : a n y T y p e   z : R e f = " i 4 7 2 " / > < d 2 : a n y T y p e   z : R e f = " i 4 7 3 " / > < d 2 : a n y T y p e   z : R e f = " i 4 7 4 " / > < d 2 : a n y T y p e   z : R e f = " i 4 7 5 " / > < d 2 : a n y T y p e   z : R e f = " i 4 7 6 " / > < d 2 : a n y T y p e   z : R e f = " i 4 7 7 " / > < d 2 : a n y T y p e   z : R e f = " i 4 7 8 " / > < d 2 : a n y T y p e   z : R e f = " i 4 7 9 " / > < d 2 : a n y T y p e   z : R e f = " i 4 8 0 " / > < d 2 : a n y T y p e   z : R e f = " i 4 8 1 " / > < d 2 : a n y T y p e   z : R e f = " i 4 8 2 " / > < d 2 : a n y T y p e   z : R e f = " i 4 8 3 " / > < d 2 : a n y T y p e   z : R e f = " i 4 8 4 " / > < d 2 : a n y T y p e   z : R e f = " i 4 8 5 " / > < d 2 : a n y T y p e   z : R e f = " i 4 8 6 " / > < d 2 : a n y T y p e   z : R e f = " i 4 8 7 " / > < d 2 : a n y T y p e   z : R e f = " i 4 8 8 " / > < d 2 : a n y T y p e   z : R e f = " i 4 8 9 " / > < d 2 : a n y T y p e   z : R e f = " i 4 9 0 " / > < d 2 : a n y T y p e   z : R e f = " i 4 9 1 " / > < d 2 : a n y T y p e   z : R e f = " i 4 9 2 " / > < d 2 : a n y T y p e   z : R e f = " i 4 9 3 " / > < d 2 : a n y T y p e   z : R e f = " i 4 9 4 " / > < / d 1 p 1 : _ e l e m e n t s > < / d 2 : V a l u e > < / d 2 : K e y V a l u e O f a n y T y p e C o m p o n e n t C o l l e c t i o n O f a n y T y p e g W H h t R N j > < / d 1 p 1 : _ c o n t e x t C o l l e c t i o n s > < / d 1 p 1 : _ p r o p e r t i e s > < d 1 p 1 : C o n t a i n e r   z : R e f = " i 4 3 0 " / > < d 1 p 1 : _ l a b e l s > < d 2 : K e y V a l u e O f s t r i n g a n y T y p e > < d 2 : K e y > L a b e l < / d 2 : K e y > < d 2 : V a l u e   z : I d = " i 4 9 6 "   i : t y p e = " d 1 p 1 : L a b e l " > < d 1 p 1 : P a r e n t   z : R e f = " i 4 6 4 " / > < d 1 p 1 : U U I D > 5 8 0 4 0 7 2 b - c b 9 b - 4 3 3 a - a 6 1 2 - f 8 6 6 7 0 0 6 3 f c 1 < / d 1 p 1 : U U I D > < d 1 p 1 : _ t e x t s > < d 2 : K e y V a l u e O f L a b e l . T e x t K e y s t r i n g _ S R k x G n 9 d > < d 2 : K e y > < d 1 p 1 : C o n t e x t   z : R e f = " i 1 8 " / > < d 1 p 1 : L a n g u a g e   z : R e f = " i 3 2 " / > < / d 2 : K e y > < d 2 : V a l u e > A g e   -   3 5 - 4 9   a n s 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4 9 7 "   i : t y p e = " d 1 p 1 : E l e m e n t " > < d 1 p 1 : N a m e > _ 5 0 & a m p ; 4 5 ; 5 5 & a m p ; 3 2 ; a n s < / d 1 p 1 : N a m e > < d 1 p 1 : O b j e c t T y p e > E l e m e n t < / d 1 p 1 : O b j e c t T y p e > < d 1 p 1 : P a r e n t   z : R e f = " i 4 0 0 " / > < d 1 p 1 : U U I D > 7 9 2 4 9 0 0 b - 4 a 7 c - 4 b b a - 9 7 c c - a f e 4 e 3 f 0 9 5 8 c < / d 1 p 1 : U U I D > < d 1 p 1 : _ p r o p e r t i e s   z : I d = " i 4 9 8 "   i : t y p e = " d 1 p 1 : M D M P r o p e r t i e s " > < d 1 p 1 : P a r e n t   z : R e f = " i 4 9 7 " / > < d 1 p 1 : U U I D > 5 9 7 0 1 a 2 e - 3 7 1 e - 4 3 3 4 - a 5 9 6 - e c f 2 9 3 f 9 7 0 2 c < / d 1 p 1 : U U I D > < d 1 p 1 : _ e l e m e n t s > < d 2 : a n y T y p e   z : I d = " i 4 9 9 "   i : t y p e = " d 1 p 1 : M D M P r o p e r t y " > < d 1 p 1 : N a m e > S i g L e t t e r < / d 1 p 1 : N a m e > < d 1 p 1 : P a r e n t   z : R e f = " i 4 9 7 " / > < d 1 p 1 : U U I D > e 1 f 8 e d b 5 - 7 4 d 0 - 4 c 6 6 - a e a 5 - 7 b a 5 8 f 6 f 4 4 e 3 < / d 1 p 1 : U U I D > < d 1 p 1 : _ p r o p e r t i e s   z : I d = " i 5 0 0 "   i : t y p e = " d 1 p 1 : M D M P r o p e r t i e s " > < d 1 p 1 : P a r e n t   z : R e f = " i 4 9 9 " / > < d 1 p 1 : U U I D > 1 3 3 2 4 c 1 7 - 4 e e 0 - 4 d c 7 - b 5 8 d - 5 6 7 1 6 5 b c e a f f < / d 1 p 1 : U U I D > < d 1 p 1 : _ e l e m e n t s / > < d 1 p 1 : _ c o n t e x t C o l l e c t i o n s > < d 2 : K e y V a l u e O f a n y T y p e C o m p o n e n t C o l l e c t i o n O f a n y T y p e g W H h t R N j > < d 2 : K e y   z : R e f = " i 1 8 " / > < d 2 : V a l u e   z : I d = " i 5 0 1 " > < d 1 p 1 : U U I D > 2 7 e d f a 1 6 - 7 7 9 e - 4 c 7 e - 8 6 3 c - 5 3 8 f 9 4 f 3 5 7 d 0 < / d 1 p 1 : U U I D > < d 1 p 1 : _ e l e m e n t s / > < / d 2 : V a l u e > < / d 2 : K e y V a l u e O f a n y T y p e C o m p o n e n t C o l l e c t i o n O f a n y T y p e g W H h t R N j > < / d 1 p 1 : _ c o n t e x t C o l l e c t i o n s > < / d 1 p 1 : _ p r o p e r t i e s > < d 1 p 1 : C o n t a i n e r   z : R e f = " i 4 9 8 " / > < d 1 p 1 : V a l u e   i : t y p e = " d 1 : s t r i n g " > e < / d 1 p 1 : V a l u e > < / d 2 : a n y T y p e > < d 2 : a n y T y p e   z : I d = " i 5 0 2 "   i : t y p e = " d 1 p 1 : M D M P r o p e r t y " > < d 1 p 1 : N a m e > _ 7 3 0 8 4 c 1 2 _ 7 6 8 0 _ 4 8 d 4 _ 9 2 c 2 _ 6 b 0 c 8 0 5 4 2 9 f 2 < / d 1 p 1 : N a m e > < d 1 p 1 : P a r e n t   z : R e f = " i 4 9 7 " / > < d 1 p 1 : U U I D > 3 a 0 d a c 6 c - e a 1 4 - 4 b d c - 9 e 9 3 - c 4 3 8 5 5 8 6 4 a f d < / d 1 p 1 : U U I D > < d 1 p 1 : C o n t a i n e r   z : R e f = " i 4 9 8 " / > < d 1 p 1 : V a l u e   i : t y p e = " d 1 : s t r i n g " > ' T 2 ' ! R 3 C 1 2 : R 4 C 1 3 < / d 1 p 1 : V a l u e > < / d 2 : a n y T y p e > < d 2 : a n y T y p e   z : I d = " i 5 0 3 "   i : t y p e = " d 1 p 1 : M D M P r o p e r t y " > < d 1 p 1 : N a m e > _ 2 f a b 1 5 2 3 _ e c 2 6 _ 4 1 a e _ 8 2 f e _ 5 5 c 3 6 e 9 4 8 b a 3 < / d 1 p 1 : N a m e > < d 1 p 1 : P a r e n t   z : R e f = " i 4 9 7 " / > < d 1 p 1 : U U I D > 3 3 5 4 6 c 5 f - c 1 8 8 - 4 8 6 3 - a 0 a 6 - 9 1 f 4 2 d 7 0 4 7 5 3 < / d 1 p 1 : U U I D > < d 1 p 1 : C o n t a i n e r   z : R e f = " i 4 9 8 " / > < d 1 p 1 : V a l u e   i : t y p e = " d 1 : s t r i n g " > ' T 2 ' ! R 1 7 C 1 2 : R 1 8 C 1 3 < / d 1 p 1 : V a l u e > < / d 2 : a n y T y p e > < d 2 : a n y T y p e   z : I d = " i 5 0 4 "   i : t y p e = " d 1 p 1 : M D M P r o p e r t y " > < d 1 p 1 : N a m e > _ 7 f d 3 d 7 0 d _ e 0 5 8 _ 4 4 3 1 _ b 0 2 9 _ 2 c 8 0 3 0 c 6 d d 1 7 < / d 1 p 1 : N a m e > < d 1 p 1 : P a r e n t   z : R e f = " i 4 9 7 " / > < d 1 p 1 : U U I D > 1 3 d 3 8 8 3 d - 1 e 3 3 - 4 2 1 1 - 9 4 a 7 - c 6 c d 5 d e 3 9 2 2 c < / d 1 p 1 : U U I D > < d 1 p 1 : C o n t a i n e r   z : R e f = " i 4 9 8 " / > < d 1 p 1 : V a l u e   i : t y p e = " d 1 : s t r i n g " > ' T 2 ' ! R 2 9 C 1 2 : R 3 0 C 1 3 < / d 1 p 1 : V a l u e > < / d 2 : a n y T y p e > < d 2 : a n y T y p e   z : I d = " i 5 0 5 "   i : t y p e = " d 1 p 1 : M D M P r o p e r t y " > < d 1 p 1 : N a m e > _ 5 8 b 1 2 1 0 c _ d 0 e 0 _ 4 4 0 6 _ b 3 c 4 _ c e 2 b 6 e a 6 9 2 2 5 < / d 1 p 1 : N a m e > < d 1 p 1 : P a r e n t   z : R e f = " i 4 9 7 " / > < d 1 p 1 : U U I D > d 5 0 0 5 4 2 3 - 1 e 1 d - 4 a b 0 - 9 4 c 4 - 3 9 c 7 3 9 6 6 c f 9 4 < / d 1 p 1 : U U I D > < d 1 p 1 : C o n t a i n e r   z : R e f = " i 4 9 8 " / > < d 1 p 1 : V a l u e   i : t y p e = " d 1 : s t r i n g " > ' T 2 ' ! R 4 5 C 1 2 : R 4 6 C 1 3 < / d 1 p 1 : V a l u e > < / d 2 : a n y T y p e > < d 2 : a n y T y p e   z : I d = " i 5 0 6 "   i : t y p e = " d 1 p 1 : M D M P r o p e r t y " > < d 1 p 1 : N a m e > _ 5 d 0 5 e 8 2 d _ 1 d c 0 _ 4 7 9 0 _ a c 9 0 _ a 3 b f 6 9 5 7 9 3 5 e < / d 1 p 1 : N a m e > < d 1 p 1 : P a r e n t   z : R e f = " i 4 9 7 " / > < d 1 p 1 : U U I D > c 8 7 a 3 a 9 2 - 2 7 0 2 - 4 7 d 9 - 9 a 2 4 - 4 6 d 6 c 6 7 1 0 4 1 f < / d 1 p 1 : U U I D > < d 1 p 1 : C o n t a i n e r   z : R e f = " i 4 9 8 " / > < d 1 p 1 : V a l u e   i : t y p e = " d 1 : s t r i n g " > ' T 2 ' ! R 6 1 C 1 2 : R 6 2 C 1 3 < / d 1 p 1 : V a l u e > < / d 2 : a n y T y p e > < d 2 : a n y T y p e   z : I d = " i 5 0 7 "   i : t y p e = " d 1 p 1 : M D M P r o p e r t y " > < d 1 p 1 : N a m e > _ c 5 e 2 7 3 6 7 _ e d 1 d _ 4 f 2 0 _ a a 0 f _ 4 3 f b 1 b 2 5 8 4 a 3 < / d 1 p 1 : N a m e > < d 1 p 1 : P a r e n t   z : R e f = " i 4 9 7 " / > < d 1 p 1 : U U I D > 1 b 3 0 5 d c c - b a 0 e - 4 7 4 9 - a 1 a e - 2 9 a 9 5 b 3 1 1 5 9 8 < / d 1 p 1 : U U I D > < d 1 p 1 : C o n t a i n e r   z : R e f = " i 4 9 8 " / > < d 1 p 1 : V a l u e   i : t y p e = " d 1 : s t r i n g " > ' T 2 ' ! R 8 0 C 1 2 : R 8 1 C 1 3 < / d 1 p 1 : V a l u e > < / d 2 : a n y T y p e > < d 2 : a n y T y p e   z : I d = " i 5 0 8 "   i : t y p e = " d 1 p 1 : M D M P r o p e r t y " > < d 1 p 1 : N a m e > _ 4 1 a 3 c 8 8 d _ b 2 1 7 _ 4 b f 1 _ a 3 6 0 _ 4 7 b 1 6 a 7 3 3 5 3 5 < / d 1 p 1 : N a m e > < d 1 p 1 : P a r e n t   z : R e f = " i 4 9 7 " / > < d 1 p 1 : U U I D > 7 d 4 e f 5 0 a - 5 2 d 5 - 4 a 9 1 - 8 7 d d - 4 9 9 e 8 7 3 a f d 7 f < / d 1 p 1 : U U I D > < d 1 p 1 : C o n t a i n e r   z : R e f = " i 4 9 8 " / > < d 1 p 1 : V a l u e   i : t y p e = " d 1 : s t r i n g " > ' T 2 ' ! R 9 5 C 1 2 : R 9 6 C 1 3 < / d 1 p 1 : V a l u e > < / d 2 : a n y T y p e > < d 2 : a n y T y p e   z : I d = " i 5 0 9 "   i : t y p e = " d 1 p 1 : M D M P r o p e r t y " > < d 1 p 1 : N a m e > _ d a 2 2 2 0 9 d _ e f 2 6 _ 4 3 9 7 _ 8 2 9 1 _ 6 8 a 8 9 4 3 e d 0 6 4 < / d 1 p 1 : N a m e > < d 1 p 1 : P a r e n t   z : R e f = " i 4 9 7 " / > < d 1 p 1 : U U I D > 6 a 4 4 c 7 0 4 - c 3 b 3 - 4 2 3 9 - b 9 d a - 3 5 1 e f 1 4 7 c e 6 a < / d 1 p 1 : U U I D > < d 1 p 1 : C o n t a i n e r   z : R e f = " i 4 9 8 " / > < d 1 p 1 : V a l u e   i : t y p e = " d 1 : s t r i n g " > ' T 2 ' ! R 1 4 1 C 1 2 : R 1 4 2 C 1 3 < / d 1 p 1 : V a l u e > < / d 2 : a n y T y p e > < d 2 : a n y T y p e   z : I d = " i 5 1 0 "   i : t y p e = " d 1 p 1 : M D M P r o p e r t y " > < d 1 p 1 : N a m e > _ 1 2 3 0 1 5 c 3 _ 4 1 7 4 _ 4 0 4 e _ 8 4 9 2 _ 5 0 6 4 7 a f a 9 d 7 1 < / d 1 p 1 : N a m e > < d 1 p 1 : P a r e n t   z : R e f = " i 4 9 7 " / > < d 1 p 1 : U U I D > d 5 f 2 e d 2 1 - 3 3 a f - 4 3 9 9 - a 0 d 1 - 6 b 9 8 e 0 4 f 2 9 9 f < / d 1 p 1 : U U I D > < d 1 p 1 : C o n t a i n e r   z : R e f = " i 4 9 8 " / > < d 1 p 1 : V a l u e   i : t y p e = " d 1 : s t r i n g " > ' T 2 ' ! R 1 5 3 C 1 2 : R 1 5 4 C 1 3 < / d 1 p 1 : V a l u e > < / d 2 : a n y T y p e > < d 2 : a n y T y p e   z : I d = " i 5 1 1 "   i : t y p e = " d 1 p 1 : M D M P r o p e r t y " > < d 1 p 1 : N a m e > _ d 4 5 c e b a c _ 4 c 2 e _ 4 2 d 1 _ a 4 1 3 _ 6 f e 2 f f c d 1 8 d 2 < / d 1 p 1 : N a m e > < d 1 p 1 : P a r e n t   z : R e f = " i 4 9 7 " / > < d 1 p 1 : U U I D > b 0 3 d 5 c b b - 0 a 0 e - 4 f d 5 - 8 d b 1 - 8 9 2 0 6 b f 4 0 f 6 2 < / d 1 p 1 : U U I D > < d 1 p 1 : C o n t a i n e r   z : R e f = " i 4 9 8 " / > < d 1 p 1 : V a l u e   i : t y p e = " d 1 : s t r i n g " > ' T 2 ' ! R 2 0 0 C 1 2 : R 2 0 1 C 1 3 < / d 1 p 1 : V a l u e > < / d 2 : a n y T y p e > < d 2 : a n y T y p e   z : I d = " i 5 1 2 "   i : t y p e = " d 1 p 1 : M D M P r o p e r t y " > < d 1 p 1 : N a m e > _ 9 8 3 f 2 2 5 f _ 1 b b 4 _ 4 c c c _ b 9 f 7 _ 6 b 1 3 2 c 6 9 e 3 9 e < / d 1 p 1 : N a m e > < d 1 p 1 : P a r e n t   z : R e f = " i 4 9 7 " / > < d 1 p 1 : U U I D > 8 f 4 9 e 0 f 1 - 3 3 f 3 - 4 5 b e - b 9 c 0 - 5 3 8 e e b a c 3 8 a 5 < / d 1 p 1 : U U I D > < d 1 p 1 : C o n t a i n e r   z : R e f = " i 4 9 8 " / > < d 1 p 1 : V a l u e   i : t y p e = " d 1 : s t r i n g " > ' T 2 ' ! R 2 1 2 C 1 2 : R 2 1 3 C 1 3 < / d 1 p 1 : V a l u e > < / d 2 : a n y T y p e > < d 2 : a n y T y p e   z : I d = " i 5 1 3 "   i : t y p e = " d 1 p 1 : M D M P r o p e r t y " > < d 1 p 1 : N a m e > _ 7 8 0 5 4 3 b a _ f f 7 9 _ 4 f b 6 _ b d 5 8 _ 9 c d 3 c 7 1 2 8 2 6 6 < / d 1 p 1 : N a m e > < d 1 p 1 : P a r e n t   z : R e f = " i 4 9 7 " / > < d 1 p 1 : U U I D > 6 0 a 6 1 7 b 4 - 5 b e 3 - 4 8 2 c - 9 2 d e - b f a 1 1 8 1 7 2 c 2 c < / d 1 p 1 : U U I D > < d 1 p 1 : C o n t a i n e r   z : R e f = " i 4 9 8 " / > < d 1 p 1 : V a l u e   i : t y p e = " d 1 : s t r i n g " > ' T 2 ' ! R 2 2 5 C 1 2 : R 2 2 6 C 1 3 < / d 1 p 1 : V a l u e > < / d 2 : a n y T y p e > < d 2 : a n y T y p e   z : I d = " i 5 1 4 "   i : t y p e = " d 1 p 1 : M D M P r o p e r t y " > < d 1 p 1 : N a m e > _ 1 2 f c 3 7 c 8 _ d 0 1 6 _ 4 6 e 7 _ 8 b b 6 _ 6 0 7 c 0 7 8 6 6 2 d c < / d 1 p 1 : N a m e > < d 1 p 1 : P a r e n t   z : R e f = " i 4 9 7 " / > < d 1 p 1 : U U I D > 6 f a f 4 2 e 4 - 5 9 f 3 - 4 b 5 b - b 0 c d - 6 2 3 d 6 5 c b 4 8 3 4 < / d 1 p 1 : U U I D > < d 1 p 1 : C o n t a i n e r   z : R e f = " i 4 9 8 " / > < d 1 p 1 : V a l u e   i : t y p e = " d 1 : s t r i n g " > ' T 2 ' ! R 2 3 8 C 1 2 : R 2 3 9 C 1 3 < / d 1 p 1 : V a l u e > < / d 2 : a n y T y p e > < d 2 : a n y T y p e   z : I d = " i 5 1 5 "   i : t y p e = " d 1 p 1 : M D M P r o p e r t y " > < d 1 p 1 : N a m e > _ 7 5 5 3 2 e 3 e _ a 8 1 4 _ 4 8 f 9 _ 8 2 3 2 _ 8 9 e 8 4 3 b 0 f 0 2 6 < / d 1 p 1 : N a m e > < d 1 p 1 : P a r e n t   z : R e f = " i 4 9 7 " / > < d 1 p 1 : U U I D > e 7 1 b 1 e 2 6 - 0 3 7 d - 4 9 1 2 - 9 7 7 e - 6 a 2 5 4 4 f d 6 8 a b < / d 1 p 1 : U U I D > < d 1 p 1 : C o n t a i n e r   z : R e f = " i 4 9 8 " / > < d 1 p 1 : V a l u e   i : t y p e = " d 1 : s t r i n g " > ' T 2 ' ! R 2 5 1 C 1 2 : R 2 5 2 C 1 3 < / d 1 p 1 : V a l u e > < / d 2 : a n y T y p e > < d 2 : a n y T y p e   z : I d = " i 5 1 6 "   i : t y p e = " d 1 p 1 : M D M P r o p e r t y " > < d 1 p 1 : N a m e > _ 6 0 7 d 5 f 1 8 _ 4 d 1 5 _ 4 8 0 5 _ b 4 b d _ b 8 5 0 2 4 7 7 e 9 f b < / d 1 p 1 : N a m e > < d 1 p 1 : P a r e n t   z : R e f = " i 4 9 7 " / > < d 1 p 1 : U U I D > 5 f c 3 8 d 4 b - b 7 1 5 - 4 0 c 8 - a b c e - c 9 5 4 9 a 0 2 6 9 5 e < / d 1 p 1 : U U I D > < d 1 p 1 : C o n t a i n e r   z : R e f = " i 4 9 8 " / > < d 1 p 1 : V a l u e   i : t y p e = " d 1 : s t r i n g " > ' T 2 ' ! R 2 6 8 C 1 2 : R 2 6 9 C 1 3 < / d 1 p 1 : V a l u e > < / d 2 : a n y T y p e > < d 2 : a n y T y p e   z : I d = " i 5 1 7 "   i : t y p e = " d 1 p 1 : M D M P r o p e r t y " > < d 1 p 1 : N a m e > _ a f f d 9 5 c d _ d 5 e b _ 4 4 a 4 _ a 9 5 7 _ 3 b f c 4 1 f 2 3 8 6 5 < / d 1 p 1 : N a m e > < d 1 p 1 : P a r e n t   z : R e f = " i 4 9 7 " / > < d 1 p 1 : U U I D > 2 3 4 1 e b 9 0 - d b 7 c - 4 f f 2 - 9 f 4 8 - 7 1 3 2 f 0 c a e 2 a 3 < / d 1 p 1 : U U I D > < d 1 p 1 : C o n t a i n e r   z : R e f = " i 4 9 8 " / > < d 1 p 1 : V a l u e   i : t y p e = " d 1 : s t r i n g " > ' T 2 ' ! R 2 8 5 C 1 2 : R 2 8 6 C 1 3 < / d 1 p 1 : V a l u e > < / d 2 : a n y T y p e > < d 2 : a n y T y p e   z : I d = " i 5 1 8 "   i : t y p e = " d 1 p 1 : M D M P r o p e r t y " > < d 1 p 1 : N a m e > _ a 7 2 d a 3 0 d _ 6 8 2 6 _ 4 6 0 7 _ b 5 7 7 _ 7 2 0 6 0 1 c a 2 b 3 7 < / d 1 p 1 : N a m e > < d 1 p 1 : P a r e n t   z : R e f = " i 4 9 7 " / > < d 1 p 1 : U U I D > e 0 2 1 4 f e 3 - 5 b d a - 4 0 0 2 - 9 d 3 b - 4 f 8 a b d 1 4 c 1 4 6 < / d 1 p 1 : U U I D > < d 1 p 1 : C o n t a i n e r   z : R e f = " i 4 9 8 " / > < d 1 p 1 : V a l u e   i : t y p e = " d 1 : s t r i n g " > ' T 2 ' ! R 3 0 2 C 1 2 : R 3 0 3 C 1 3 < / d 1 p 1 : V a l u e > < / d 2 : a n y T y p e > < d 2 : a n y T y p e   z : I d = " i 5 1 9 "   i : t y p e = " d 1 p 1 : M D M P r o p e r t y " > < d 1 p 1 : N a m e > _ 5 5 3 a c c d 5 _ 1 0 5 9 _ 4 c 0 6 _ 8 7 7 1 _ e 8 7 6 e 8 7 e 2 a 2 0 < / d 1 p 1 : N a m e > < d 1 p 1 : P a r e n t   z : R e f = " i 4 9 7 " / > < d 1 p 1 : U U I D > 7 e a a 1 6 6 2 - d e 2 7 - 4 f 3 d - a 6 8 5 - 7 d a 6 0 b d b d a 6 7 < / d 1 p 1 : U U I D > < d 1 p 1 : C o n t a i n e r   z : R e f = " i 4 9 8 " / > < d 1 p 1 : V a l u e   i : t y p e = " d 1 : s t r i n g " > ' T 2 ' ! R 3 1 9 C 1 2 : R 3 2 0 C 1 3 < / d 1 p 1 : V a l u e > < / d 2 : a n y T y p e > < d 2 : a n y T y p e   z : I d = " i 5 2 0 "   i : t y p e = " d 1 p 1 : M D M P r o p e r t y " > < d 1 p 1 : N a m e > _ 1 4 1 3 c 5 9 2 _ 9 8 f 0 _ 4 6 3 a _ b 5 a b _ e d f b 2 4 1 d d e 9 d < / d 1 p 1 : N a m e > < d 1 p 1 : P a r e n t   z : R e f = " i 4 9 7 " / > < d 1 p 1 : U U I D > 0 b f 1 e 6 6 a - 0 b a e - 4 8 9 9 - 9 9 5 3 - 7 5 6 8 2 b 4 0 3 4 b 6 < / d 1 p 1 : U U I D > < d 1 p 1 : C o n t a i n e r   z : R e f = " i 4 9 8 " / > < d 1 p 1 : V a l u e   i : t y p e = " d 1 : s t r i n g " > ' T 2 ' ! R 3 3 6 C 1 2 : R 3 3 7 C 1 3 < / d 1 p 1 : V a l u e > < / d 2 : a n y T y p e > < d 2 : a n y T y p e   z : I d = " i 5 2 1 "   i : t y p e = " d 1 p 1 : M D M P r o p e r t y " > < d 1 p 1 : N a m e > _ 3 2 d 7 d 8 7 7 _ 8 9 b 2 _ 4 a 4 f _ a f e a _ 3 d b 7 f 2 9 7 c 9 8 7 < / d 1 p 1 : N a m e > < d 1 p 1 : P a r e n t   z : R e f = " i 4 9 7 " / > < d 1 p 1 : U U I D > 6 a d c 4 6 f 3 - 7 4 c 1 - 4 3 8 9 - 8 8 f f - 8 9 b e 0 4 1 2 d a b 6 < / d 1 p 1 : U U I D > < d 1 p 1 : C o n t a i n e r   z : R e f = " i 4 9 8 " / > < d 1 p 1 : V a l u e   i : t y p e = " d 1 : s t r i n g " > ' T 2 ' ! R 3 5 3 C 1 2 : R 3 5 4 C 1 3 < / d 1 p 1 : V a l u e > < / d 2 : a n y T y p e > < d 2 : a n y T y p e   z : I d = " i 5 2 2 "   i : t y p e = " d 1 p 1 : M D M P r o p e r t y " > < d 1 p 1 : N a m e > _ 6 f 2 0 8 6 c c _ 5 0 6 2 _ 4 3 e 2 _ 9 1 b 9 _ 5 a f 7 0 e 0 b d 0 e f < / d 1 p 1 : N a m e > < d 1 p 1 : P a r e n t   z : R e f = " i 4 9 7 " / > < d 1 p 1 : U U I D > f b 3 1 d 7 a b - a d 6 2 - 4 3 5 6 - a 1 3 1 - b 2 f 8 3 0 f 9 0 b e d < / d 1 p 1 : U U I D > < d 1 p 1 : C o n t a i n e r   z : R e f = " i 4 9 8 " / > < d 1 p 1 : V a l u e   i : t y p e = " d 1 : s t r i n g " > ' T 2 ' ! R 3 7 0 C 1 2 : R 3 7 1 C 1 3 < / d 1 p 1 : V a l u e > < / d 2 : a n y T y p e > < d 2 : a n y T y p e   z : I d = " i 5 2 3 "   i : t y p e = " d 1 p 1 : M D M P r o p e r t y " > < d 1 p 1 : N a m e > _ d c 4 4 6 d b f _ c 1 4 e _ 4 4 f 4 _ 8 0 0 6 _ 5 e 3 a 5 0 f c 8 3 e 1 < / d 1 p 1 : N a m e > < d 1 p 1 : P a r e n t   z : R e f = " i 4 9 7 " / > < d 1 p 1 : U U I D > 9 8 4 0 3 e d d - 1 a 2 b - 4 7 3 2 - b 9 a 2 - 0 2 4 b 2 f 4 b 7 0 e e < / d 1 p 1 : U U I D > < d 1 p 1 : C o n t a i n e r   z : R e f = " i 4 9 8 " / > < d 1 p 1 : V a l u e   i : t y p e = " d 1 : s t r i n g " > ' T 2 ' ! R 3 8 7 C 1 2 : R 3 8 8 C 1 3 < / d 1 p 1 : V a l u e > < / d 2 : a n y T y p e > < d 2 : a n y T y p e   z : I d = " i 5 2 4 "   i : t y p e = " d 1 p 1 : M D M P r o p e r t y " > < d 1 p 1 : N a m e > _ 6 2 3 d 2 3 5 e _ c 1 2 9 _ 4 6 8 8 _ a e 8 f _ 3 f e f 3 c e e c 3 8 9 < / d 1 p 1 : N a m e > < d 1 p 1 : P a r e n t   z : R e f = " i 4 9 7 " / > < d 1 p 1 : U U I D > 3 e 4 1 f 6 e c - a d 1 a - 4 1 f a - a c d 8 - b 0 d 3 6 e f 3 6 c 2 e < / d 1 p 1 : U U I D > < d 1 p 1 : C o n t a i n e r   z : R e f = " i 4 9 8 " / > < d 1 p 1 : V a l u e   i : t y p e = " d 1 : s t r i n g " > ' T 2 ' ! R 4 0 4 C 1 2 : R 4 0 5 C 1 3 < / d 1 p 1 : V a l u e > < / d 2 : a n y T y p e > < d 2 : a n y T y p e   z : I d = " i 5 2 5 "   i : t y p e = " d 1 p 1 : M D M P r o p e r t y " > < d 1 p 1 : N a m e > _ 9 0 8 8 9 b 5 2 _ f 6 0 a _ 4 1 b d _ a 7 e b _ 7 a 7 5 f c d a 7 3 b 7 < / d 1 p 1 : N a m e > < d 1 p 1 : P a r e n t   z : R e f = " i 4 9 7 " / > < d 1 p 1 : U U I D > 1 e 7 4 6 b 5 5 - 6 7 6 8 - 4 6 c 4 - 8 3 a 4 - 8 8 7 d 9 a b 6 1 6 9 1 < / d 1 p 1 : U U I D > < d 1 p 1 : C o n t a i n e r   z : R e f = " i 4 9 8 " / > < d 1 p 1 : V a l u e   i : t y p e = " d 1 : s t r i n g " > ' T 2 ' ! R 4 2 2 C 1 2 : R 4 2 3 C 1 3 < / d 1 p 1 : V a l u e > < / d 2 : a n y T y p e > < d 2 : a n y T y p e   z : I d = " i 5 2 6 "   i : t y p e = " d 1 p 1 : M D M P r o p e r t y " > < d 1 p 1 : N a m e > _ c 5 a 2 9 4 4 a _ 5 8 0 7 _ 4 7 c 2 _ a a 5 1 _ 9 2 0 e d 9 f 6 1 d 2 d < / d 1 p 1 : N a m e > < d 1 p 1 : P a r e n t   z : R e f = " i 4 9 7 " / > < d 1 p 1 : U U I D > 8 a 5 4 8 8 3 6 - 5 d 0 f - 4 d b 0 - b 2 a 3 - 3 2 2 7 9 5 d b e 8 6 c < / d 1 p 1 : U U I D > < d 1 p 1 : C o n t a i n e r   z : R e f = " i 4 9 8 " / > < d 1 p 1 : V a l u e   i : t y p e = " d 1 : s t r i n g " > ' T 2 ' ! R 4 5 0 C 1 2 : R 4 5 1 C 1 3 < / d 1 p 1 : V a l u e > < / d 2 : a n y T y p e > < d 2 : a n y T y p e   z : I d = " i 5 2 7 "   i : t y p e = " d 1 p 1 : M D M P r o p e r t y " > < d 1 p 1 : N a m e > _ 6 a 5 8 3 3 0 d _ 5 d 6 4 _ 4 3 5 a _ 9 e 4 2 _ 0 7 6 2 e 1 9 d d 4 5 6 < / d 1 p 1 : N a m e > < d 1 p 1 : P a r e n t   z : R e f = " i 4 9 7 " / > < d 1 p 1 : U U I D > 3 b 1 1 0 9 7 b - 9 e 3 c - 4 e 0 6 - 9 6 0 7 - a 9 6 3 8 e 6 a b 4 2 9 < / d 1 p 1 : U U I D > < d 1 p 1 : C o n t a i n e r   z : R e f = " i 4 9 8 " / > < d 1 p 1 : V a l u e   i : t y p e = " d 1 : s t r i n g " > ' T 2 ' ! R 4 6 5 C 1 2 : R 4 6 6 C 1 3 < / d 1 p 1 : V a l u e > < / d 2 : a n y T y p e > < / d 1 p 1 : _ e l e m e n t s > < d 1 p 1 : _ c o n t e x t C o l l e c t i o n s > < d 2 : K e y V a l u e O f a n y T y p e C o m p o n e n t C o l l e c t i o n O f a n y T y p e g W H h t R N j > < d 2 : K e y   z : R e f = " i 1 8 " / > < d 2 : V a l u e   z : I d = " i 5 2 8 " > < d 1 p 1 : U U I D > 9 5 d 4 7 6 4 a - 3 1 3 1 - 4 e f b - b 0 2 d - 6 6 0 9 7 e 5 8 1 e 2 1 < / d 1 p 1 : U U I D > < d 1 p 1 : _ e l e m e n t s > < d 2 : a n y T y p e   z : R e f = " i 4 9 9 " / > < d 2 : a n y T y p e   z : R e f = " i 5 0 2 " / > < d 2 : a n y T y p e   z : R e f = " i 5 0 3 " / > < d 2 : a n y T y p e   z : R e f = " i 5 0 4 " / > < d 2 : a n y T y p e   z : R e f = " i 5 0 5 " / > < d 2 : a n y T y p e   z : R e f = " i 5 0 6 " / > < d 2 : a n y T y p e   z : R e f = " i 5 0 7 " / > < d 2 : a n y T y p e   z : R e f = " i 5 0 8 " / > < d 2 : a n y T y p e   z : R e f = " i 5 0 9 " / > < d 2 : a n y T y p e   z : R e f = " i 5 1 0 " / > < d 2 : a n y T y p e   z : R e f = " i 5 1 1 " / > < d 2 : a n y T y p e   z : R e f = " i 5 1 2 " / > < d 2 : a n y T y p e   z : R e f = " i 5 1 3 " / > < d 2 : a n y T y p e   z : R e f = " i 5 1 4 " / > < d 2 : a n y T y p e   z : R e f = " i 5 1 5 " / > < d 2 : a n y T y p e   z : R e f = " i 5 1 6 " / > < d 2 : a n y T y p e   z : R e f = " i 5 1 7 " / > < d 2 : a n y T y p e   z : R e f = " i 5 1 8 " / > < d 2 : a n y T y p e   z : R e f = " i 5 1 9 " / > < d 2 : a n y T y p e   z : R e f = " i 5 2 0 " / > < d 2 : a n y T y p e   z : R e f = " i 5 2 1 " / > < d 2 : a n y T y p e   z : R e f = " i 5 2 2 " / > < d 2 : a n y T y p e   z : R e f = " i 5 2 3 " / > < d 2 : a n y T y p e   z : R e f = " i 5 2 4 " / > < d 2 : a n y T y p e   z : R e f = " i 5 2 5 " / > < d 2 : a n y T y p e   z : R e f = " i 5 2 6 " / > < d 2 : a n y T y p e   z : R e f = " i 5 2 7 " / > < / d 1 p 1 : _ e l e m e n t s > < / d 2 : V a l u e > < / d 2 : K e y V a l u e O f a n y T y p e C o m p o n e n t C o l l e c t i o n O f a n y T y p e g W H h t R N j > < / d 1 p 1 : _ c o n t e x t C o l l e c t i o n s > < / d 1 p 1 : _ p r o p e r t i e s > < d 1 p 1 : C o n t a i n e r   z : R e f = " i 4 3 0 " / > < d 1 p 1 : _ l a b e l s > < d 2 : K e y V a l u e O f s t r i n g a n y T y p e > < d 2 : K e y > L a b e l < / d 2 : K e y > < d 2 : V a l u e   z : I d = " i 5 2 9 "   i : t y p e = " d 1 p 1 : L a b e l " > < d 1 p 1 : P a r e n t   z : R e f = " i 4 9 7 " / > < d 1 p 1 : U U I D > 7 1 4 f 9 f 1 5 - a 8 1 1 - 4 0 a 3 - a e 3 1 - c d f d 7 d 5 b 0 8 1 d < / d 1 p 1 : U U I D > < d 1 p 1 : _ t e x t s > < d 2 : K e y V a l u e O f L a b e l . T e x t K e y s t r i n g _ S R k x G n 9 d > < d 2 : K e y > < d 1 p 1 : C o n t e x t   z : R e f = " i 1 8 " / > < d 1 p 1 : L a n g u a g e   z : R e f = " i 3 2 " / > < / d 2 : K e y > < d 2 : V a l u e > A g e   -   5 0 - 5 5   a n s 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5 3 0 "   i : t y p e = " d 1 p 1 : E l e m e n t " > < d 1 p 1 : N a m e > _ 2 5 & a m p ; 4 5 ; 3 9 & a m p ; 3 2 ; a n s < / d 1 p 1 : N a m e > < d 1 p 1 : O b j e c t T y p e > E l e m e n t < / d 1 p 1 : O b j e c t T y p e > < d 1 p 1 : P a r e n t   z : R e f = " i 4 0 0 " / > < d 1 p 1 : U U I D > 1 9 5 d b 2 1 f - d 5 d d - 4 b 3 f - b 8 7 8 - 9 7 8 6 d f f 9 8 c 7 3 < / d 1 p 1 : U U I D > < d 1 p 1 : _ p r o p e r t i e s   z : I d = " i 5 3 1 "   i : t y p e = " d 1 p 1 : M D M P r o p e r t i e s " > < d 1 p 1 : P a r e n t   z : R e f = " i 5 3 0 " / > < d 1 p 1 : U U I D > b b 7 3 f a 9 c - 5 b e 6 - 4 8 b 3 - 9 0 1 d - 8 f 8 b d e 7 5 6 e 8 e < / d 1 p 1 : U U I D > < d 1 p 1 : _ e l e m e n t s > < d 2 : a n y T y p e   z : I d = " i 5 3 2 "   i : t y p e = " d 1 p 1 : M D M P r o p e r t y " > < d 1 p 1 : N a m e > S i g L e t t e r < / d 1 p 1 : N a m e > < d 1 p 1 : P a r e n t   z : R e f = " i 5 3 0 " / > < d 1 p 1 : U U I D > c a 5 5 e f 8 f - 8 8 e c - 4 5 1 7 - a 2 6 5 - 3 8 2 8 a 5 5 4 5 8 5 7 < / d 1 p 1 : U U I D > < d 1 p 1 : _ p r o p e r t i e s   z : I d = " i 5 3 3 "   i : t y p e = " d 1 p 1 : M D M P r o p e r t i e s " > < d 1 p 1 : P a r e n t   z : R e f = " i 5 3 2 " / > < d 1 p 1 : U U I D > 9 1 a 6 d a a a - 4 e 4 8 - 4 a d 8 - b 3 0 1 - 2 9 1 4 1 a d a b 4 2 9 < / d 1 p 1 : U U I D > < d 1 p 1 : _ e l e m e n t s / > < d 1 p 1 : _ c o n t e x t C o l l e c t i o n s > < d 2 : K e y V a l u e O f a n y T y p e C o m p o n e n t C o l l e c t i o n O f a n y T y p e g W H h t R N j > < d 2 : K e y   z : R e f = " i 1 8 " / > < d 2 : V a l u e   z : I d = " i 5 3 4 " > < d 1 p 1 : U U I D > 8 8 5 d 7 5 6 9 - b 1 9 9 - 4 0 5 1 - 8 a 8 2 - 4 4 6 d 4 e 9 e 3 4 d 2 < / d 1 p 1 : U U I D > < d 1 p 1 : _ e l e m e n t s / > < / d 2 : V a l u e > < / d 2 : K e y V a l u e O f a n y T y p e C o m p o n e n t C o l l e c t i o n O f a n y T y p e g W H h t R N j > < / d 1 p 1 : _ c o n t e x t C o l l e c t i o n s > < / d 1 p 1 : _ p r o p e r t i e s > < d 1 p 1 : C o n t a i n e r   z : R e f = " i 5 3 1 " / > < d 1 p 1 : V a l u e   i : t y p e = " d 1 : s t r i n g " > f < / d 1 p 1 : V a l u e > < / d 2 : a n y T y p e > < d 2 : a n y T y p e   z : I d = " i 5 3 5 "   i : t y p e = " d 1 p 1 : M D M P r o p e r t y " > < d 1 p 1 : N a m e > _ 7 3 0 8 4 c 1 2 _ 7 6 8 0 _ 4 8 d 4 _ 9 2 c 2 _ 6 b 0 c 8 0 5 4 2 9 f 2 < / d 1 p 1 : N a m e > < d 1 p 1 : P a r e n t   z : R e f = " i 5 3 0 " / > < d 1 p 1 : U U I D > 6 3 4 1 1 9 6 b - 7 a 2 1 - 4 e b 5 - 9 f 1 1 - e 8 2 4 1 a 4 b c c b f < / d 1 p 1 : U U I D > < d 1 p 1 : C o n t a i n e r   z : R e f = " i 5 3 1 " / > < d 1 p 1 : V a l u e   i : t y p e = " d 1 : s t r i n g " > ' T 2 ' ! R 3 C 1 4 : R 4 C 1 5 < / d 1 p 1 : V a l u e > < / d 2 : a n y T y p e > < d 2 : a n y T y p e   z : I d = " i 5 3 6 "   i : t y p e = " d 1 p 1 : M D M P r o p e r t y " > < d 1 p 1 : N a m e > _ 2 f a b 1 5 2 3 _ e c 2 6 _ 4 1 a e _ 8 2 f e _ 5 5 c 3 6 e 9 4 8 b a 3 < / d 1 p 1 : N a m e > < d 1 p 1 : P a r e n t   z : R e f = " i 5 3 0 " / > < d 1 p 1 : U U I D > 3 d 0 b 4 0 2 5 - 1 9 d 4 - 4 e 0 4 - 9 d 7 3 - d 0 c 7 e d 9 7 0 a 3 d < / d 1 p 1 : U U I D > < d 1 p 1 : C o n t a i n e r   z : R e f = " i 5 3 1 " / > < d 1 p 1 : V a l u e   i : t y p e = " d 1 : s t r i n g " > ' T 2 ' ! R 1 7 C 1 4 : R 1 8 C 1 5 < / d 1 p 1 : V a l u e > < / d 2 : a n y T y p e > < d 2 : a n y T y p e   z : I d = " i 5 3 7 "   i : t y p e = " d 1 p 1 : M D M P r o p e r t y " > < d 1 p 1 : N a m e > _ 7 f d 3 d 7 0 d _ e 0 5 8 _ 4 4 3 1 _ b 0 2 9 _ 2 c 8 0 3 0 c 6 d d 1 7 < / d 1 p 1 : N a m e > < d 1 p 1 : P a r e n t   z : R e f = " i 5 3 0 " / > < d 1 p 1 : U U I D > 8 5 d 7 8 d 3 f - 3 e 7 e - 4 9 a 6 - a b 7 e - 4 f b f 7 6 6 2 c 9 3 9 < / d 1 p 1 : U U I D > < d 1 p 1 : C o n t a i n e r   z : R e f = " i 5 3 1 " / > < d 1 p 1 : V a l u e   i : t y p e = " d 1 : s t r i n g " > ' T 2 ' ! R 2 9 C 1 4 : R 3 0 C 1 5 < / d 1 p 1 : V a l u e > < / d 2 : a n y T y p e > < d 2 : a n y T y p e   z : I d = " i 5 3 8 "   i : t y p e = " d 1 p 1 : M D M P r o p e r t y " > < d 1 p 1 : N a m e > _ 5 8 b 1 2 1 0 c _ d 0 e 0 _ 4 4 0 6 _ b 3 c 4 _ c e 2 b 6 e a 6 9 2 2 5 < / d 1 p 1 : N a m e > < d 1 p 1 : P a r e n t   z : R e f = " i 5 3 0 " / > < d 1 p 1 : U U I D > a 0 c e d 4 b 8 - 7 7 8 6 - 4 4 7 2 - 9 3 4 d - b a 3 9 1 9 1 c 4 5 7 e < / d 1 p 1 : U U I D > < d 1 p 1 : C o n t a i n e r   z : R e f = " i 5 3 1 " / > < d 1 p 1 : V a l u e   i : t y p e = " d 1 : s t r i n g " > ' T 2 ' ! R 4 5 C 1 4 : R 4 6 C 1 5 < / d 1 p 1 : V a l u e > < / d 2 : a n y T y p e > < d 2 : a n y T y p e   z : I d = " i 5 3 9 "   i : t y p e = " d 1 p 1 : M D M P r o p e r t y " > < d 1 p 1 : N a m e > _ 5 d 0 5 e 8 2 d _ 1 d c 0 _ 4 7 9 0 _ a c 9 0 _ a 3 b f 6 9 5 7 9 3 5 e < / d 1 p 1 : N a m e > < d 1 p 1 : P a r e n t   z : R e f = " i 5 3 0 " / > < d 1 p 1 : U U I D > 6 1 c 3 b f b 1 - a 7 d 6 - 4 c 4 4 - 9 5 a c - 0 0 d f a 7 6 1 1 a 6 2 < / d 1 p 1 : U U I D > < d 1 p 1 : C o n t a i n e r   z : R e f = " i 5 3 1 " / > < d 1 p 1 : V a l u e   i : t y p e = " d 1 : s t r i n g " > ' T 2 ' ! R 6 1 C 1 4 : R 6 2 C 1 5 < / d 1 p 1 : V a l u e > < / d 2 : a n y T y p e > < d 2 : a n y T y p e   z : I d = " i 5 4 0 "   i : t y p e = " d 1 p 1 : M D M P r o p e r t y " > < d 1 p 1 : N a m e > _ c 5 e 2 7 3 6 7 _ e d 1 d _ 4 f 2 0 _ a a 0 f _ 4 3 f b 1 b 2 5 8 4 a 3 < / d 1 p 1 : N a m e > < d 1 p 1 : P a r e n t   z : R e f = " i 5 3 0 " / > < d 1 p 1 : U U I D > 9 0 6 4 c 6 1 5 - d 5 5 d - 4 b 1 c - a 1 a c - 7 7 e 5 e 3 6 4 c 1 3 4 < / d 1 p 1 : U U I D > < d 1 p 1 : C o n t a i n e r   z : R e f = " i 5 3 1 " / > < d 1 p 1 : V a l u e   i : t y p e = " d 1 : s t r i n g " > ' T 2 ' ! R 8 0 C 1 4 : R 8 1 C 1 5 < / d 1 p 1 : V a l u e > < / d 2 : a n y T y p e > < d 2 : a n y T y p e   z : I d = " i 5 4 1 "   i : t y p e = " d 1 p 1 : M D M P r o p e r t y " > < d 1 p 1 : N a m e > _ 4 1 a 3 c 8 8 d _ b 2 1 7 _ 4 b f 1 _ a 3 6 0 _ 4 7 b 1 6 a 7 3 3 5 3 5 < / d 1 p 1 : N a m e > < d 1 p 1 : P a r e n t   z : R e f = " i 5 3 0 " / > < d 1 p 1 : U U I D > 0 0 6 3 2 e 2 0 - 6 0 9 3 - 4 1 e 3 - a 8 c b - e b 1 7 c e c c 8 9 7 f < / d 1 p 1 : U U I D > < d 1 p 1 : C o n t a i n e r   z : R e f = " i 5 3 1 " / > < d 1 p 1 : V a l u e   i : t y p e = " d 1 : s t r i n g " > ' T 2 ' ! R 9 5 C 1 4 : R 9 6 C 1 5 < / d 1 p 1 : V a l u e > < / d 2 : a n y T y p e > < d 2 : a n y T y p e   z : I d = " i 5 4 2 "   i : t y p e = " d 1 p 1 : M D M P r o p e r t y " > < d 1 p 1 : N a m e > _ d a 2 2 2 0 9 d _ e f 2 6 _ 4 3 9 7 _ 8 2 9 1 _ 6 8 a 8 9 4 3 e d 0 6 4 < / d 1 p 1 : N a m e > < d 1 p 1 : P a r e n t   z : R e f = " i 5 3 0 " / > < d 1 p 1 : U U I D > b 9 9 a 9 2 5 1 - 3 1 5 3 - 4 8 e d - 8 1 4 7 - 3 d 3 8 5 3 a b f a b 2 < / d 1 p 1 : U U I D > < d 1 p 1 : C o n t a i n e r   z : R e f = " i 5 3 1 " / > < d 1 p 1 : V a l u e   i : t y p e = " d 1 : s t r i n g " > ' T 2 ' ! R 1 4 1 C 1 4 : R 1 4 2 C 1 5 < / d 1 p 1 : V a l u e > < / d 2 : a n y T y p e > < d 2 : a n y T y p e   z : I d = " i 5 4 3 "   i : t y p e = " d 1 p 1 : M D M P r o p e r t y " > < d 1 p 1 : N a m e > _ 1 2 3 0 1 5 c 3 _ 4 1 7 4 _ 4 0 4 e _ 8 4 9 2 _ 5 0 6 4 7 a f a 9 d 7 1 < / d 1 p 1 : N a m e > < d 1 p 1 : P a r e n t   z : R e f = " i 5 3 0 " / > < d 1 p 1 : U U I D > a 3 c e 1 f 2 3 - 7 9 b 9 - 4 c 3 4 - 8 2 c 2 - 3 6 9 9 8 7 8 f e c 6 f < / d 1 p 1 : U U I D > < d 1 p 1 : C o n t a i n e r   z : R e f = " i 5 3 1 " / > < d 1 p 1 : V a l u e   i : t y p e = " d 1 : s t r i n g " > ' T 2 ' ! R 1 5 3 C 1 4 : R 1 5 4 C 1 5 < / d 1 p 1 : V a l u e > < / d 2 : a n y T y p e > < d 2 : a n y T y p e   z : I d = " i 5 4 4 "   i : t y p e = " d 1 p 1 : M D M P r o p e r t y " > < d 1 p 1 : N a m e > _ d 4 5 c e b a c _ 4 c 2 e _ 4 2 d 1 _ a 4 1 3 _ 6 f e 2 f f c d 1 8 d 2 < / d 1 p 1 : N a m e > < d 1 p 1 : P a r e n t   z : R e f = " i 5 3 0 " / > < d 1 p 1 : U U I D > d 7 2 7 f c a e - e 4 0 c - 4 6 b 0 - 8 1 2 5 - 3 8 7 f b 9 4 7 f 7 3 a < / d 1 p 1 : U U I D > < d 1 p 1 : C o n t a i n e r   z : R e f = " i 5 3 1 " / > < d 1 p 1 : V a l u e   i : t y p e = " d 1 : s t r i n g " > ' T 2 ' ! R 2 0 0 C 1 4 : R 2 0 1 C 1 5 < / d 1 p 1 : V a l u e > < / d 2 : a n y T y p e > < d 2 : a n y T y p e   z : I d = " i 5 4 5 "   i : t y p e = " d 1 p 1 : M D M P r o p e r t y " > < d 1 p 1 : N a m e > _ 9 8 3 f 2 2 5 f _ 1 b b 4 _ 4 c c c _ b 9 f 7 _ 6 b 1 3 2 c 6 9 e 3 9 e < / d 1 p 1 : N a m e > < d 1 p 1 : P a r e n t   z : R e f = " i 5 3 0 " / > < d 1 p 1 : U U I D > 3 a 2 a 3 5 b b - 4 0 c 4 - 4 4 d a - 9 f e f - 0 e 9 2 f 1 b 4 6 6 6 0 < / d 1 p 1 : U U I D > < d 1 p 1 : C o n t a i n e r   z : R e f = " i 5 3 1 " / > < d 1 p 1 : V a l u e   i : t y p e = " d 1 : s t r i n g " > ' T 2 ' ! R 2 1 2 C 1 4 : R 2 1 3 C 1 5 < / d 1 p 1 : V a l u e > < / d 2 : a n y T y p e > < d 2 : a n y T y p e   z : I d = " i 5 4 6 "   i : t y p e = " d 1 p 1 : M D M P r o p e r t y " > < d 1 p 1 : N a m e > _ 7 8 0 5 4 3 b a _ f f 7 9 _ 4 f b 6 _ b d 5 8 _ 9 c d 3 c 7 1 2 8 2 6 6 < / d 1 p 1 : N a m e > < d 1 p 1 : P a r e n t   z : R e f = " i 5 3 0 " / > < d 1 p 1 : U U I D > 6 c 8 8 b c 3 9 - 1 4 0 f - 4 e 9 6 - 8 a 2 7 - f 3 1 e 9 e 3 3 8 2 9 5 < / d 1 p 1 : U U I D > < d 1 p 1 : C o n t a i n e r   z : R e f = " i 5 3 1 " / > < d 1 p 1 : V a l u e   i : t y p e = " d 1 : s t r i n g " > ' T 2 ' ! R 2 2 5 C 1 4 : R 2 2 6 C 1 5 < / d 1 p 1 : V a l u e > < / d 2 : a n y T y p e > < d 2 : a n y T y p e   z : I d = " i 5 4 7 "   i : t y p e = " d 1 p 1 : M D M P r o p e r t y " > < d 1 p 1 : N a m e > _ 1 2 f c 3 7 c 8 _ d 0 1 6 _ 4 6 e 7 _ 8 b b 6 _ 6 0 7 c 0 7 8 6 6 2 d c < / d 1 p 1 : N a m e > < d 1 p 1 : P a r e n t   z : R e f = " i 5 3 0 " / > < d 1 p 1 : U U I D > 1 f 7 d 0 8 c 6 - 6 6 7 2 - 4 d c 2 - b a 7 3 - d 3 c 7 9 b 0 8 7 a 2 0 < / d 1 p 1 : U U I D > < d 1 p 1 : C o n t a i n e r   z : R e f = " i 5 3 1 " / > < d 1 p 1 : V a l u e   i : t y p e = " d 1 : s t r i n g " > ' T 2 ' ! R 2 3 8 C 1 4 : R 2 3 9 C 1 5 < / d 1 p 1 : V a l u e > < / d 2 : a n y T y p e > < d 2 : a n y T y p e   z : I d = " i 5 4 8 "   i : t y p e = " d 1 p 1 : M D M P r o p e r t y " > < d 1 p 1 : N a m e > _ 7 5 5 3 2 e 3 e _ a 8 1 4 _ 4 8 f 9 _ 8 2 3 2 _ 8 9 e 8 4 3 b 0 f 0 2 6 < / d 1 p 1 : N a m e > < d 1 p 1 : P a r e n t   z : R e f = " i 5 3 0 " / > < d 1 p 1 : U U I D > 9 c 6 4 d 9 0 b - c c 3 3 - 4 d 1 4 - 9 c 9 2 - 6 3 3 c 6 f 9 b 5 c 3 d < / d 1 p 1 : U U I D > < d 1 p 1 : C o n t a i n e r   z : R e f = " i 5 3 1 " / > < d 1 p 1 : V a l u e   i : t y p e = " d 1 : s t r i n g " > ' T 2 ' ! R 2 5 1 C 1 4 : R 2 5 2 C 1 5 < / d 1 p 1 : V a l u e > < / d 2 : a n y T y p e > < d 2 : a n y T y p e   z : I d = " i 5 4 9 "   i : t y p e = " d 1 p 1 : M D M P r o p e r t y " > < d 1 p 1 : N a m e > _ 6 0 7 d 5 f 1 8 _ 4 d 1 5 _ 4 8 0 5 _ b 4 b d _ b 8 5 0 2 4 7 7 e 9 f b < / d 1 p 1 : N a m e > < d 1 p 1 : P a r e n t   z : R e f = " i 5 3 0 " / > < d 1 p 1 : U U I D > 5 9 a d 1 9 f 1 - d a b 3 - 4 b 4 a - b 0 5 c - c 2 6 5 8 4 2 1 b 5 3 1 < / d 1 p 1 : U U I D > < d 1 p 1 : C o n t a i n e r   z : R e f = " i 5 3 1 " / > < d 1 p 1 : V a l u e   i : t y p e = " d 1 : s t r i n g " > ' T 2 ' ! R 2 6 8 C 1 4 : R 2 6 9 C 1 5 < / d 1 p 1 : V a l u e > < / d 2 : a n y T y p e > < d 2 : a n y T y p e   z : I d = " i 5 5 0 "   i : t y p e = " d 1 p 1 : M D M P r o p e r t y " > < d 1 p 1 : N a m e > _ a f f d 9 5 c d _ d 5 e b _ 4 4 a 4 _ a 9 5 7 _ 3 b f c 4 1 f 2 3 8 6 5 < / d 1 p 1 : N a m e > < d 1 p 1 : P a r e n t   z : R e f = " i 5 3 0 " / > < d 1 p 1 : U U I D > b a 7 4 6 3 a 3 - 3 a 9 7 - 4 0 c b - b 0 0 0 - 0 7 4 5 8 a 0 0 4 7 f 9 < / d 1 p 1 : U U I D > < d 1 p 1 : C o n t a i n e r   z : R e f = " i 5 3 1 " / > < d 1 p 1 : V a l u e   i : t y p e = " d 1 : s t r i n g " > ' T 2 ' ! R 2 8 5 C 1 4 : R 2 8 6 C 1 5 < / d 1 p 1 : V a l u e > < / d 2 : a n y T y p e > < d 2 : a n y T y p e   z : I d = " i 5 5 1 "   i : t y p e = " d 1 p 1 : M D M P r o p e r t y " > < d 1 p 1 : N a m e > _ a 7 2 d a 3 0 d _ 6 8 2 6 _ 4 6 0 7 _ b 5 7 7 _ 7 2 0 6 0 1 c a 2 b 3 7 < / d 1 p 1 : N a m e > < d 1 p 1 : P a r e n t   z : R e f = " i 5 3 0 " / > < d 1 p 1 : U U I D > c 7 0 7 7 f 0 5 - b e c 1 - 4 5 c f - b c 1 1 - 3 4 7 8 f e 9 f 0 b 4 e < / d 1 p 1 : U U I D > < d 1 p 1 : C o n t a i n e r   z : R e f = " i 5 3 1 " / > < d 1 p 1 : V a l u e   i : t y p e = " d 1 : s t r i n g " > ' T 2 ' ! R 3 0 2 C 1 4 : R 3 0 3 C 1 5 < / d 1 p 1 : V a l u e > < / d 2 : a n y T y p e > < d 2 : a n y T y p e   z : I d = " i 5 5 2 "   i : t y p e = " d 1 p 1 : M D M P r o p e r t y " > < d 1 p 1 : N a m e > _ 5 5 3 a c c d 5 _ 1 0 5 9 _ 4 c 0 6 _ 8 7 7 1 _ e 8 7 6 e 8 7 e 2 a 2 0 < / d 1 p 1 : N a m e > < d 1 p 1 : P a r e n t   z : R e f = " i 5 3 0 " / > < d 1 p 1 : U U I D > d 5 6 c c 9 4 0 - 8 1 7 9 - 4 9 e d - 9 6 7 6 - 3 0 4 c 4 2 2 8 d 2 1 0 < / d 1 p 1 : U U I D > < d 1 p 1 : C o n t a i n e r   z : R e f = " i 5 3 1 " / > < d 1 p 1 : V a l u e   i : t y p e = " d 1 : s t r i n g " > ' T 2 ' ! R 3 1 9 C 1 4 : R 3 2 0 C 1 5 < / d 1 p 1 : V a l u e > < / d 2 : a n y T y p e > < d 2 : a n y T y p e   z : I d = " i 5 5 3 "   i : t y p e = " d 1 p 1 : M D M P r o p e r t y " > < d 1 p 1 : N a m e > _ 1 4 1 3 c 5 9 2 _ 9 8 f 0 _ 4 6 3 a _ b 5 a b _ e d f b 2 4 1 d d e 9 d < / d 1 p 1 : N a m e > < d 1 p 1 : P a r e n t   z : R e f = " i 5 3 0 " / > < d 1 p 1 : U U I D > 3 0 a 5 e 9 8 9 - f 4 0 4 - 4 0 f 8 - a 7 d 5 - 5 e 0 a 7 a 7 f 3 1 a 9 < / d 1 p 1 : U U I D > < d 1 p 1 : C o n t a i n e r   z : R e f = " i 5 3 1 " / > < d 1 p 1 : V a l u e   i : t y p e = " d 1 : s t r i n g " > ' T 2 ' ! R 3 3 6 C 1 4 : R 3 3 7 C 1 5 < / d 1 p 1 : V a l u e > < / d 2 : a n y T y p e > < d 2 : a n y T y p e   z : I d = " i 5 5 4 "   i : t y p e = " d 1 p 1 : M D M P r o p e r t y " > < d 1 p 1 : N a m e > _ 3 2 d 7 d 8 7 7 _ 8 9 b 2 _ 4 a 4 f _ a f e a _ 3 d b 7 f 2 9 7 c 9 8 7 < / d 1 p 1 : N a m e > < d 1 p 1 : P a r e n t   z : R e f = " i 5 3 0 " / > < d 1 p 1 : U U I D > 2 a f 9 c 5 7 3 - 9 c c 4 - 4 3 6 b - 8 0 b c - f 9 3 7 3 c c 5 3 0 b 8 < / d 1 p 1 : U U I D > < d 1 p 1 : C o n t a i n e r   z : R e f = " i 5 3 1 " / > < d 1 p 1 : V a l u e   i : t y p e = " d 1 : s t r i n g " > ' T 2 ' ! R 3 5 3 C 1 4 : R 3 5 4 C 1 5 < / d 1 p 1 : V a l u e > < / d 2 : a n y T y p e > < d 2 : a n y T y p e   z : I d = " i 5 5 5 "   i : t y p e = " d 1 p 1 : M D M P r o p e r t y " > < d 1 p 1 : N a m e > _ 6 f 2 0 8 6 c c _ 5 0 6 2 _ 4 3 e 2 _ 9 1 b 9 _ 5 a f 7 0 e 0 b d 0 e f < / d 1 p 1 : N a m e > < d 1 p 1 : P a r e n t   z : R e f = " i 5 3 0 " / > < d 1 p 1 : U U I D > 3 e 8 3 6 7 6 c - 0 0 6 f - 4 b 2 9 - a e e 0 - 1 b 1 4 b 4 7 7 c b 7 9 < / d 1 p 1 : U U I D > < d 1 p 1 : C o n t a i n e r   z : R e f = " i 5 3 1 " / > < d 1 p 1 : V a l u e   i : t y p e = " d 1 : s t r i n g " > ' T 2 ' ! R 3 7 0 C 1 4 : R 3 7 1 C 1 5 < / d 1 p 1 : V a l u e > < / d 2 : a n y T y p e > < d 2 : a n y T y p e   z : I d = " i 5 5 6 "   i : t y p e = " d 1 p 1 : M D M P r o p e r t y " > < d 1 p 1 : N a m e > _ d c 4 4 6 d b f _ c 1 4 e _ 4 4 f 4 _ 8 0 0 6 _ 5 e 3 a 5 0 f c 8 3 e 1 < / d 1 p 1 : N a m e > < d 1 p 1 : P a r e n t   z : R e f = " i 5 3 0 " / > < d 1 p 1 : U U I D > 9 9 2 b c 0 9 e - 5 9 9 e - 4 9 d 3 - a e 3 a - c f 6 f f d f 2 0 b e 3 < / d 1 p 1 : U U I D > < d 1 p 1 : C o n t a i n e r   z : R e f = " i 5 3 1 " / > < d 1 p 1 : V a l u e   i : t y p e = " d 1 : s t r i n g " > ' T 2 ' ! R 3 8 7 C 1 4 : R 3 8 8 C 1 5 < / d 1 p 1 : V a l u e > < / d 2 : a n y T y p e > < d 2 : a n y T y p e   z : I d = " i 5 5 7 "   i : t y p e = " d 1 p 1 : M D M P r o p e r t y " > < d 1 p 1 : N a m e > _ 6 2 3 d 2 3 5 e _ c 1 2 9 _ 4 6 8 8 _ a e 8 f _ 3 f e f 3 c e e c 3 8 9 < / d 1 p 1 : N a m e > < d 1 p 1 : P a r e n t   z : R e f = " i 5 3 0 " / > < d 1 p 1 : U U I D > 7 3 0 9 9 1 2 6 - e b 6 2 - 4 b 7 8 - 8 b 7 0 - d 7 8 0 5 2 2 6 b c a c < / d 1 p 1 : U U I D > < d 1 p 1 : C o n t a i n e r   z : R e f = " i 5 3 1 " / > < d 1 p 1 : V a l u e   i : t y p e = " d 1 : s t r i n g " > ' T 2 ' ! R 4 0 4 C 1 4 : R 4 0 5 C 1 5 < / d 1 p 1 : V a l u e > < / d 2 : a n y T y p e > < d 2 : a n y T y p e   z : I d = " i 5 5 8 "   i : t y p e = " d 1 p 1 : M D M P r o p e r t y " > < d 1 p 1 : N a m e > _ 9 0 8 8 9 b 5 2 _ f 6 0 a _ 4 1 b d _ a 7 e b _ 7 a 7 5 f c d a 7 3 b 7 < / d 1 p 1 : N a m e > < d 1 p 1 : P a r e n t   z : R e f = " i 5 3 0 " / > < d 1 p 1 : U U I D > a 9 8 7 1 5 b f - a e 7 d - 4 8 a c - 8 d 3 f - c 5 7 b 3 d 7 e d 8 c 4 < / d 1 p 1 : U U I D > < d 1 p 1 : C o n t a i n e r   z : R e f = " i 5 3 1 " / > < d 1 p 1 : V a l u e   i : t y p e = " d 1 : s t r i n g " > ' T 2 ' ! R 4 2 2 C 1 4 : R 4 2 3 C 1 5 < / d 1 p 1 : V a l u e > < / d 2 : a n y T y p e > < d 2 : a n y T y p e   z : I d = " i 5 5 9 "   i : t y p e = " d 1 p 1 : M D M P r o p e r t y " > < d 1 p 1 : N a m e > _ c 5 a 2 9 4 4 a _ 5 8 0 7 _ 4 7 c 2 _ a a 5 1 _ 9 2 0 e d 9 f 6 1 d 2 d < / d 1 p 1 : N a m e > < d 1 p 1 : P a r e n t   z : R e f = " i 5 3 0 " / > < d 1 p 1 : U U I D > c f 0 0 1 c c 9 - 6 f 6 5 - 4 3 0 4 - 8 1 a 0 - 5 6 6 d 6 5 4 1 d f 7 a < / d 1 p 1 : U U I D > < d 1 p 1 : C o n t a i n e r   z : R e f = " i 5 3 1 " / > < d 1 p 1 : V a l u e   i : t y p e = " d 1 : s t r i n g " > ' T 2 ' ! R 4 5 0 C 1 4 : R 4 5 1 C 1 5 < / d 1 p 1 : V a l u e > < / d 2 : a n y T y p e > < d 2 : a n y T y p e   z : I d = " i 5 6 0 "   i : t y p e = " d 1 p 1 : M D M P r o p e r t y " > < d 1 p 1 : N a m e > _ 6 a 5 8 3 3 0 d _ 5 d 6 4 _ 4 3 5 a _ 9 e 4 2 _ 0 7 6 2 e 1 9 d d 4 5 6 < / d 1 p 1 : N a m e > < d 1 p 1 : P a r e n t   z : R e f = " i 5 3 0 " / > < d 1 p 1 : U U I D > 1 1 3 c 7 3 e f - 5 f f 7 - 4 0 d 5 - b 0 a 9 - e 7 7 f b e 4 2 d 9 0 2 < / d 1 p 1 : U U I D > < d 1 p 1 : C o n t a i n e r   z : R e f = " i 5 3 1 " / > < d 1 p 1 : V a l u e   i : t y p e = " d 1 : s t r i n g " > ' T 2 ' ! R 4 6 5 C 1 4 : R 4 6 6 C 1 5 < / d 1 p 1 : V a l u e > < / d 2 : a n y T y p e > < / d 1 p 1 : _ e l e m e n t s > < d 1 p 1 : _ c o n t e x t C o l l e c t i o n s > < d 2 : K e y V a l u e O f a n y T y p e C o m p o n e n t C o l l e c t i o n O f a n y T y p e g W H h t R N j > < d 2 : K e y   z : R e f = " i 1 8 " / > < d 2 : V a l u e   z : I d = " i 5 6 1 " > < d 1 p 1 : U U I D > 9 c 6 8 6 9 6 f - 1 6 a d - 4 f b 3 - 9 0 6 9 - c 2 7 9 b 7 6 3 d 1 3 e < / d 1 p 1 : U U I D > < d 1 p 1 : _ e l e m e n t s > < d 2 : a n y T y p e   z : R e f = " i 5 3 2 " / > < d 2 : a n y T y p e   z : R e f = " i 5 3 5 " / > < d 2 : a n y T y p e   z : R e f = " i 5 3 6 " / > < d 2 : a n y T y p e   z : R e f = " i 5 3 7 " / > < d 2 : a n y T y p e   z : R e f = " i 5 3 8 " / > < d 2 : a n y T y p e   z : R e f = " i 5 3 9 " / > < d 2 : a n y T y p e   z : R e f = " i 5 4 0 " / > < d 2 : a n y T y p e   z : R e f = " i 5 4 1 " / > < d 2 : a n y T y p e   z : R e f = " i 5 4 2 " / > < d 2 : a n y T y p e   z : R e f = " i 5 4 3 " / > < d 2 : a n y T y p e   z : R e f = " i 5 4 4 " / > < d 2 : a n y T y p e   z : R e f = " i 5 4 5 " / > < d 2 : a n y T y p e   z : R e f = " i 5 4 6 " / > < d 2 : a n y T y p e   z : R e f = " i 5 4 7 " / > < d 2 : a n y T y p e   z : R e f = " i 5 4 8 " / > < d 2 : a n y T y p e   z : R e f = " i 5 4 9 " / > < d 2 : a n y T y p e   z : R e f = " i 5 5 0 " / > < d 2 : a n y T y p e   z : R e f = " i 5 5 1 " / > < d 2 : a n y T y p e   z : R e f = " i 5 5 2 " / > < d 2 : a n y T y p e   z : R e f = " i 5 5 3 " / > < d 2 : a n y T y p e   z : R e f = " i 5 5 4 " / > < d 2 : a n y T y p e   z : R e f = " i 5 5 5 " / > < d 2 : a n y T y p e   z : R e f = " i 5 5 6 " / > < d 2 : a n y T y p e   z : R e f = " i 5 5 7 " / > < d 2 : a n y T y p e   z : R e f = " i 5 5 8 " / > < d 2 : a n y T y p e   z : R e f = " i 5 5 9 " / > < d 2 : a n y T y p e   z : R e f = " i 5 6 0 " / > < / d 1 p 1 : _ e l e m e n t s > < / d 2 : V a l u e > < / d 2 : K e y V a l u e O f a n y T y p e C o m p o n e n t C o l l e c t i o n O f a n y T y p e g W H h t R N j > < / d 1 p 1 : _ c o n t e x t C o l l e c t i o n s > < / d 1 p 1 : _ p r o p e r t i e s > < d 1 p 1 : C o n t a i n e r   z : R e f = " i 4 3 0 " / > < d 1 p 1 : _ l a b e l s > < d 2 : K e y V a l u e O f s t r i n g a n y T y p e > < d 2 : K e y > L a b e l < / d 2 : K e y > < d 2 : V a l u e   z : I d = " i 5 6 2 "   i : t y p e = " d 1 p 1 : L a b e l " > < d 1 p 1 : P a r e n t   z : R e f = " i 5 3 0 " / > < d 1 p 1 : U U I D > 4 b 7 9 d 4 e 1 - 8 7 9 e - 4 e f b - 9 4 2 a - c 3 6 0 e d f 1 b c c 1 < / d 1 p 1 : U U I D > < d 1 p 1 : _ t e x t s > < d 2 : K e y V a l u e O f L a b e l . T e x t K e y s t r i n g _ S R k x G n 9 d > < d 2 : K e y > < d 1 p 1 : C o n t e x t   z : R e f = " i 1 8 " / > < d 1 p 1 : L a n g u a g e   z : R e f = " i 3 2 " / > < / d 2 : K e y > < d 2 : V a l u e > A g e   -   2 5 - 3 9   a n s 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5 6 3 "   i : t y p e = " d 1 p 1 : E l e m e n t " > < d 1 p 1 : N a m e > _ 4 0 & a m p ; 4 5 ; 5 5 & a m p ; 3 2 ; a n s < / d 1 p 1 : N a m e > < d 1 p 1 : O b j e c t T y p e > E l e m e n t < / d 1 p 1 : O b j e c t T y p e > < d 1 p 1 : P a r e n t   z : R e f = " i 4 0 0 " / > < d 1 p 1 : U U I D > 1 d 2 5 4 7 7 e - 5 5 3 3 - 4 f a 6 - b d e 2 - b 1 e d 0 8 b 1 a 0 8 d < / d 1 p 1 : U U I D > < d 1 p 1 : _ p r o p e r t i e s   z : I d = " i 5 6 4 "   i : t y p e = " d 1 p 1 : M D M P r o p e r t i e s " > < d 1 p 1 : P a r e n t   z : R e f = " i 5 6 3 " / > < d 1 p 1 : U U I D > 9 d 3 5 a d 3 0 - 3 7 5 b - 4 9 4 1 - a b 3 7 - 2 a 5 e a f 4 e d 2 0 9 < / d 1 p 1 : U U I D > < d 1 p 1 : _ e l e m e n t s > < d 2 : a n y T y p e   z : I d = " i 5 6 5 "   i : t y p e = " d 1 p 1 : M D M P r o p e r t y " > < d 1 p 1 : N a m e > S i g L e t t e r < / d 1 p 1 : N a m e > < d 1 p 1 : P a r e n t   z : R e f = " i 5 6 3 " / > < d 1 p 1 : U U I D > 5 e 2 2 9 6 1 9 - d b 3 e - 4 5 9 8 - 9 f 7 6 - 9 4 d f 8 b b a 2 2 f 1 < / d 1 p 1 : U U I D > < d 1 p 1 : _ p r o p e r t i e s   z : I d = " i 5 6 6 "   i : t y p e = " d 1 p 1 : M D M P r o p e r t i e s " > < d 1 p 1 : P a r e n t   z : R e f = " i 5 6 5 " / > < d 1 p 1 : U U I D > f e 5 0 d 4 6 d - 4 8 d 2 - 4 4 b 5 - a 2 b 7 - 5 a 3 5 e 8 5 5 a 0 5 d < / d 1 p 1 : U U I D > < d 1 p 1 : _ e l e m e n t s / > < d 1 p 1 : _ c o n t e x t C o l l e c t i o n s > < d 2 : K e y V a l u e O f a n y T y p e C o m p o n e n t C o l l e c t i o n O f a n y T y p e g W H h t R N j > < d 2 : K e y   z : R e f = " i 1 8 " / > < d 2 : V a l u e   z : I d = " i 5 6 7 " > < d 1 p 1 : U U I D > 9 9 4 4 5 c 9 e - f 9 3 5 - 4 4 1 3 - 8 6 5 0 - 2 6 f 8 9 a 4 a 5 7 5 e < / d 1 p 1 : U U I D > < d 1 p 1 : _ e l e m e n t s / > < / d 2 : V a l u e > < / d 2 : K e y V a l u e O f a n y T y p e C o m p o n e n t C o l l e c t i o n O f a n y T y p e g W H h t R N j > < / d 1 p 1 : _ c o n t e x t C o l l e c t i o n s > < / d 1 p 1 : _ p r o p e r t i e s > < d 1 p 1 : C o n t a i n e r   z : R e f = " i 5 6 4 " / > < d 1 p 1 : V a l u e   i : t y p e = " d 1 : s t r i n g " > g < / d 1 p 1 : V a l u e > < / d 2 : a n y T y p e > < d 2 : a n y T y p e   z : I d = " i 5 6 8 "   i : t y p e = " d 1 p 1 : M D M P r o p e r t y " > < d 1 p 1 : N a m e > _ 7 3 0 8 4 c 1 2 _ 7 6 8 0 _ 4 8 d 4 _ 9 2 c 2 _ 6 b 0 c 8 0 5 4 2 9 f 2 < / d 1 p 1 : N a m e > < d 1 p 1 : P a r e n t   z : R e f = " i 5 6 3 " / > < d 1 p 1 : U U I D > 7 2 8 8 d d 9 4 - 3 3 f 8 - 4 1 7 8 - b 6 c e - b 6 e a 2 0 4 1 d d e 5 < / d 1 p 1 : U U I D > < d 1 p 1 : C o n t a i n e r   z : R e f = " i 5 6 4 " / > < d 1 p 1 : V a l u e   i : t y p e = " d 1 : s t r i n g " > ' T 2 ' ! R 3 C 1 6 : R 4 C 1 7 < / d 1 p 1 : V a l u e > < / d 2 : a n y T y p e > < d 2 : a n y T y p e   z : I d = " i 5 6 9 "   i : t y p e = " d 1 p 1 : M D M P r o p e r t y " > < d 1 p 1 : N a m e > _ 2 f a b 1 5 2 3 _ e c 2 6 _ 4 1 a e _ 8 2 f e _ 5 5 c 3 6 e 9 4 8 b a 3 < / d 1 p 1 : N a m e > < d 1 p 1 : P a r e n t   z : R e f = " i 5 6 3 " / > < d 1 p 1 : U U I D > f a 3 f c a c 0 - 5 e 0 d - 4 c 9 5 - 9 5 0 6 - 6 5 a a f 1 4 7 6 6 e 1 < / d 1 p 1 : U U I D > < d 1 p 1 : C o n t a i n e r   z : R e f = " i 5 6 4 " / > < d 1 p 1 : V a l u e   i : t y p e = " d 1 : s t r i n g " > ' T 2 ' ! R 1 7 C 1 6 : R 1 8 C 1 7 < / d 1 p 1 : V a l u e > < / d 2 : a n y T y p e > < d 2 : a n y T y p e   z : I d = " i 5 7 0 "   i : t y p e = " d 1 p 1 : M D M P r o p e r t y " > < d 1 p 1 : N a m e > _ 7 f d 3 d 7 0 d _ e 0 5 8 _ 4 4 3 1 _ b 0 2 9 _ 2 c 8 0 3 0 c 6 d d 1 7 < / d 1 p 1 : N a m e > < d 1 p 1 : P a r e n t   z : R e f = " i 5 6 3 " / > < d 1 p 1 : U U I D > b 1 3 b c 5 e 6 - 6 b e 9 - 4 d d 3 - a 1 b 2 - 8 1 5 e c b 8 9 1 9 e c < / d 1 p 1 : U U I D > < d 1 p 1 : C o n t a i n e r   z : R e f = " i 5 6 4 " / > < d 1 p 1 : V a l u e   i : t y p e = " d 1 : s t r i n g " > ' T 2 ' ! R 2 9 C 1 6 : R 3 0 C 1 7 < / d 1 p 1 : V a l u e > < / d 2 : a n y T y p e > < d 2 : a n y T y p e   z : I d = " i 5 7 1 "   i : t y p e = " d 1 p 1 : M D M P r o p e r t y " > < d 1 p 1 : N a m e > _ 5 8 b 1 2 1 0 c _ d 0 e 0 _ 4 4 0 6 _ b 3 c 4 _ c e 2 b 6 e a 6 9 2 2 5 < / d 1 p 1 : N a m e > < d 1 p 1 : P a r e n t   z : R e f = " i 5 6 3 " / > < d 1 p 1 : U U I D > c 4 2 6 a 4 2 7 - 6 7 f 2 - 4 c e 4 - 8 5 1 b - b b 7 8 e 5 8 7 5 1 b 7 < / d 1 p 1 : U U I D > < d 1 p 1 : C o n t a i n e r   z : R e f = " i 5 6 4 " / > < d 1 p 1 : V a l u e   i : t y p e = " d 1 : s t r i n g " > ' T 2 ' ! R 4 5 C 1 6 : R 4 6 C 1 7 < / d 1 p 1 : V a l u e > < / d 2 : a n y T y p e > < d 2 : a n y T y p e   z : I d = " i 5 7 2 "   i : t y p e = " d 1 p 1 : M D M P r o p e r t y " > < d 1 p 1 : N a m e > _ 5 d 0 5 e 8 2 d _ 1 d c 0 _ 4 7 9 0 _ a c 9 0 _ a 3 b f 6 9 5 7 9 3 5 e < / d 1 p 1 : N a m e > < d 1 p 1 : P a r e n t   z : R e f = " i 5 6 3 " / > < d 1 p 1 : U U I D > 1 5 b 7 b 3 5 8 - 4 1 9 e - 4 0 0 7 - 8 4 1 1 - d d a 2 6 0 f 6 b 2 f f < / d 1 p 1 : U U I D > < d 1 p 1 : C o n t a i n e r   z : R e f = " i 5 6 4 " / > < d 1 p 1 : V a l u e   i : t y p e = " d 1 : s t r i n g " > ' T 2 ' ! R 6 1 C 1 6 : R 6 2 C 1 7 < / d 1 p 1 : V a l u e > < / d 2 : a n y T y p e > < d 2 : a n y T y p e   z : I d = " i 5 7 3 "   i : t y p e = " d 1 p 1 : M D M P r o p e r t y " > < d 1 p 1 : N a m e > _ c 5 e 2 7 3 6 7 _ e d 1 d _ 4 f 2 0 _ a a 0 f _ 4 3 f b 1 b 2 5 8 4 a 3 < / d 1 p 1 : N a m e > < d 1 p 1 : P a r e n t   z : R e f = " i 5 6 3 " / > < d 1 p 1 : U U I D > b b 1 7 d 6 0 b - f 9 1 1 - 4 0 b 5 - a 9 e d - 1 d f c d e 3 3 c 6 b 6 < / d 1 p 1 : U U I D > < d 1 p 1 : C o n t a i n e r   z : R e f = " i 5 6 4 " / > < d 1 p 1 : V a l u e   i : t y p e = " d 1 : s t r i n g " > ' T 2 ' ! R 8 0 C 1 6 : R 8 1 C 1 7 < / d 1 p 1 : V a l u e > < / d 2 : a n y T y p e > < d 2 : a n y T y p e   z : I d = " i 5 7 4 "   i : t y p e = " d 1 p 1 : M D M P r o p e r t y " > < d 1 p 1 : N a m e > _ 4 1 a 3 c 8 8 d _ b 2 1 7 _ 4 b f 1 _ a 3 6 0 _ 4 7 b 1 6 a 7 3 3 5 3 5 < / d 1 p 1 : N a m e > < d 1 p 1 : P a r e n t   z : R e f = " i 5 6 3 " / > < d 1 p 1 : U U I D > 0 f c c b f a 7 - 7 3 c b - 4 d e 7 - 8 9 9 3 - f 2 c b a 7 f 2 1 9 3 b < / d 1 p 1 : U U I D > < d 1 p 1 : C o n t a i n e r   z : R e f = " i 5 6 4 " / > < d 1 p 1 : V a l u e   i : t y p e = " d 1 : s t r i n g " > ' T 2 ' ! R 9 5 C 1 6 : R 9 6 C 1 7 < / d 1 p 1 : V a l u e > < / d 2 : a n y T y p e > < d 2 : a n y T y p e   z : I d = " i 5 7 5 "   i : t y p e = " d 1 p 1 : M D M P r o p e r t y " > < d 1 p 1 : N a m e > _ d a 2 2 2 0 9 d _ e f 2 6 _ 4 3 9 7 _ 8 2 9 1 _ 6 8 a 8 9 4 3 e d 0 6 4 < / d 1 p 1 : N a m e > < d 1 p 1 : P a r e n t   z : R e f = " i 5 6 3 " / > < d 1 p 1 : U U I D > d 1 a d 9 7 9 d - 0 e b c - 4 7 3 6 - 8 d c f - 1 3 a 9 5 9 5 a 2 e 5 5 < / d 1 p 1 : U U I D > < d 1 p 1 : C o n t a i n e r   z : R e f = " i 5 6 4 " / > < d 1 p 1 : V a l u e   i : t y p e = " d 1 : s t r i n g " > ' T 2 ' ! R 1 4 1 C 1 6 : R 1 4 2 C 1 7 < / d 1 p 1 : V a l u e > < / d 2 : a n y T y p e > < d 2 : a n y T y p e   z : I d = " i 5 7 6 "   i : t y p e = " d 1 p 1 : M D M P r o p e r t y " > < d 1 p 1 : N a m e > _ 1 2 3 0 1 5 c 3 _ 4 1 7 4 _ 4 0 4 e _ 8 4 9 2 _ 5 0 6 4 7 a f a 9 d 7 1 < / d 1 p 1 : N a m e > < d 1 p 1 : P a r e n t   z : R e f = " i 5 6 3 " / > < d 1 p 1 : U U I D > c 4 6 c f 1 8 0 - c e d f - 4 4 e e - b 8 3 4 - 4 6 7 3 c d 3 c 5 d a 0 < / d 1 p 1 : U U I D > < d 1 p 1 : C o n t a i n e r   z : R e f = " i 5 6 4 " / > < d 1 p 1 : V a l u e   i : t y p e = " d 1 : s t r i n g " > ' T 2 ' ! R 1 5 3 C 1 6 : R 1 5 4 C 1 7 < / d 1 p 1 : V a l u e > < / d 2 : a n y T y p e > < d 2 : a n y T y p e   z : I d = " i 5 7 7 "   i : t y p e = " d 1 p 1 : M D M P r o p e r t y " > < d 1 p 1 : N a m e > _ d 4 5 c e b a c _ 4 c 2 e _ 4 2 d 1 _ a 4 1 3 _ 6 f e 2 f f c d 1 8 d 2 < / d 1 p 1 : N a m e > < d 1 p 1 : P a r e n t   z : R e f = " i 5 6 3 " / > < d 1 p 1 : U U I D > 8 a 1 e d 8 e d - 9 d a 1 - 4 4 1 9 - a 3 1 5 - d b 0 9 f 9 8 a 6 2 6 0 < / d 1 p 1 : U U I D > < d 1 p 1 : C o n t a i n e r   z : R e f = " i 5 6 4 " / > < d 1 p 1 : V a l u e   i : t y p e = " d 1 : s t r i n g " > ' T 2 ' ! R 2 0 0 C 1 6 : R 2 0 1 C 1 7 < / d 1 p 1 : V a l u e > < / d 2 : a n y T y p e > < d 2 : a n y T y p e   z : I d = " i 5 7 8 "   i : t y p e = " d 1 p 1 : M D M P r o p e r t y " > < d 1 p 1 : N a m e > _ 9 8 3 f 2 2 5 f _ 1 b b 4 _ 4 c c c _ b 9 f 7 _ 6 b 1 3 2 c 6 9 e 3 9 e < / d 1 p 1 : N a m e > < d 1 p 1 : P a r e n t   z : R e f = " i 5 6 3 " / > < d 1 p 1 : U U I D > e 1 e 3 a 0 2 5 - 9 a 8 b - 4 2 b 7 - b 7 b 6 - 2 e 7 a d d 9 b 7 2 9 e < / d 1 p 1 : U U I D > < d 1 p 1 : C o n t a i n e r   z : R e f = " i 5 6 4 " / > < d 1 p 1 : V a l u e   i : t y p e = " d 1 : s t r i n g " > ' T 2 ' ! R 2 1 2 C 1 6 : R 2 1 3 C 1 7 < / d 1 p 1 : V a l u e > < / d 2 : a n y T y p e > < d 2 : a n y T y p e   z : I d = " i 5 7 9 "   i : t y p e = " d 1 p 1 : M D M P r o p e r t y " > < d 1 p 1 : N a m e > _ 7 8 0 5 4 3 b a _ f f 7 9 _ 4 f b 6 _ b d 5 8 _ 9 c d 3 c 7 1 2 8 2 6 6 < / d 1 p 1 : N a m e > < d 1 p 1 : P a r e n t   z : R e f = " i 5 6 3 " / > < d 1 p 1 : U U I D > 9 8 c 6 5 e 2 6 - a 2 4 6 - 4 9 d 9 - 9 e 9 2 - 6 9 4 d e 8 d b f 4 0 8 < / d 1 p 1 : U U I D > < d 1 p 1 : C o n t a i n e r   z : R e f = " i 5 6 4 " / > < d 1 p 1 : V a l u e   i : t y p e = " d 1 : s t r i n g " > ' T 2 ' ! R 2 2 5 C 1 6 : R 2 2 6 C 1 7 < / d 1 p 1 : V a l u e > < / d 2 : a n y T y p e > < d 2 : a n y T y p e   z : I d = " i 5 8 0 "   i : t y p e = " d 1 p 1 : M D M P r o p e r t y " > < d 1 p 1 : N a m e > _ 1 2 f c 3 7 c 8 _ d 0 1 6 _ 4 6 e 7 _ 8 b b 6 _ 6 0 7 c 0 7 8 6 6 2 d c < / d 1 p 1 : N a m e > < d 1 p 1 : P a r e n t   z : R e f = " i 5 6 3 " / > < d 1 p 1 : U U I D > 0 5 f 8 0 f a 5 - b e 0 4 - 4 e f 2 - 9 0 a 0 - 2 8 4 0 4 4 6 e 7 a 2 9 < / d 1 p 1 : U U I D > < d 1 p 1 : C o n t a i n e r   z : R e f = " i 5 6 4 " / > < d 1 p 1 : V a l u e   i : t y p e = " d 1 : s t r i n g " > ' T 2 ' ! R 2 3 8 C 1 6 : R 2 3 9 C 1 7 < / d 1 p 1 : V a l u e > < / d 2 : a n y T y p e > < d 2 : a n y T y p e   z : I d = " i 5 8 1 "   i : t y p e = " d 1 p 1 : M D M P r o p e r t y " > < d 1 p 1 : N a m e > _ 7 5 5 3 2 e 3 e _ a 8 1 4 _ 4 8 f 9 _ 8 2 3 2 _ 8 9 e 8 4 3 b 0 f 0 2 6 < / d 1 p 1 : N a m e > < d 1 p 1 : P a r e n t   z : R e f = " i 5 6 3 " / > < d 1 p 1 : U U I D > a 1 2 7 c e 3 f - b 6 3 c - 4 3 4 f - 8 6 3 7 - 6 1 3 e e 7 4 e d 5 a 9 < / d 1 p 1 : U U I D > < d 1 p 1 : C o n t a i n e r   z : R e f = " i 5 6 4 " / > < d 1 p 1 : V a l u e   i : t y p e = " d 1 : s t r i n g " > ' T 2 ' ! R 2 5 1 C 1 6 : R 2 5 2 C 1 7 < / d 1 p 1 : V a l u e > < / d 2 : a n y T y p e > < d 2 : a n y T y p e   z : I d = " i 5 8 2 "   i : t y p e = " d 1 p 1 : M D M P r o p e r t y " > < d 1 p 1 : N a m e > _ 6 0 7 d 5 f 1 8 _ 4 d 1 5 _ 4 8 0 5 _ b 4 b d _ b 8 5 0 2 4 7 7 e 9 f b < / d 1 p 1 : N a m e > < d 1 p 1 : P a r e n t   z : R e f = " i 5 6 3 " / > < d 1 p 1 : U U I D > c 7 9 9 6 c e e - 8 6 a d - 4 7 4 b - 8 8 a 5 - b f 0 9 4 a 9 8 0 c 1 c < / d 1 p 1 : U U I D > < d 1 p 1 : C o n t a i n e r   z : R e f = " i 5 6 4 " / > < d 1 p 1 : V a l u e   i : t y p e = " d 1 : s t r i n g " > ' T 2 ' ! R 2 6 8 C 1 6 : R 2 6 9 C 1 7 < / d 1 p 1 : V a l u e > < / d 2 : a n y T y p e > < d 2 : a n y T y p e   z : I d = " i 5 8 3 "   i : t y p e = " d 1 p 1 : M D M P r o p e r t y " > < d 1 p 1 : N a m e > _ a f f d 9 5 c d _ d 5 e b _ 4 4 a 4 _ a 9 5 7 _ 3 b f c 4 1 f 2 3 8 6 5 < / d 1 p 1 : N a m e > < d 1 p 1 : P a r e n t   z : R e f = " i 5 6 3 " / > < d 1 p 1 : U U I D > c 7 5 e 0 f 6 0 - 4 f a 0 - 4 b b e - 8 1 0 c - 9 5 3 6 a 2 b f 9 a c 5 < / d 1 p 1 : U U I D > < d 1 p 1 : C o n t a i n e r   z : R e f = " i 5 6 4 " / > < d 1 p 1 : V a l u e   i : t y p e = " d 1 : s t r i n g " > ' T 2 ' ! R 2 8 5 C 1 6 : R 2 8 6 C 1 7 < / d 1 p 1 : V a l u e > < / d 2 : a n y T y p e > < d 2 : a n y T y p e   z : I d = " i 5 8 4 "   i : t y p e = " d 1 p 1 : M D M P r o p e r t y " > < d 1 p 1 : N a m e > _ a 7 2 d a 3 0 d _ 6 8 2 6 _ 4 6 0 7 _ b 5 7 7 _ 7 2 0 6 0 1 c a 2 b 3 7 < / d 1 p 1 : N a m e > < d 1 p 1 : P a r e n t   z : R e f = " i 5 6 3 " / > < d 1 p 1 : U U I D > c a 1 3 2 0 6 d - 3 3 f 0 - 4 d 7 5 - 9 4 9 4 - b 9 7 7 3 c 6 2 a 6 4 7 < / d 1 p 1 : U U I D > < d 1 p 1 : C o n t a i n e r   z : R e f = " i 5 6 4 " / > < d 1 p 1 : V a l u e   i : t y p e = " d 1 : s t r i n g " > ' T 2 ' ! R 3 0 2 C 1 6 : R 3 0 3 C 1 7 < / d 1 p 1 : V a l u e > < / d 2 : a n y T y p e > < d 2 : a n y T y p e   z : I d = " i 5 8 5 "   i : t y p e = " d 1 p 1 : M D M P r o p e r t y " > < d 1 p 1 : N a m e > _ 5 5 3 a c c d 5 _ 1 0 5 9 _ 4 c 0 6 _ 8 7 7 1 _ e 8 7 6 e 8 7 e 2 a 2 0 < / d 1 p 1 : N a m e > < d 1 p 1 : P a r e n t   z : R e f = " i 5 6 3 " / > < d 1 p 1 : U U I D > b 7 5 c 7 4 4 1 - e b 6 3 - 4 9 f c - 9 f 2 7 - 0 f f 7 3 5 a f f 1 4 f < / d 1 p 1 : U U I D > < d 1 p 1 : C o n t a i n e r   z : R e f = " i 5 6 4 " / > < d 1 p 1 : V a l u e   i : t y p e = " d 1 : s t r i n g " > ' T 2 ' ! R 3 1 9 C 1 6 : R 3 2 0 C 1 7 < / d 1 p 1 : V a l u e > < / d 2 : a n y T y p e > < d 2 : a n y T y p e   z : I d = " i 5 8 6 "   i : t y p e = " d 1 p 1 : M D M P r o p e r t y " > < d 1 p 1 : N a m e > _ 1 4 1 3 c 5 9 2 _ 9 8 f 0 _ 4 6 3 a _ b 5 a b _ e d f b 2 4 1 d d e 9 d < / d 1 p 1 : N a m e > < d 1 p 1 : P a r e n t   z : R e f = " i 5 6 3 " / > < d 1 p 1 : U U I D > 1 a 5 9 6 0 1 4 - 8 2 e 8 - 4 e 0 3 - 8 6 d b - e 8 3 1 b e 6 4 c e 0 0 < / d 1 p 1 : U U I D > < d 1 p 1 : C o n t a i n e r   z : R e f = " i 5 6 4 " / > < d 1 p 1 : V a l u e   i : t y p e = " d 1 : s t r i n g " > ' T 2 ' ! R 3 3 6 C 1 6 : R 3 3 7 C 1 7 < / d 1 p 1 : V a l u e > < / d 2 : a n y T y p e > < d 2 : a n y T y p e   z : I d = " i 5 8 7 "   i : t y p e = " d 1 p 1 : M D M P r o p e r t y " > < d 1 p 1 : N a m e > _ 3 2 d 7 d 8 7 7 _ 8 9 b 2 _ 4 a 4 f _ a f e a _ 3 d b 7 f 2 9 7 c 9 8 7 < / d 1 p 1 : N a m e > < d 1 p 1 : P a r e n t   z : R e f = " i 5 6 3 " / > < d 1 p 1 : U U I D > 3 2 1 e 1 0 7 e - 3 0 1 3 - 4 4 8 4 - a 3 6 6 - 1 4 c b c e a d c f f a < / d 1 p 1 : U U I D > < d 1 p 1 : C o n t a i n e r   z : R e f = " i 5 6 4 " / > < d 1 p 1 : V a l u e   i : t y p e = " d 1 : s t r i n g " > ' T 2 ' ! R 3 5 3 C 1 6 : R 3 5 4 C 1 7 < / d 1 p 1 : V a l u e > < / d 2 : a n y T y p e > < d 2 : a n y T y p e   z : I d = " i 5 8 8 "   i : t y p e = " d 1 p 1 : M D M P r o p e r t y " > < d 1 p 1 : N a m e > _ 6 f 2 0 8 6 c c _ 5 0 6 2 _ 4 3 e 2 _ 9 1 b 9 _ 5 a f 7 0 e 0 b d 0 e f < / d 1 p 1 : N a m e > < d 1 p 1 : P a r e n t   z : R e f = " i 5 6 3 " / > < d 1 p 1 : U U I D > e 8 c f b c 6 3 - 1 4 9 7 - 4 3 7 c - a f 3 a - 9 4 a e 6 1 9 a 8 c 9 d < / d 1 p 1 : U U I D > < d 1 p 1 : C o n t a i n e r   z : R e f = " i 5 6 4 " / > < d 1 p 1 : V a l u e   i : t y p e = " d 1 : s t r i n g " > ' T 2 ' ! R 3 7 0 C 1 6 : R 3 7 1 C 1 7 < / d 1 p 1 : V a l u e > < / d 2 : a n y T y p e > < d 2 : a n y T y p e   z : I d = " i 5 8 9 "   i : t y p e = " d 1 p 1 : M D M P r o p e r t y " > < d 1 p 1 : N a m e > _ d c 4 4 6 d b f _ c 1 4 e _ 4 4 f 4 _ 8 0 0 6 _ 5 e 3 a 5 0 f c 8 3 e 1 < / d 1 p 1 : N a m e > < d 1 p 1 : P a r e n t   z : R e f = " i 5 6 3 " / > < d 1 p 1 : U U I D > 5 1 f 9 2 d 9 6 - c d 8 d - 4 d 2 f - 8 0 8 3 - 0 2 0 5 1 d 6 f 4 8 3 d < / d 1 p 1 : U U I D > < d 1 p 1 : C o n t a i n e r   z : R e f = " i 5 6 4 " / > < d 1 p 1 : V a l u e   i : t y p e = " d 1 : s t r i n g " > ' T 2 ' ! R 3 8 7 C 1 6 : R 3 8 8 C 1 7 < / d 1 p 1 : V a l u e > < / d 2 : a n y T y p e > < d 2 : a n y T y p e   z : I d = " i 5 9 0 "   i : t y p e = " d 1 p 1 : M D M P r o p e r t y " > < d 1 p 1 : N a m e > _ 6 2 3 d 2 3 5 e _ c 1 2 9 _ 4 6 8 8 _ a e 8 f _ 3 f e f 3 c e e c 3 8 9 < / d 1 p 1 : N a m e > < d 1 p 1 : P a r e n t   z : R e f = " i 5 6 3 " / > < d 1 p 1 : U U I D > 8 7 1 3 8 0 d 3 - d 2 6 e - 4 d 2 8 - 9 6 8 c - d 4 e 6 8 a 6 1 4 2 3 4 < / d 1 p 1 : U U I D > < d 1 p 1 : C o n t a i n e r   z : R e f = " i 5 6 4 " / > < d 1 p 1 : V a l u e   i : t y p e = " d 1 : s t r i n g " > ' T 2 ' ! R 4 0 4 C 1 6 : R 4 0 5 C 1 7 < / d 1 p 1 : V a l u e > < / d 2 : a n y T y p e > < d 2 : a n y T y p e   z : I d = " i 5 9 1 "   i : t y p e = " d 1 p 1 : M D M P r o p e r t y " > < d 1 p 1 : N a m e > _ 9 0 8 8 9 b 5 2 _ f 6 0 a _ 4 1 b d _ a 7 e b _ 7 a 7 5 f c d a 7 3 b 7 < / d 1 p 1 : N a m e > < d 1 p 1 : P a r e n t   z : R e f = " i 5 6 3 " / > < d 1 p 1 : U U I D > c 1 e 9 3 f c 5 - b 0 2 6 - 4 e 7 2 - a 8 6 3 - 0 8 1 0 7 f c d 8 9 c 6 < / d 1 p 1 : U U I D > < d 1 p 1 : C o n t a i n e r   z : R e f = " i 5 6 4 " / > < d 1 p 1 : V a l u e   i : t y p e = " d 1 : s t r i n g " > ' T 2 ' ! R 4 2 2 C 1 6 : R 4 2 3 C 1 7 < / d 1 p 1 : V a l u e > < / d 2 : a n y T y p e > < d 2 : a n y T y p e   z : I d = " i 5 9 2 "   i : t y p e = " d 1 p 1 : M D M P r o p e r t y " > < d 1 p 1 : N a m e > _ c 5 a 2 9 4 4 a _ 5 8 0 7 _ 4 7 c 2 _ a a 5 1 _ 9 2 0 e d 9 f 6 1 d 2 d < / d 1 p 1 : N a m e > < d 1 p 1 : P a r e n t   z : R e f = " i 5 6 3 " / > < d 1 p 1 : U U I D > 7 7 8 9 c 4 4 7 - 3 5 2 4 - 4 0 f e - b 1 f 4 - 7 1 3 c 0 0 d 2 0 f f 4 < / d 1 p 1 : U U I D > < d 1 p 1 : C o n t a i n e r   z : R e f = " i 5 6 4 " / > < d 1 p 1 : V a l u e   i : t y p e = " d 1 : s t r i n g " > ' T 2 ' ! R 4 5 0 C 1 6 : R 4 5 1 C 1 7 < / d 1 p 1 : V a l u e > < / d 2 : a n y T y p e > < d 2 : a n y T y p e   z : I d = " i 5 9 3 "   i : t y p e = " d 1 p 1 : M D M P r o p e r t y " > < d 1 p 1 : N a m e > _ 6 a 5 8 3 3 0 d _ 5 d 6 4 _ 4 3 5 a _ 9 e 4 2 _ 0 7 6 2 e 1 9 d d 4 5 6 < / d 1 p 1 : N a m e > < d 1 p 1 : P a r e n t   z : R e f = " i 5 6 3 " / > < d 1 p 1 : U U I D > d 5 b 1 7 b 2 1 - 9 5 0 8 - 4 7 6 a - a 0 5 f - 7 7 a a 4 e a b e 9 4 5 < / d 1 p 1 : U U I D > < d 1 p 1 : C o n t a i n e r   z : R e f = " i 5 6 4 " / > < d 1 p 1 : V a l u e   i : t y p e = " d 1 : s t r i n g " > ' T 2 ' ! R 4 6 5 C 1 6 : R 4 6 6 C 1 7 < / d 1 p 1 : V a l u e > < / d 2 : a n y T y p e > < / d 1 p 1 : _ e l e m e n t s > < d 1 p 1 : _ c o n t e x t C o l l e c t i o n s > < d 2 : K e y V a l u e O f a n y T y p e C o m p o n e n t C o l l e c t i o n O f a n y T y p e g W H h t R N j > < d 2 : K e y   z : R e f = " i 1 8 " / > < d 2 : V a l u e   z : I d = " i 5 9 4 " > < d 1 p 1 : U U I D > c f 9 8 2 e 7 6 - f f 9 4 - 4 4 1 3 - 9 9 6 9 - e 8 7 c 9 e f 9 0 0 5 7 < / d 1 p 1 : U U I D > < d 1 p 1 : _ e l e m e n t s > < d 2 : a n y T y p e   z : R e f = " i 5 6 5 " / > < d 2 : a n y T y p e   z : R e f = " i 5 6 8 " / > < d 2 : a n y T y p e   z : R e f = " i 5 6 9 " / > < d 2 : a n y T y p e   z : R e f = " i 5 7 0 " / > < d 2 : a n y T y p e   z : R e f = " i 5 7 1 " / > < d 2 : a n y T y p e   z : R e f = " i 5 7 2 " / > < d 2 : a n y T y p e   z : R e f = " i 5 7 3 " / > < d 2 : a n y T y p e   z : R e f = " i 5 7 4 " / > < d 2 : a n y T y p e   z : R e f = " i 5 7 5 " / > < d 2 : a n y T y p e   z : R e f = " i 5 7 6 " / > < d 2 : a n y T y p e   z : R e f = " i 5 7 7 " / > < d 2 : a n y T y p e   z : R e f = " i 5 7 8 " / > < d 2 : a n y T y p e   z : R e f = " i 5 7 9 " / > < d 2 : a n y T y p e   z : R e f = " i 5 8 0 " / > < d 2 : a n y T y p e   z : R e f = " i 5 8 1 " / > < d 2 : a n y T y p e   z : R e f = " i 5 8 2 " / > < d 2 : a n y T y p e   z : R e f = " i 5 8 3 " / > < d 2 : a n y T y p e   z : R e f = " i 5 8 4 " / > < d 2 : a n y T y p e   z : R e f = " i 5 8 5 " / > < d 2 : a n y T y p e   z : R e f = " i 5 8 6 " / > < d 2 : a n y T y p e   z : R e f = " i 5 8 7 " / > < d 2 : a n y T y p e   z : R e f = " i 5 8 8 " / > < d 2 : a n y T y p e   z : R e f = " i 5 8 9 " / > < d 2 : a n y T y p e   z : R e f = " i 5 9 0 " / > < d 2 : a n y T y p e   z : R e f = " i 5 9 1 " / > < d 2 : a n y T y p e   z : R e f = " i 5 9 2 " / > < d 2 : a n y T y p e   z : R e f = " i 5 9 3 " / > < / d 1 p 1 : _ e l e m e n t s > < / d 2 : V a l u e > < / d 2 : K e y V a l u e O f a n y T y p e C o m p o n e n t C o l l e c t i o n O f a n y T y p e g W H h t R N j > < / d 1 p 1 : _ c o n t e x t C o l l e c t i o n s > < / d 1 p 1 : _ p r o p e r t i e s > < d 1 p 1 : C o n t a i n e r   z : R e f = " i 4 3 0 " / > < d 1 p 1 : _ l a b e l s > < d 2 : K e y V a l u e O f s t r i n g a n y T y p e > < d 2 : K e y > L a b e l < / d 2 : K e y > < d 2 : V a l u e   z : I d = " i 5 9 5 "   i : t y p e = " d 1 p 1 : L a b e l " > < d 1 p 1 : P a r e n t   z : R e f = " i 5 6 3 " / > < d 1 p 1 : U U I D > a 6 8 b 4 d 6 c - 8 c 4 7 - 4 6 e c - b 7 f d - 3 e f 7 8 0 a b 1 5 3 5 < / d 1 p 1 : U U I D > < d 1 p 1 : _ t e x t s > < d 2 : K e y V a l u e O f L a b e l . T e x t K e y s t r i n g _ S R k x G n 9 d > < d 2 : K e y > < d 1 p 1 : C o n t e x t   z : R e f = " i 1 8 " / > < d 1 p 1 : L a n g u a g e   z : R e f = " i 3 2 " / > < / d 2 : K e y > < d 2 : V a l u e > A g e   -   4 0 - 5 5   a n s 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5 9 6 " > < d 1 p 1 : U U I D > 4 f 2 f 6 9 d 3 - 1 0 a 7 - 4 d f e - b d c 2 - d b f 5 1 a 4 8 1 c 6 5 < / d 1 p 1 : U U I D > < d 1 p 1 : _ e l e m e n t s > < d 2 : a n y T y p e   z : R e f = " i 4 3 1 " / > < d 2 : a n y T y p e   z : R e f = " i 4 6 4 " / > < d 2 : a n y T y p e   z : R e f = " i 4 9 7 " / > < d 2 : a n y T y p e   z : R e f = " i 5 3 0 " / > < d 2 : a n y T y p e   z : R e f = " i 5 6 3 " / > < / d 1 p 1 : _ e l e m e n t s > < / d 2 : V a l u e > < / d 2 : K e y V a l u e O f a n y T y p e C o m p o n e n t C o l l e c t i o n O f a n y T y p e g W H h t R N j > < / d 1 p 1 : _ c o n t e x t C o l l e c t i o n s > < / d 1 p 1 : _ e l e m e n t s > < d 1 p 1 : T y p e > A n a l y s i s S u b h e a d i n g < / d 1 p 1 : T y p e > < d 1 p 1 : _ n a t i v e V a l u e > < d 1 p 1 : _ c o n t e x t P r o p e r t i e s > < d 2 : K e y V a l u e O f a n y T y p e a n y T y p e > < d 2 : K e y   z : R e f = " i 1 8 " / > < d 2 : V a l u e   i : n i l = " t r u e " / > < / d 2 : K e y V a l u e O f a n y T y p e a n y T y p e > < / d 1 p 1 : _ c o n t e x t P r o p e r t i e s > < d 1 p 1 : _ d o c u m e n t   z : R e f = " i 1 4 " / > < / d 1 p 1 : _ n a t i v e V a l u e > < / d 2 : a n y T y p e > < d 2 : a n y T y p e   z : I d = " i 5 9 7 "   i : t y p e = " d 1 p 1 : E l e m e n t " > < d 1 p 1 : N a m e > R & a m p ; 2 3 3 ; g i o n & a m p ; 3 2 ; U D A < / d 1 p 1 : N a m e > < d 1 p 1 : O b j e c t T y p e > E l e m e n t < / d 1 p 1 : O b j e c t T y p e > < d 1 p 1 : P a r e n t   z : R e f = " i 2 6 4 " / > < d 1 p 1 : U U I D > 8 0 2 4 c d c 3 - e c a 8 - 4 8 4 3 - a a c 6 - e 6 4 0 b 5 3 5 8 5 1 3 < / d 1 p 1 : U U I D > < d 1 p 1 : _ p r o p e r t i e s   z : I d = " i 5 9 8 "   i : t y p e = " d 1 p 1 : M D M P r o p e r t i e s " > < d 1 p 1 : P a r e n t   z : R e f = " i 5 9 7 " / > < d 1 p 1 : U U I D > a 6 4 7 6 3 2 f - 5 2 1 6 - 4 a 9 4 - 9 1 1 9 - 6 b 7 2 9 5 3 2 e 9 e 3 < / d 1 p 1 : U U I D > < d 1 p 1 : _ e l e m e n t s > < d 2 : a n y T y p e   z : I d = " i 5 9 9 "   i : t y p e = " d 1 p 1 : M D M P r o p e r t y " > < d 1 p 1 : N a m e > _ 7 3 0 8 4 c 1 2 _ 7 6 8 0 _ 4 8 d 4 _ 9 2 c 2 _ 6 b 0 c 8 0 5 4 2 9 f 2 < / d 1 p 1 : N a m e > < d 1 p 1 : P a r e n t   z : R e f = " i 5 9 7 " / > < d 1 p 1 : U U I D > 9 e 2 2 3 b 2 4 - 4 5 1 0 - 4 6 4 d - b 3 2 6 - b 1 8 b 8 c 5 5 f a 6 0 < / d 1 p 1 : U U I D > < d 1 p 1 : C o n t a i n e r   z : R e f = " i 5 9 8 " / > < d 1 p 1 : V a l u e   i : t y p e = " d 1 : s t r i n g " > ' T 2 ' ! R 3 C 1 8 : R 3 C 2 1 < / d 1 p 1 : V a l u e > < / d 2 : a n y T y p e > < d 2 : a n y T y p e   z : I d = " i 6 0 0 "   i : t y p e = " d 1 p 1 : M D M P r o p e r t y " > < d 1 p 1 : N a m e > _ 2 f a b 1 5 2 3 _ e c 2 6 _ 4 1 a e _ 8 2 f e _ 5 5 c 3 6 e 9 4 8 b a 3 < / d 1 p 1 : N a m e > < d 1 p 1 : P a r e n t   z : R e f = " i 5 9 7 " / > < d 1 p 1 : U U I D > b 4 6 9 e f a 2 - f d c 6 - 4 8 2 b - 9 5 0 b - c e 7 4 f 2 d 7 a 4 8 0 < / d 1 p 1 : U U I D > < d 1 p 1 : C o n t a i n e r   z : R e f = " i 5 9 8 " / > < d 1 p 1 : V a l u e   i : t y p e = " d 1 : s t r i n g " > ' T 2 ' ! R 1 7 C 1 8 : R 1 7 C 2 1 < / d 1 p 1 : V a l u e > < / d 2 : a n y T y p e > < d 2 : a n y T y p e   z : I d = " i 6 0 1 "   i : t y p e = " d 1 p 1 : M D M P r o p e r t y " > < d 1 p 1 : N a m e > _ 7 f d 3 d 7 0 d _ e 0 5 8 _ 4 4 3 1 _ b 0 2 9 _ 2 c 8 0 3 0 c 6 d d 1 7 < / d 1 p 1 : N a m e > < d 1 p 1 : P a r e n t   z : R e f = " i 5 9 7 " / > < d 1 p 1 : U U I D > 3 7 3 7 2 8 a 3 - 5 6 8 b - 4 6 e a - a 6 6 c - 3 3 d 9 3 5 f d 0 d 2 9 < / d 1 p 1 : U U I D > < d 1 p 1 : C o n t a i n e r   z : R e f = " i 5 9 8 " / > < d 1 p 1 : V a l u e   i : t y p e = " d 1 : s t r i n g " > ' T 2 ' ! R 2 9 C 1 8 : R 2 9 C 2 1 < / d 1 p 1 : V a l u e > < / d 2 : a n y T y p e > < d 2 : a n y T y p e   z : I d = " i 6 0 2 "   i : t y p e = " d 1 p 1 : M D M P r o p e r t y " > < d 1 p 1 : N a m e > _ 5 8 b 1 2 1 0 c _ d 0 e 0 _ 4 4 0 6 _ b 3 c 4 _ c e 2 b 6 e a 6 9 2 2 5 < / d 1 p 1 : N a m e > < d 1 p 1 : P a r e n t   z : R e f = " i 5 9 7 " / > < d 1 p 1 : U U I D > 7 8 6 d 8 4 b c - f d c 2 - 4 7 1 0 - b a 5 3 - 3 2 6 f a 6 9 a 7 f 3 1 < / d 1 p 1 : U U I D > < d 1 p 1 : C o n t a i n e r   z : R e f = " i 5 9 8 " / > < d 1 p 1 : V a l u e   i : t y p e = " d 1 : s t r i n g " > ' T 2 ' ! R 4 5 C 1 8 : R 4 5 C 2 1 < / d 1 p 1 : V a l u e > < / d 2 : a n y T y p e > < d 2 : a n y T y p e   z : I d = " i 6 0 3 "   i : t y p e = " d 1 p 1 : M D M P r o p e r t y " > < d 1 p 1 : N a m e > _ 5 d 0 5 e 8 2 d _ 1 d c 0 _ 4 7 9 0 _ a c 9 0 _ a 3 b f 6 9 5 7 9 3 5 e < / d 1 p 1 : N a m e > < d 1 p 1 : P a r e n t   z : R e f = " i 5 9 7 " / > < d 1 p 1 : U U I D > 5 3 2 5 e e e a - 8 b c f - 4 9 6 c - 9 1 f 9 - 7 7 c b 3 9 5 f 0 1 a d < / d 1 p 1 : U U I D > < d 1 p 1 : C o n t a i n e r   z : R e f = " i 5 9 8 " / > < d 1 p 1 : V a l u e   i : t y p e = " d 1 : s t r i n g " > ' T 2 ' ! R 6 1 C 1 8 : R 6 1 C 2 1 < / d 1 p 1 : V a l u e > < / d 2 : a n y T y p e > < d 2 : a n y T y p e   z : I d = " i 6 0 4 "   i : t y p e = " d 1 p 1 : M D M P r o p e r t y " > < d 1 p 1 : N a m e > _ c 5 e 2 7 3 6 7 _ e d 1 d _ 4 f 2 0 _ a a 0 f _ 4 3 f b 1 b 2 5 8 4 a 3 < / d 1 p 1 : N a m e > < d 1 p 1 : P a r e n t   z : R e f = " i 5 9 7 " / > < d 1 p 1 : U U I D > 4 f b 3 4 2 b 2 - a 9 5 2 - 4 c 4 a - 9 c b 1 - b a a 1 1 2 c 8 7 2 9 3 < / d 1 p 1 : U U I D > < d 1 p 1 : C o n t a i n e r   z : R e f = " i 5 9 8 " / > < d 1 p 1 : V a l u e   i : t y p e = " d 1 : s t r i n g " > ' T 2 ' ! R 8 0 C 1 8 : R 8 0 C 2 1 < / d 1 p 1 : V a l u e > < / d 2 : a n y T y p e > < d 2 : a n y T y p e   z : I d = " i 6 0 5 "   i : t y p e = " d 1 p 1 : M D M P r o p e r t y " > < d 1 p 1 : N a m e > _ 4 1 a 3 c 8 8 d _ b 2 1 7 _ 4 b f 1 _ a 3 6 0 _ 4 7 b 1 6 a 7 3 3 5 3 5 < / d 1 p 1 : N a m e > < d 1 p 1 : P a r e n t   z : R e f = " i 5 9 7 " / > < d 1 p 1 : U U I D > c d c 4 d 9 c 6 - 8 9 a 2 - 4 c a 7 - 8 4 b 9 - f 3 f b 5 a 5 4 5 b c 9 < / d 1 p 1 : U U I D > < d 1 p 1 : C o n t a i n e r   z : R e f = " i 5 9 8 " / > < d 1 p 1 : V a l u e   i : t y p e = " d 1 : s t r i n g " > ' T 2 ' ! R 9 5 C 1 8 : R 9 5 C 2 1 < / d 1 p 1 : V a l u e > < / d 2 : a n y T y p e > < d 2 : a n y T y p e   z : I d = " i 6 0 6 "   i : t y p e = " d 1 p 1 : M D M P r o p e r t y " > < d 1 p 1 : N a m e > _ d a 2 2 2 0 9 d _ e f 2 6 _ 4 3 9 7 _ 8 2 9 1 _ 6 8 a 8 9 4 3 e d 0 6 4 < / d 1 p 1 : N a m e > < d 1 p 1 : P a r e n t   z : R e f = " i 5 9 7 " / > < d 1 p 1 : U U I D > 8 e 2 7 f c 6 3 - 8 2 0 5 - 4 2 3 f - 9 d 2 9 - 0 2 c 2 2 9 a e 8 2 a 7 < / d 1 p 1 : U U I D > < d 1 p 1 : C o n t a i n e r   z : R e f = " i 5 9 8 " / > < d 1 p 1 : V a l u e   i : t y p e = " d 1 : s t r i n g " > ' T 2 ' ! R 1 4 1 C 1 8 : R 1 4 1 C 2 1 < / d 1 p 1 : V a l u e > < / d 2 : a n y T y p e > < d 2 : a n y T y p e   z : I d = " i 6 0 7 "   i : t y p e = " d 1 p 1 : M D M P r o p e r t y " > < d 1 p 1 : N a m e > _ 1 2 3 0 1 5 c 3 _ 4 1 7 4 _ 4 0 4 e _ 8 4 9 2 _ 5 0 6 4 7 a f a 9 d 7 1 < / d 1 p 1 : N a m e > < d 1 p 1 : P a r e n t   z : R e f = " i 5 9 7 " / > < d 1 p 1 : U U I D > d d 6 5 4 b 3 5 - 5 3 3 4 - 4 6 1 e - b 0 e 6 - b b f 3 3 8 3 1 1 e 3 b < / d 1 p 1 : U U I D > < d 1 p 1 : C o n t a i n e r   z : R e f = " i 5 9 8 " / > < d 1 p 1 : V a l u e   i : t y p e = " d 1 : s t r i n g " > ' T 2 ' ! R 1 5 3 C 1 8 : R 1 5 3 C 2 1 < / d 1 p 1 : V a l u e > < / d 2 : a n y T y p e > < d 2 : a n y T y p e   z : I d = " i 6 0 8 "   i : t y p e = " d 1 p 1 : M D M P r o p e r t y " > < d 1 p 1 : N a m e > _ d 4 5 c e b a c _ 4 c 2 e _ 4 2 d 1 _ a 4 1 3 _ 6 f e 2 f f c d 1 8 d 2 < / d 1 p 1 : N a m e > < d 1 p 1 : P a r e n t   z : R e f = " i 5 9 7 " / > < d 1 p 1 : U U I D > 9 c 2 6 9 1 c 5 - c a 8 7 - 4 d 1 4 - 9 c 8 0 - f 5 f e 8 6 8 8 5 1 1 2 < / d 1 p 1 : U U I D > < d 1 p 1 : C o n t a i n e r   z : R e f = " i 5 9 8 " / > < d 1 p 1 : V a l u e   i : t y p e = " d 1 : s t r i n g " > ' T 2 ' ! R 2 0 0 C 1 8 : R 2 0 0 C 2 1 < / d 1 p 1 : V a l u e > < / d 2 : a n y T y p e > < d 2 : a n y T y p e   z : I d = " i 6 0 9 "   i : t y p e = " d 1 p 1 : M D M P r o p e r t y " > < d 1 p 1 : N a m e > _ 9 8 3 f 2 2 5 f _ 1 b b 4 _ 4 c c c _ b 9 f 7 _ 6 b 1 3 2 c 6 9 e 3 9 e < / d 1 p 1 : N a m e > < d 1 p 1 : P a r e n t   z : R e f = " i 5 9 7 " / > < d 1 p 1 : U U I D > 3 a e 9 6 f e 3 - f 1 2 a - 4 1 e a - b f 0 4 - c 9 b 0 d 0 1 9 1 c d 2 < / d 1 p 1 : U U I D > < d 1 p 1 : C o n t a i n e r   z : R e f = " i 5 9 8 " / > < d 1 p 1 : V a l u e   i : t y p e = " d 1 : s t r i n g " > ' T 2 ' ! R 2 1 2 C 1 8 : R 2 1 2 C 2 1 < / d 1 p 1 : V a l u e > < / d 2 : a n y T y p e > < d 2 : a n y T y p e   z : I d = " i 6 1 0 "   i : t y p e = " d 1 p 1 : M D M P r o p e r t y " > < d 1 p 1 : N a m e > _ 7 8 0 5 4 3 b a _ f f 7 9 _ 4 f b 6 _ b d 5 8 _ 9 c d 3 c 7 1 2 8 2 6 6 < / d 1 p 1 : N a m e > < d 1 p 1 : P a r e n t   z : R e f = " i 5 9 7 " / > < d 1 p 1 : U U I D > 7 a a b 3 f a b - 0 1 c 8 - 4 9 f 3 - 9 4 b 9 - 3 7 1 d b a 5 2 a 2 6 f < / d 1 p 1 : U U I D > < d 1 p 1 : C o n t a i n e r   z : R e f = " i 5 9 8 " / > < d 1 p 1 : V a l u e   i : t y p e = " d 1 : s t r i n g " > ' T 2 ' ! R 2 2 5 C 1 8 : R 2 2 5 C 2 1 < / d 1 p 1 : V a l u e > < / d 2 : a n y T y p e > < d 2 : a n y T y p e   z : I d = " i 6 1 1 "   i : t y p e = " d 1 p 1 : M D M P r o p e r t y " > < d 1 p 1 : N a m e > _ 1 2 f c 3 7 c 8 _ d 0 1 6 _ 4 6 e 7 _ 8 b b 6 _ 6 0 7 c 0 7 8 6 6 2 d c < / d 1 p 1 : N a m e > < d 1 p 1 : P a r e n t   z : R e f = " i 5 9 7 " / > < d 1 p 1 : U U I D > 6 7 c 5 6 6 4 0 - a 8 7 c - 4 9 1 a - b a f f - 6 8 c d 8 2 b c c a 4 0 < / d 1 p 1 : U U I D > < d 1 p 1 : C o n t a i n e r   z : R e f = " i 5 9 8 " / > < d 1 p 1 : V a l u e   i : t y p e = " d 1 : s t r i n g " > ' T 2 ' ! R 2 3 8 C 1 8 : R 2 3 8 C 2 1 < / d 1 p 1 : V a l u e > < / d 2 : a n y T y p e > < d 2 : a n y T y p e   z : I d = " i 6 1 2 "   i : t y p e = " d 1 p 1 : M D M P r o p e r t y " > < d 1 p 1 : N a m e > _ 7 5 5 3 2 e 3 e _ a 8 1 4 _ 4 8 f 9 _ 8 2 3 2 _ 8 9 e 8 4 3 b 0 f 0 2 6 < / d 1 p 1 : N a m e > < d 1 p 1 : P a r e n t   z : R e f = " i 5 9 7 " / > < d 1 p 1 : U U I D > 9 a 8 4 4 0 0 9 - c 6 5 c - 4 c 5 4 - a 9 7 e - 5 7 7 e 7 3 b 8 9 b 4 f < / d 1 p 1 : U U I D > < d 1 p 1 : C o n t a i n e r   z : R e f = " i 5 9 8 " / > < d 1 p 1 : V a l u e   i : t y p e = " d 1 : s t r i n g " > ' T 2 ' ! R 2 5 1 C 1 8 : R 2 5 1 C 2 1 < / d 1 p 1 : V a l u e > < / d 2 : a n y T y p e > < d 2 : a n y T y p e   z : I d = " i 6 1 3 "   i : t y p e = " d 1 p 1 : M D M P r o p e r t y " > < d 1 p 1 : N a m e > _ 6 0 7 d 5 f 1 8 _ 4 d 1 5 _ 4 8 0 5 _ b 4 b d _ b 8 5 0 2 4 7 7 e 9 f b < / d 1 p 1 : N a m e > < d 1 p 1 : P a r e n t   z : R e f = " i 5 9 7 " / > < d 1 p 1 : U U I D > a 5 5 f 2 2 e 4 - 1 c 0 0 - 4 d b e - 8 3 5 5 - c f 7 7 7 8 3 c 6 2 0 0 < / d 1 p 1 : U U I D > < d 1 p 1 : C o n t a i n e r   z : R e f = " i 5 9 8 " / > < d 1 p 1 : V a l u e   i : t y p e = " d 1 : s t r i n g " > ' T 2 ' ! R 2 6 8 C 1 8 : R 2 6 8 C 2 1 < / d 1 p 1 : V a l u e > < / d 2 : a n y T y p e > < d 2 : a n y T y p e   z : I d = " i 6 1 4 "   i : t y p e = " d 1 p 1 : M D M P r o p e r t y " > < d 1 p 1 : N a m e > _ a f f d 9 5 c d _ d 5 e b _ 4 4 a 4 _ a 9 5 7 _ 3 b f c 4 1 f 2 3 8 6 5 < / d 1 p 1 : N a m e > < d 1 p 1 : P a r e n t   z : R e f = " i 5 9 7 " / > < d 1 p 1 : U U I D > 7 4 8 2 f e e b - 7 e e 8 - 4 8 0 f - a f 6 e - b 1 c 7 c e b 2 e 1 9 9 < / d 1 p 1 : U U I D > < d 1 p 1 : C o n t a i n e r   z : R e f = " i 5 9 8 " / > < d 1 p 1 : V a l u e   i : t y p e = " d 1 : s t r i n g " > ' T 2 ' ! R 2 8 5 C 1 8 : R 2 8 5 C 2 1 < / d 1 p 1 : V a l u e > < / d 2 : a n y T y p e > < d 2 : a n y T y p e   z : I d = " i 6 1 5 "   i : t y p e = " d 1 p 1 : M D M P r o p e r t y " > < d 1 p 1 : N a m e > _ a 7 2 d a 3 0 d _ 6 8 2 6 _ 4 6 0 7 _ b 5 7 7 _ 7 2 0 6 0 1 c a 2 b 3 7 < / d 1 p 1 : N a m e > < d 1 p 1 : P a r e n t   z : R e f = " i 5 9 7 " / > < d 1 p 1 : U U I D > 8 9 5 e b a 0 7 - b 7 9 4 - 4 2 c 5 - 8 1 8 5 - b e a 5 0 c f e 5 0 9 4 < / d 1 p 1 : U U I D > < d 1 p 1 : C o n t a i n e r   z : R e f = " i 5 9 8 " / > < d 1 p 1 : V a l u e   i : t y p e = " d 1 : s t r i n g " > ' T 2 ' ! R 3 0 2 C 1 8 : R 3 0 2 C 2 1 < / d 1 p 1 : V a l u e > < / d 2 : a n y T y p e > < d 2 : a n y T y p e   z : I d = " i 6 1 6 "   i : t y p e = " d 1 p 1 : M D M P r o p e r t y " > < d 1 p 1 : N a m e > _ 5 5 3 a c c d 5 _ 1 0 5 9 _ 4 c 0 6 _ 8 7 7 1 _ e 8 7 6 e 8 7 e 2 a 2 0 < / d 1 p 1 : N a m e > < d 1 p 1 : P a r e n t   z : R e f = " i 5 9 7 " / > < d 1 p 1 : U U I D > e 9 9 3 c 2 6 f - 4 4 b a - 4 e 0 5 - 9 a 7 e - 6 7 a 1 f 9 9 f 0 d 5 5 < / d 1 p 1 : U U I D > < d 1 p 1 : C o n t a i n e r   z : R e f = " i 5 9 8 " / > < d 1 p 1 : V a l u e   i : t y p e = " d 1 : s t r i n g " > ' T 2 ' ! R 3 1 9 C 1 8 : R 3 1 9 C 2 1 < / d 1 p 1 : V a l u e > < / d 2 : a n y T y p e > < d 2 : a n y T y p e   z : I d = " i 6 1 7 "   i : t y p e = " d 1 p 1 : M D M P r o p e r t y " > < d 1 p 1 : N a m e > _ 1 4 1 3 c 5 9 2 _ 9 8 f 0 _ 4 6 3 a _ b 5 a b _ e d f b 2 4 1 d d e 9 d < / d 1 p 1 : N a m e > < d 1 p 1 : P a r e n t   z : R e f = " i 5 9 7 " / > < d 1 p 1 : U U I D > e a 5 e 7 1 4 9 - 6 6 9 c - 4 8 b a - a 8 1 f - 7 f 6 1 e 3 1 7 2 7 1 e < / d 1 p 1 : U U I D > < d 1 p 1 : C o n t a i n e r   z : R e f = " i 5 9 8 " / > < d 1 p 1 : V a l u e   i : t y p e = " d 1 : s t r i n g " > ' T 2 ' ! R 3 3 6 C 1 8 : R 3 3 6 C 2 1 < / d 1 p 1 : V a l u e > < / d 2 : a n y T y p e > < d 2 : a n y T y p e   z : I d = " i 6 1 8 "   i : t y p e = " d 1 p 1 : M D M P r o p e r t y " > < d 1 p 1 : N a m e > _ 3 2 d 7 d 8 7 7 _ 8 9 b 2 _ 4 a 4 f _ a f e a _ 3 d b 7 f 2 9 7 c 9 8 7 < / d 1 p 1 : N a m e > < d 1 p 1 : P a r e n t   z : R e f = " i 5 9 7 " / > < d 1 p 1 : U U I D > 3 a 4 7 8 2 6 c - 4 3 2 d - 4 e 8 0 - 8 1 9 e - 8 4 d 3 b 8 3 0 8 6 4 a < / d 1 p 1 : U U I D > < d 1 p 1 : C o n t a i n e r   z : R e f = " i 5 9 8 " / > < d 1 p 1 : V a l u e   i : t y p e = " d 1 : s t r i n g " > ' T 2 ' ! R 3 5 3 C 1 8 : R 3 5 3 C 2 1 < / d 1 p 1 : V a l u e > < / d 2 : a n y T y p e > < d 2 : a n y T y p e   z : I d = " i 6 1 9 "   i : t y p e = " d 1 p 1 : M D M P r o p e r t y " > < d 1 p 1 : N a m e > _ 6 f 2 0 8 6 c c _ 5 0 6 2 _ 4 3 e 2 _ 9 1 b 9 _ 5 a f 7 0 e 0 b d 0 e f < / d 1 p 1 : N a m e > < d 1 p 1 : P a r e n t   z : R e f = " i 5 9 7 " / > < d 1 p 1 : U U I D > f 8 6 4 8 3 0 0 - 1 5 4 2 - 4 8 2 0 - a 0 6 9 - a 9 8 1 f 4 b 6 7 7 3 d < / d 1 p 1 : U U I D > < d 1 p 1 : C o n t a i n e r   z : R e f = " i 5 9 8 " / > < d 1 p 1 : V a l u e   i : t y p e = " d 1 : s t r i n g " > ' T 2 ' ! R 3 7 0 C 1 8 : R 3 7 0 C 2 1 < / d 1 p 1 : V a l u e > < / d 2 : a n y T y p e > < d 2 : a n y T y p e   z : I d = " i 6 2 0 "   i : t y p e = " d 1 p 1 : M D M P r o p e r t y " > < d 1 p 1 : N a m e > _ d c 4 4 6 d b f _ c 1 4 e _ 4 4 f 4 _ 8 0 0 6 _ 5 e 3 a 5 0 f c 8 3 e 1 < / d 1 p 1 : N a m e > < d 1 p 1 : P a r e n t   z : R e f = " i 5 9 7 " / > < d 1 p 1 : U U I D > 5 8 1 7 7 9 9 a - e c 1 f - 4 6 7 4 - 8 3 1 9 - 2 f 6 a c 7 e 3 5 3 4 a < / d 1 p 1 : U U I D > < d 1 p 1 : C o n t a i n e r   z : R e f = " i 5 9 8 " / > < d 1 p 1 : V a l u e   i : t y p e = " d 1 : s t r i n g " > ' T 2 ' ! R 3 8 7 C 1 8 : R 3 8 7 C 2 1 < / d 1 p 1 : V a l u e > < / d 2 : a n y T y p e > < d 2 : a n y T y p e   z : I d = " i 6 2 1 "   i : t y p e = " d 1 p 1 : M D M P r o p e r t y " > < d 1 p 1 : N a m e > _ 6 2 3 d 2 3 5 e _ c 1 2 9 _ 4 6 8 8 _ a e 8 f _ 3 f e f 3 c e e c 3 8 9 < / d 1 p 1 : N a m e > < d 1 p 1 : P a r e n t   z : R e f = " i 5 9 7 " / > < d 1 p 1 : U U I D > 4 f 2 8 1 8 8 2 - 0 9 d 1 - 4 8 2 a - b 2 f 3 - 5 9 f 5 b 7 6 c 1 a 5 e < / d 1 p 1 : U U I D > < d 1 p 1 : C o n t a i n e r   z : R e f = " i 5 9 8 " / > < d 1 p 1 : V a l u e   i : t y p e = " d 1 : s t r i n g " > ' T 2 ' ! R 4 0 4 C 1 8 : R 4 0 4 C 2 1 < / d 1 p 1 : V a l u e > < / d 2 : a n y T y p e > < d 2 : a n y T y p e   z : I d = " i 6 2 2 "   i : t y p e = " d 1 p 1 : M D M P r o p e r t y " > < d 1 p 1 : N a m e > _ 9 0 8 8 9 b 5 2 _ f 6 0 a _ 4 1 b d _ a 7 e b _ 7 a 7 5 f c d a 7 3 b 7 < / d 1 p 1 : N a m e > < d 1 p 1 : P a r e n t   z : R e f = " i 5 9 7 " / > < d 1 p 1 : U U I D > d 1 4 5 d c f a - c 3 d 7 - 4 d 8 5 - 8 2 7 1 - b 3 f 8 7 d 5 f 7 d 7 b < / d 1 p 1 : U U I D > < d 1 p 1 : C o n t a i n e r   z : R e f = " i 5 9 8 " / > < d 1 p 1 : V a l u e   i : t y p e = " d 1 : s t r i n g " > ' T 2 ' ! R 4 2 2 C 1 8 : R 4 2 2 C 2 1 < / d 1 p 1 : V a l u e > < / d 2 : a n y T y p e > < d 2 : a n y T y p e   z : I d = " i 6 2 3 "   i : t y p e = " d 1 p 1 : M D M P r o p e r t y " > < d 1 p 1 : N a m e > _ c 5 a 2 9 4 4 a _ 5 8 0 7 _ 4 7 c 2 _ a a 5 1 _ 9 2 0 e d 9 f 6 1 d 2 d < / d 1 p 1 : N a m e > < d 1 p 1 : P a r e n t   z : R e f = " i 5 9 7 " / > < d 1 p 1 : U U I D > e 6 3 3 0 1 e 0 - 9 b 4 c - 4 b 1 9 - a 1 a d - 7 e 0 0 1 5 f a 2 0 f 7 < / d 1 p 1 : U U I D > < d 1 p 1 : C o n t a i n e r   z : R e f = " i 5 9 8 " / > < d 1 p 1 : V a l u e   i : t y p e = " d 1 : s t r i n g " > ' T 2 ' ! R 4 5 0 C 1 8 : R 4 5 0 C 2 1 < / d 1 p 1 : V a l u e > < / d 2 : a n y T y p e > < d 2 : a n y T y p e   z : I d = " i 6 2 4 "   i : t y p e = " d 1 p 1 : M D M P r o p e r t y " > < d 1 p 1 : N a m e > _ 6 a 5 8 3 3 0 d _ 5 d 6 4 _ 4 3 5 a _ 9 e 4 2 _ 0 7 6 2 e 1 9 d d 4 5 6 < / d 1 p 1 : N a m e > < d 1 p 1 : P a r e n t   z : R e f = " i 5 9 7 " / > < d 1 p 1 : U U I D > f b d 7 6 7 2 b - a 0 a 2 - 4 a f 3 - b f 3 c - e 6 b 2 d 8 0 1 8 0 e 7 < / d 1 p 1 : U U I D > < d 1 p 1 : C o n t a i n e r   z : R e f = " i 5 9 8 " / > < d 1 p 1 : V a l u e   i : t y p e = " d 1 : s t r i n g " > ' T 2 ' ! R 4 6 5 C 1 8 : R 4 6 5 C 2 1 < / d 1 p 1 : V a l u e > < / d 2 : a n y T y p e > < / d 1 p 1 : _ e l e m e n t s > < d 1 p 1 : _ c o n t e x t C o l l e c t i o n s > < d 2 : K e y V a l u e O f a n y T y p e C o m p o n e n t C o l l e c t i o n O f a n y T y p e g W H h t R N j > < d 2 : K e y   z : R e f = " i 1 8 " / > < d 2 : V a l u e   z : I d = " i 6 2 5 " > < d 1 p 1 : U U I D > 8 b 4 2 8 3 c 3 - 7 4 5 0 - 4 3 c f - 8 2 e 8 - b 5 7 b a 1 a 8 3 6 9 5 < / d 1 p 1 : U U I D > < d 1 p 1 : _ e l e m e n t s > < d 2 : a n y T y p e   z : R e f = " i 5 9 9 " / > < d 2 : a n y T y p e   z : R e f = " i 6 0 0 " / > < d 2 : a n y T y p e   z : R e f = " i 6 0 1 " / > < d 2 : a n y T y p e   z : R e f = " i 6 0 2 " / > < d 2 : a n y T y p e   z : R e f = " i 6 0 3 " / > < d 2 : a n y T y p e   z : R e f = " i 6 0 4 " / > < d 2 : a n y T y p e   z : R e f = " i 6 0 5 " / > < d 2 : a n y T y p e   z : R e f = " i 6 0 6 " / > < d 2 : a n y T y p e   z : R e f = " i 6 0 7 " / > < d 2 : a n y T y p e   z : R e f = " i 6 0 8 " / > < d 2 : a n y T y p e   z : R e f = " i 6 0 9 " / > < d 2 : a n y T y p e   z : R e f = " i 6 1 0 " / > < d 2 : a n y T y p e   z : R e f = " i 6 1 1 " / > < d 2 : a n y T y p e   z : R e f = " i 6 1 2 " / > < d 2 : a n y T y p e   z : R e f = " i 6 1 3 " / > < d 2 : a n y T y p e   z : R e f = " i 6 1 4 " / > < d 2 : a n y T y p e   z : R e f = " i 6 1 5 " / > < d 2 : a n y T y p e   z : R e f = " i 6 1 6 " / > < d 2 : a n y T y p e   z : R e f = " i 6 1 7 " / > < d 2 : a n y T y p e   z : R e f = " i 6 1 8 " / > < d 2 : a n y T y p e   z : R e f = " i 6 1 9 " / > < d 2 : a n y T y p e   z : R e f = " i 6 2 0 " / > < d 2 : a n y T y p e   z : R e f = " i 6 2 1 " / > < d 2 : a n y T y p e   z : R e f = " i 6 2 2 " / > < d 2 : a n y T y p e   z : R e f = " i 6 2 3 " / > < d 2 : a n y T y p e   z : R e f = " i 6 2 4 " / > < / d 1 p 1 : _ e l e m e n t s > < / d 2 : V a l u e > < / d 2 : K e y V a l u e O f a n y T y p e C o m p o n e n t C o l l e c t i o n O f a n y T y p e g W H h t R N j > < / d 1 p 1 : _ c o n t e x t C o l l e c t i o n s > < / d 1 p 1 : _ p r o p e r t i e s > < d 1 p 1 : C o n t a i n e r   z : R e f = " i 2 6 8 " / > < d 1 p 1 : _ l a b e l s > < d 2 : K e y V a l u e O f s t r i n g a n y T y p e > < d 2 : K e y > L a b e l < / d 2 : K e y > < d 2 : V a l u e   z : I d = " i 6 2 6 "   i : t y p e = " d 1 p 1 : L a b e l " > < d 1 p 1 : P a r e n t   z : R e f = " i 5 9 7 " / > < d 1 p 1 : U U I D > 4 b 9 a d 8 f 3 - 7 0 4 2 - 4 7 3 d - b 8 6 5 - 4 3 8 9 b a 0 8 b 7 9 4 < / d 1 p 1 : U U I D > < d 1 p 1 : _ t e x t s > < d 2 : K e y V a l u e O f L a b e l . T e x t K e y s t r i n g _ S R k x G n 9 d > < d 2 : K e y > < d 1 p 1 : C o n t e x t   z : R e f = " i 1 8 " / > < d 1 p 1 : L a n g u a g e   z : R e f = " i 3 2 " / > < / d 2 : K e y > < d 2 : V a l u e > R � g i o n   U D A < / 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6 2 7 "   i : t y p e = " d 1 p 1 : E l e m e n t s " > < d 1 p 1 : P a r e n t   z : R e f = " i 5 9 7 " / > < d 1 p 1 : U U I D > 4 3 7 1 f e 5 2 - 2 5 9 a - 4 d f d - 8 d 3 a - 5 1 1 e d a 3 0 c 3 5 b < / d 1 p 1 : U U I D > < d 1 p 1 : _ e l e m e n t s > < d 2 : a n y T y p e   z : I d = " i 6 2 8 "   i : t y p e = " d 1 p 1 : E l e m e n t " > < d 1 p 1 : N a m e > R & a m p ; 2 3 3 ; g i o n & a m p ; 3 2 ; P a r i s i e n n e < / d 1 p 1 : N a m e > < d 1 p 1 : O b j e c t T y p e > E l e m e n t < / d 1 p 1 : O b j e c t T y p e > < d 1 p 1 : P a r e n t   z : R e f = " i 5 9 7 " / > < d 1 p 1 : U U I D > 8 e 6 5 7 7 3 9 - a 5 8 8 - 4 1 b e - b 8 1 9 - 5 f 5 a 0 3 c 0 d 7 d 6 < / d 1 p 1 : U U I D > < d 1 p 1 : _ p r o p e r t i e s   z : I d = " i 6 2 9 "   i : t y p e = " d 1 p 1 : M D M P r o p e r t i e s " > < d 1 p 1 : P a r e n t   z : R e f = " i 6 2 8 " / > < d 1 p 1 : U U I D > 7 2 b 5 0 9 7 5 - a a a 1 - 4 2 9 8 - 8 d 9 7 - 3 6 0 3 3 5 d d 1 0 d 9 < / d 1 p 1 : U U I D > < d 1 p 1 : _ e l e m e n t s > < d 2 : a n y T y p e   z : I d = " i 6 3 0 "   i : t y p e = " d 1 p 1 : M D M P r o p e r t y " > < d 1 p 1 : N a m e > S i g L e t t e r < / d 1 p 1 : N a m e > < d 1 p 1 : P a r e n t   z : R e f = " i 6 2 8 " / > < d 1 p 1 : U U I D > d 8 0 d 3 d 3 f - a 9 8 d - 4 0 0 7 - 8 d 6 4 - 2 c 8 4 1 5 6 4 6 1 4 a < / d 1 p 1 : U U I D > < d 1 p 1 : _ p r o p e r t i e s   z : I d = " i 6 3 1 "   i : t y p e = " d 1 p 1 : M D M P r o p e r t i e s " > < d 1 p 1 : P a r e n t   z : R e f = " i 6 3 0 " / > < d 1 p 1 : U U I D > 8 c 8 e f 0 3 9 - f 6 6 9 - 4 3 7 9 - 8 a e 1 - 9 6 d 9 f 6 c 6 7 9 f 4 < / d 1 p 1 : U U I D > < d 1 p 1 : _ e l e m e n t s / > < d 1 p 1 : _ c o n t e x t C o l l e c t i o n s > < d 2 : K e y V a l u e O f a n y T y p e C o m p o n e n t C o l l e c t i o n O f a n y T y p e g W H h t R N j > < d 2 : K e y   z : R e f = " i 1 8 " / > < d 2 : V a l u e   z : I d = " i 6 3 2 " > < d 1 p 1 : U U I D > 3 5 3 e 9 6 f 9 - 9 5 5 0 - 4 b c 9 - 9 d b 0 - f a b 5 3 3 e 9 3 d 9 9 < / d 1 p 1 : U U I D > < d 1 p 1 : _ e l e m e n t s / > < / d 2 : V a l u e > < / d 2 : K e y V a l u e O f a n y T y p e C o m p o n e n t C o l l e c t i o n O f a n y T y p e g W H h t R N j > < / d 1 p 1 : _ c o n t e x t C o l l e c t i o n s > < / d 1 p 1 : _ p r o p e r t i e s > < d 1 p 1 : C o n t a i n e r   z : R e f = " i 6 2 9 " / > < d 1 p 1 : V a l u e   i : t y p e = " d 1 : s t r i n g " > h < / d 1 p 1 : V a l u e > < / d 2 : a n y T y p e > < d 2 : a n y T y p e   z : I d = " i 6 3 3 "   i : t y p e = " d 1 p 1 : M D M P r o p e r t y " > < d 1 p 1 : N a m e > _ 7 3 0 8 4 c 1 2 _ 7 6 8 0 _ 4 8 d 4 _ 9 2 c 2 _ 6 b 0 c 8 0 5 4 2 9 f 2 < / d 1 p 1 : N a m e > < d 1 p 1 : P a r e n t   z : R e f = " i 6 2 8 " / > < d 1 p 1 : U U I D > 3 d 8 6 7 e a 1 - 1 d b 1 - 4 2 f c - b 2 8 0 - 1 4 3 d 2 9 6 c 9 a 2 3 < / d 1 p 1 : U U I D > < d 1 p 1 : C o n t a i n e r   z : R e f = " i 6 2 9 " / > < d 1 p 1 : V a l u e   i : t y p e = " d 1 : s t r i n g " > ' T 2 ' ! R 3 C 1 8 : R 4 C 1 9 < / d 1 p 1 : V a l u e > < / d 2 : a n y T y p e > < d 2 : a n y T y p e   z : I d = " i 6 3 4 "   i : t y p e = " d 1 p 1 : M D M P r o p e r t y " > < d 1 p 1 : N a m e > _ 2 f a b 1 5 2 3 _ e c 2 6 _ 4 1 a e _ 8 2 f e _ 5 5 c 3 6 e 9 4 8 b a 3 < / d 1 p 1 : N a m e > < d 1 p 1 : P a r e n t   z : R e f = " i 6 2 8 " / > < d 1 p 1 : U U I D > 6 b 9 e e 4 2 d - 4 e 4 8 - 4 5 8 5 - a 5 2 8 - 4 9 a 9 9 c 5 4 e 8 d 1 < / d 1 p 1 : U U I D > < d 1 p 1 : C o n t a i n e r   z : R e f = " i 6 2 9 " / > < d 1 p 1 : V a l u e   i : t y p e = " d 1 : s t r i n g " > ' T 2 ' ! R 1 7 C 1 8 : R 1 8 C 1 9 < / d 1 p 1 : V a l u e > < / d 2 : a n y T y p e > < d 2 : a n y T y p e   z : I d = " i 6 3 5 "   i : t y p e = " d 1 p 1 : M D M P r o p e r t y " > < d 1 p 1 : N a m e > _ 7 f d 3 d 7 0 d _ e 0 5 8 _ 4 4 3 1 _ b 0 2 9 _ 2 c 8 0 3 0 c 6 d d 1 7 < / d 1 p 1 : N a m e > < d 1 p 1 : P a r e n t   z : R e f = " i 6 2 8 " / > < d 1 p 1 : U U I D > 2 4 b 2 4 3 0 b - 0 9 2 2 - 4 b e 0 - 9 9 9 e - e f 8 e 0 d 5 c 1 2 5 8 < / d 1 p 1 : U U I D > < d 1 p 1 : C o n t a i n e r   z : R e f = " i 6 2 9 " / > < d 1 p 1 : V a l u e   i : t y p e = " d 1 : s t r i n g " > ' T 2 ' ! R 2 9 C 1 8 : R 3 0 C 1 9 < / d 1 p 1 : V a l u e > < / d 2 : a n y T y p e > < d 2 : a n y T y p e   z : I d = " i 6 3 6 "   i : t y p e = " d 1 p 1 : M D M P r o p e r t y " > < d 1 p 1 : N a m e > _ 5 8 b 1 2 1 0 c _ d 0 e 0 _ 4 4 0 6 _ b 3 c 4 _ c e 2 b 6 e a 6 9 2 2 5 < / d 1 p 1 : N a m e > < d 1 p 1 : P a r e n t   z : R e f = " i 6 2 8 " / > < d 1 p 1 : U U I D > 4 8 0 2 7 5 2 9 - 3 7 6 9 - 4 b 9 2 - 8 e 0 7 - 6 e 9 0 c 0 d 3 f 7 9 2 < / d 1 p 1 : U U I D > < d 1 p 1 : C o n t a i n e r   z : R e f = " i 6 2 9 " / > < d 1 p 1 : V a l u e   i : t y p e = " d 1 : s t r i n g " > ' T 2 ' ! R 4 5 C 1 8 : R 4 6 C 1 9 < / d 1 p 1 : V a l u e > < / d 2 : a n y T y p e > < d 2 : a n y T y p e   z : I d = " i 6 3 7 "   i : t y p e = " d 1 p 1 : M D M P r o p e r t y " > < d 1 p 1 : N a m e > _ 5 d 0 5 e 8 2 d _ 1 d c 0 _ 4 7 9 0 _ a c 9 0 _ a 3 b f 6 9 5 7 9 3 5 e < / d 1 p 1 : N a m e > < d 1 p 1 : P a r e n t   z : R e f = " i 6 2 8 " / > < d 1 p 1 : U U I D > 0 7 7 a 7 4 5 9 - 2 5 d 5 - 4 4 5 d - 8 1 0 6 - f e 6 9 8 1 7 b 0 4 b 3 < / d 1 p 1 : U U I D > < d 1 p 1 : C o n t a i n e r   z : R e f = " i 6 2 9 " / > < d 1 p 1 : V a l u e   i : t y p e = " d 1 : s t r i n g " > ' T 2 ' ! R 6 1 C 1 8 : R 6 2 C 1 9 < / d 1 p 1 : V a l u e > < / d 2 : a n y T y p e > < d 2 : a n y T y p e   z : I d = " i 6 3 8 "   i : t y p e = " d 1 p 1 : M D M P r o p e r t y " > < d 1 p 1 : N a m e > _ c 5 e 2 7 3 6 7 _ e d 1 d _ 4 f 2 0 _ a a 0 f _ 4 3 f b 1 b 2 5 8 4 a 3 < / d 1 p 1 : N a m e > < d 1 p 1 : P a r e n t   z : R e f = " i 6 2 8 " / > < d 1 p 1 : U U I D > 4 9 6 e 6 a 0 f - d f 7 4 - 4 2 1 9 - 8 6 f e - 3 0 8 2 e 8 2 c 5 c 6 1 < / d 1 p 1 : U U I D > < d 1 p 1 : C o n t a i n e r   z : R e f = " i 6 2 9 " / > < d 1 p 1 : V a l u e   i : t y p e = " d 1 : s t r i n g " > ' T 2 ' ! R 8 0 C 1 8 : R 8 1 C 1 9 < / d 1 p 1 : V a l u e > < / d 2 : a n y T y p e > < d 2 : a n y T y p e   z : I d = " i 6 3 9 "   i : t y p e = " d 1 p 1 : M D M P r o p e r t y " > < d 1 p 1 : N a m e > _ 4 1 a 3 c 8 8 d _ b 2 1 7 _ 4 b f 1 _ a 3 6 0 _ 4 7 b 1 6 a 7 3 3 5 3 5 < / d 1 p 1 : N a m e > < d 1 p 1 : P a r e n t   z : R e f = " i 6 2 8 " / > < d 1 p 1 : U U I D > 8 b 2 3 f 4 1 b - e 9 8 b - 4 c 1 0 - 8 8 6 9 - 3 7 1 e 0 d b c 5 3 2 6 < / d 1 p 1 : U U I D > < d 1 p 1 : C o n t a i n e r   z : R e f = " i 6 2 9 " / > < d 1 p 1 : V a l u e   i : t y p e = " d 1 : s t r i n g " > ' T 2 ' ! R 9 5 C 1 8 : R 9 6 C 1 9 < / d 1 p 1 : V a l u e > < / d 2 : a n y T y p e > < d 2 : a n y T y p e   z : I d = " i 6 4 0 "   i : t y p e = " d 1 p 1 : M D M P r o p e r t y " > < d 1 p 1 : N a m e > _ d a 2 2 2 0 9 d _ e f 2 6 _ 4 3 9 7 _ 8 2 9 1 _ 6 8 a 8 9 4 3 e d 0 6 4 < / d 1 p 1 : N a m e > < d 1 p 1 : P a r e n t   z : R e f = " i 6 2 8 " / > < d 1 p 1 : U U I D > e 5 b 1 2 0 3 9 - 0 6 0 b - 4 9 0 d - a b 3 2 - a 9 e 4 8 d 8 2 c 9 b 6 < / d 1 p 1 : U U I D > < d 1 p 1 : C o n t a i n e r   z : R e f = " i 6 2 9 " / > < d 1 p 1 : V a l u e   i : t y p e = " d 1 : s t r i n g " > ' T 2 ' ! R 1 4 1 C 1 8 : R 1 4 2 C 1 9 < / d 1 p 1 : V a l u e > < / d 2 : a n y T y p e > < d 2 : a n y T y p e   z : I d = " i 6 4 1 "   i : t y p e = " d 1 p 1 : M D M P r o p e r t y " > < d 1 p 1 : N a m e > _ 1 2 3 0 1 5 c 3 _ 4 1 7 4 _ 4 0 4 e _ 8 4 9 2 _ 5 0 6 4 7 a f a 9 d 7 1 < / d 1 p 1 : N a m e > < d 1 p 1 : P a r e n t   z : R e f = " i 6 2 8 " / > < d 1 p 1 : U U I D > 8 5 f 6 3 4 3 4 - 2 9 0 1 - 4 1 8 7 - 8 4 e 5 - a a c 7 0 1 3 5 3 a 1 c < / d 1 p 1 : U U I D > < d 1 p 1 : C o n t a i n e r   z : R e f = " i 6 2 9 " / > < d 1 p 1 : V a l u e   i : t y p e = " d 1 : s t r i n g " > ' T 2 ' ! R 1 5 3 C 1 8 : R 1 5 4 C 1 9 < / d 1 p 1 : V a l u e > < / d 2 : a n y T y p e > < d 2 : a n y T y p e   z : I d = " i 6 4 2 "   i : t y p e = " d 1 p 1 : M D M P r o p e r t y " > < d 1 p 1 : N a m e > _ d 4 5 c e b a c _ 4 c 2 e _ 4 2 d 1 _ a 4 1 3 _ 6 f e 2 f f c d 1 8 d 2 < / d 1 p 1 : N a m e > < d 1 p 1 : P a r e n t   z : R e f = " i 6 2 8 " / > < d 1 p 1 : U U I D > 4 4 5 8 3 d d b - c b 9 5 - 4 1 f a - 8 f 4 5 - d 0 3 3 c 4 e b 3 2 3 0 < / d 1 p 1 : U U I D > < d 1 p 1 : C o n t a i n e r   z : R e f = " i 6 2 9 " / > < d 1 p 1 : V a l u e   i : t y p e = " d 1 : s t r i n g " > ' T 2 ' ! R 2 0 0 C 1 8 : R 2 0 1 C 1 9 < / d 1 p 1 : V a l u e > < / d 2 : a n y T y p e > < d 2 : a n y T y p e   z : I d = " i 6 4 3 "   i : t y p e = " d 1 p 1 : M D M P r o p e r t y " > < d 1 p 1 : N a m e > _ 9 8 3 f 2 2 5 f _ 1 b b 4 _ 4 c c c _ b 9 f 7 _ 6 b 1 3 2 c 6 9 e 3 9 e < / d 1 p 1 : N a m e > < d 1 p 1 : P a r e n t   z : R e f = " i 6 2 8 " / > < d 1 p 1 : U U I D > b 6 6 b 7 4 e 4 - 1 8 4 f - 4 8 4 9 - a b 4 0 - a 9 7 6 a 8 1 2 b e a e < / d 1 p 1 : U U I D > < d 1 p 1 : C o n t a i n e r   z : R e f = " i 6 2 9 " / > < d 1 p 1 : V a l u e   i : t y p e = " d 1 : s t r i n g " > ' T 2 ' ! R 2 1 2 C 1 8 : R 2 1 3 C 1 9 < / d 1 p 1 : V a l u e > < / d 2 : a n y T y p e > < d 2 : a n y T y p e   z : I d = " i 6 4 4 "   i : t y p e = " d 1 p 1 : M D M P r o p e r t y " > < d 1 p 1 : N a m e > _ 7 8 0 5 4 3 b a _ f f 7 9 _ 4 f b 6 _ b d 5 8 _ 9 c d 3 c 7 1 2 8 2 6 6 < / d 1 p 1 : N a m e > < d 1 p 1 : P a r e n t   z : R e f = " i 6 2 8 " / > < d 1 p 1 : U U I D > f e e 6 a a 5 8 - f c a 4 - 4 7 9 4 - b 7 e c - d c e 3 6 5 0 4 0 c b 5 < / d 1 p 1 : U U I D > < d 1 p 1 : C o n t a i n e r   z : R e f = " i 6 2 9 " / > < d 1 p 1 : V a l u e   i : t y p e = " d 1 : s t r i n g " > ' T 2 ' ! R 2 2 5 C 1 8 : R 2 2 6 C 1 9 < / d 1 p 1 : V a l u e > < / d 2 : a n y T y p e > < d 2 : a n y T y p e   z : I d = " i 6 4 5 "   i : t y p e = " d 1 p 1 : M D M P r o p e r t y " > < d 1 p 1 : N a m e > _ 1 2 f c 3 7 c 8 _ d 0 1 6 _ 4 6 e 7 _ 8 b b 6 _ 6 0 7 c 0 7 8 6 6 2 d c < / d 1 p 1 : N a m e > < d 1 p 1 : P a r e n t   z : R e f = " i 6 2 8 " / > < d 1 p 1 : U U I D > 7 0 b 6 a c 4 0 - 3 f 6 1 - 4 a 1 c - 9 6 c a - 1 8 b 9 3 3 d 1 0 9 2 b < / d 1 p 1 : U U I D > < d 1 p 1 : C o n t a i n e r   z : R e f = " i 6 2 9 " / > < d 1 p 1 : V a l u e   i : t y p e = " d 1 : s t r i n g " > ' T 2 ' ! R 2 3 8 C 1 8 : R 2 3 9 C 1 9 < / d 1 p 1 : V a l u e > < / d 2 : a n y T y p e > < d 2 : a n y T y p e   z : I d = " i 6 4 6 "   i : t y p e = " d 1 p 1 : M D M P r o p e r t y " > < d 1 p 1 : N a m e > _ 7 5 5 3 2 e 3 e _ a 8 1 4 _ 4 8 f 9 _ 8 2 3 2 _ 8 9 e 8 4 3 b 0 f 0 2 6 < / d 1 p 1 : N a m e > < d 1 p 1 : P a r e n t   z : R e f = " i 6 2 8 " / > < d 1 p 1 : U U I D > 3 3 7 6 a 7 9 a - 8 0 4 1 - 4 e c b - 9 7 2 8 - 4 b f 7 e 1 1 c c a e 2 < / d 1 p 1 : U U I D > < d 1 p 1 : C o n t a i n e r   z : R e f = " i 6 2 9 " / > < d 1 p 1 : V a l u e   i : t y p e = " d 1 : s t r i n g " > ' T 2 ' ! R 2 5 1 C 1 8 : R 2 5 2 C 1 9 < / d 1 p 1 : V a l u e > < / d 2 : a n y T y p e > < d 2 : a n y T y p e   z : I d = " i 6 4 7 "   i : t y p e = " d 1 p 1 : M D M P r o p e r t y " > < d 1 p 1 : N a m e > _ 6 0 7 d 5 f 1 8 _ 4 d 1 5 _ 4 8 0 5 _ b 4 b d _ b 8 5 0 2 4 7 7 e 9 f b < / d 1 p 1 : N a m e > < d 1 p 1 : P a r e n t   z : R e f = " i 6 2 8 " / > < d 1 p 1 : U U I D > 7 3 4 9 6 b 7 a - 9 2 d 1 - 4 f f 3 - 9 2 f 8 - 5 8 3 a 0 1 a e 8 7 3 f < / d 1 p 1 : U U I D > < d 1 p 1 : C o n t a i n e r   z : R e f = " i 6 2 9 " / > < d 1 p 1 : V a l u e   i : t y p e = " d 1 : s t r i n g " > ' T 2 ' ! R 2 6 8 C 1 8 : R 2 6 9 C 1 9 < / d 1 p 1 : V a l u e > < / d 2 : a n y T y p e > < d 2 : a n y T y p e   z : I d = " i 6 4 8 "   i : t y p e = " d 1 p 1 : M D M P r o p e r t y " > < d 1 p 1 : N a m e > _ a f f d 9 5 c d _ d 5 e b _ 4 4 a 4 _ a 9 5 7 _ 3 b f c 4 1 f 2 3 8 6 5 < / d 1 p 1 : N a m e > < d 1 p 1 : P a r e n t   z : R e f = " i 6 2 8 " / > < d 1 p 1 : U U I D > c 4 6 3 8 b b e - 5 1 c 4 - 4 c 1 b - a 5 6 e - 8 e c 8 7 3 c 0 5 1 8 2 < / d 1 p 1 : U U I D > < d 1 p 1 : C o n t a i n e r   z : R e f = " i 6 2 9 " / > < d 1 p 1 : V a l u e   i : t y p e = " d 1 : s t r i n g " > ' T 2 ' ! R 2 8 5 C 1 8 : R 2 8 6 C 1 9 < / d 1 p 1 : V a l u e > < / d 2 : a n y T y p e > < d 2 : a n y T y p e   z : I d = " i 6 4 9 "   i : t y p e = " d 1 p 1 : M D M P r o p e r t y " > < d 1 p 1 : N a m e > _ a 7 2 d a 3 0 d _ 6 8 2 6 _ 4 6 0 7 _ b 5 7 7 _ 7 2 0 6 0 1 c a 2 b 3 7 < / d 1 p 1 : N a m e > < d 1 p 1 : P a r e n t   z : R e f = " i 6 2 8 " / > < d 1 p 1 : U U I D > b 3 3 1 9 6 f 1 - 4 5 3 c - 4 a 3 8 - 8 7 7 9 - 9 3 c b e 4 6 1 6 0 c e < / d 1 p 1 : U U I D > < d 1 p 1 : C o n t a i n e r   z : R e f = " i 6 2 9 " / > < d 1 p 1 : V a l u e   i : t y p e = " d 1 : s t r i n g " > ' T 2 ' ! R 3 0 2 C 1 8 : R 3 0 3 C 1 9 < / d 1 p 1 : V a l u e > < / d 2 : a n y T y p e > < d 2 : a n y T y p e   z : I d = " i 6 5 0 "   i : t y p e = " d 1 p 1 : M D M P r o p e r t y " > < d 1 p 1 : N a m e > _ 5 5 3 a c c d 5 _ 1 0 5 9 _ 4 c 0 6 _ 8 7 7 1 _ e 8 7 6 e 8 7 e 2 a 2 0 < / d 1 p 1 : N a m e > < d 1 p 1 : P a r e n t   z : R e f = " i 6 2 8 " / > < d 1 p 1 : U U I D > 5 d 9 e 4 4 1 2 - 0 e a 7 - 4 2 7 5 - b 8 5 1 - 3 3 3 3 1 f 1 8 3 6 c c < / d 1 p 1 : U U I D > < d 1 p 1 : C o n t a i n e r   z : R e f = " i 6 2 9 " / > < d 1 p 1 : V a l u e   i : t y p e = " d 1 : s t r i n g " > ' T 2 ' ! R 3 1 9 C 1 8 : R 3 2 0 C 1 9 < / d 1 p 1 : V a l u e > < / d 2 : a n y T y p e > < d 2 : a n y T y p e   z : I d = " i 6 5 1 "   i : t y p e = " d 1 p 1 : M D M P r o p e r t y " > < d 1 p 1 : N a m e > _ 1 4 1 3 c 5 9 2 _ 9 8 f 0 _ 4 6 3 a _ b 5 a b _ e d f b 2 4 1 d d e 9 d < / d 1 p 1 : N a m e > < d 1 p 1 : P a r e n t   z : R e f = " i 6 2 8 " / > < d 1 p 1 : U U I D > 5 8 b e b 6 2 5 - 9 d 0 3 - 4 f 6 2 - 9 f d f - a c 9 e c d 9 9 5 c f 1 < / d 1 p 1 : U U I D > < d 1 p 1 : C o n t a i n e r   z : R e f = " i 6 2 9 " / > < d 1 p 1 : V a l u e   i : t y p e = " d 1 : s t r i n g " > ' T 2 ' ! R 3 3 6 C 1 8 : R 3 3 7 C 1 9 < / d 1 p 1 : V a l u e > < / d 2 : a n y T y p e > < d 2 : a n y T y p e   z : I d = " i 6 5 2 "   i : t y p e = " d 1 p 1 : M D M P r o p e r t y " > < d 1 p 1 : N a m e > _ 3 2 d 7 d 8 7 7 _ 8 9 b 2 _ 4 a 4 f _ a f e a _ 3 d b 7 f 2 9 7 c 9 8 7 < / d 1 p 1 : N a m e > < d 1 p 1 : P a r e n t   z : R e f = " i 6 2 8 " / > < d 1 p 1 : U U I D > 5 2 3 1 1 d 6 1 - f 0 7 3 - 4 9 f 4 - b d 8 b - 2 6 4 4 5 3 3 2 5 1 1 d < / d 1 p 1 : U U I D > < d 1 p 1 : C o n t a i n e r   z : R e f = " i 6 2 9 " / > < d 1 p 1 : V a l u e   i : t y p e = " d 1 : s t r i n g " > ' T 2 ' ! R 3 5 3 C 1 8 : R 3 5 4 C 1 9 < / d 1 p 1 : V a l u e > < / d 2 : a n y T y p e > < d 2 : a n y T y p e   z : I d = " i 6 5 3 "   i : t y p e = " d 1 p 1 : M D M P r o p e r t y " > < d 1 p 1 : N a m e > _ 6 f 2 0 8 6 c c _ 5 0 6 2 _ 4 3 e 2 _ 9 1 b 9 _ 5 a f 7 0 e 0 b d 0 e f < / d 1 p 1 : N a m e > < d 1 p 1 : P a r e n t   z : R e f = " i 6 2 8 " / > < d 1 p 1 : U U I D > 7 4 6 d b 1 e 2 - a 3 d 2 - 4 5 d 7 - 8 3 0 6 - d 9 0 6 0 c 4 7 4 e d 6 < / d 1 p 1 : U U I D > < d 1 p 1 : C o n t a i n e r   z : R e f = " i 6 2 9 " / > < d 1 p 1 : V a l u e   i : t y p e = " d 1 : s t r i n g " > ' T 2 ' ! R 3 7 0 C 1 8 : R 3 7 1 C 1 9 < / d 1 p 1 : V a l u e > < / d 2 : a n y T y p e > < d 2 : a n y T y p e   z : I d = " i 6 5 4 "   i : t y p e = " d 1 p 1 : M D M P r o p e r t y " > < d 1 p 1 : N a m e > _ d c 4 4 6 d b f _ c 1 4 e _ 4 4 f 4 _ 8 0 0 6 _ 5 e 3 a 5 0 f c 8 3 e 1 < / d 1 p 1 : N a m e > < d 1 p 1 : P a r e n t   z : R e f = " i 6 2 8 " / > < d 1 p 1 : U U I D > b 1 9 3 0 6 7 9 - 0 d 2 f - 4 1 8 2 - 9 7 9 f - 3 0 b 3 6 a 4 3 8 2 9 c < / d 1 p 1 : U U I D > < d 1 p 1 : C o n t a i n e r   z : R e f = " i 6 2 9 " / > < d 1 p 1 : V a l u e   i : t y p e = " d 1 : s t r i n g " > ' T 2 ' ! R 3 8 7 C 1 8 : R 3 8 8 C 1 9 < / d 1 p 1 : V a l u e > < / d 2 : a n y T y p e > < d 2 : a n y T y p e   z : I d = " i 6 5 5 "   i : t y p e = " d 1 p 1 : M D M P r o p e r t y " > < d 1 p 1 : N a m e > _ 6 2 3 d 2 3 5 e _ c 1 2 9 _ 4 6 8 8 _ a e 8 f _ 3 f e f 3 c e e c 3 8 9 < / d 1 p 1 : N a m e > < d 1 p 1 : P a r e n t   z : R e f = " i 6 2 8 " / > < d 1 p 1 : U U I D > 6 2 e f c d 2 4 - a 0 f 0 - 4 6 9 4 - 8 f 5 3 - 6 c 9 2 2 5 5 3 6 5 1 a < / d 1 p 1 : U U I D > < d 1 p 1 : C o n t a i n e r   z : R e f = " i 6 2 9 " / > < d 1 p 1 : V a l u e   i : t y p e = " d 1 : s t r i n g " > ' T 2 ' ! R 4 0 4 C 1 8 : R 4 0 5 C 1 9 < / d 1 p 1 : V a l u e > < / d 2 : a n y T y p e > < d 2 : a n y T y p e   z : I d = " i 6 5 6 "   i : t y p e = " d 1 p 1 : M D M P r o p e r t y " > < d 1 p 1 : N a m e > _ 9 0 8 8 9 b 5 2 _ f 6 0 a _ 4 1 b d _ a 7 e b _ 7 a 7 5 f c d a 7 3 b 7 < / d 1 p 1 : N a m e > < d 1 p 1 : P a r e n t   z : R e f = " i 6 2 8 " / > < d 1 p 1 : U U I D > 2 6 4 8 b b 0 c - 3 3 d 7 - 4 7 a a - 9 0 e 0 - 4 e 1 9 8 0 0 f 6 d e e < / d 1 p 1 : U U I D > < d 1 p 1 : C o n t a i n e r   z : R e f = " i 6 2 9 " / > < d 1 p 1 : V a l u e   i : t y p e = " d 1 : s t r i n g " > ' T 2 ' ! R 4 2 2 C 1 8 : R 4 2 3 C 1 9 < / d 1 p 1 : V a l u e > < / d 2 : a n y T y p e > < d 2 : a n y T y p e   z : I d = " i 6 5 7 "   i : t y p e = " d 1 p 1 : M D M P r o p e r t y " > < d 1 p 1 : N a m e > _ c 5 a 2 9 4 4 a _ 5 8 0 7 _ 4 7 c 2 _ a a 5 1 _ 9 2 0 e d 9 f 6 1 d 2 d < / d 1 p 1 : N a m e > < d 1 p 1 : P a r e n t   z : R e f = " i 6 2 8 " / > < d 1 p 1 : U U I D > 5 0 c a 8 2 7 a - d c d 0 - 4 d 0 e - 8 b 9 1 - 4 5 8 9 b 8 c a 7 0 d c < / d 1 p 1 : U U I D > < d 1 p 1 : C o n t a i n e r   z : R e f = " i 6 2 9 " / > < d 1 p 1 : V a l u e   i : t y p e = " d 1 : s t r i n g " > ' T 2 ' ! R 4 5 0 C 1 8 : R 4 5 1 C 1 9 < / d 1 p 1 : V a l u e > < / d 2 : a n y T y p e > < d 2 : a n y T y p e   z : I d = " i 6 5 8 "   i : t y p e = " d 1 p 1 : M D M P r o p e r t y " > < d 1 p 1 : N a m e > _ 6 a 5 8 3 3 0 d _ 5 d 6 4 _ 4 3 5 a _ 9 e 4 2 _ 0 7 6 2 e 1 9 d d 4 5 6 < / d 1 p 1 : N a m e > < d 1 p 1 : P a r e n t   z : R e f = " i 6 2 8 " / > < d 1 p 1 : U U I D > 8 c 0 7 a 5 2 6 - 9 e a 6 - 4 9 6 a - 8 f 1 7 - d 6 9 f 2 e 3 8 3 e 8 d < / d 1 p 1 : U U I D > < d 1 p 1 : C o n t a i n e r   z : R e f = " i 6 2 9 " / > < d 1 p 1 : V a l u e   i : t y p e = " d 1 : s t r i n g " > ' T 2 ' ! R 4 6 5 C 1 8 : R 4 6 6 C 1 9 < / d 1 p 1 : V a l u e > < / d 2 : a n y T y p e > < / d 1 p 1 : _ e l e m e n t s > < d 1 p 1 : _ c o n t e x t C o l l e c t i o n s > < d 2 : K e y V a l u e O f a n y T y p e C o m p o n e n t C o l l e c t i o n O f a n y T y p e g W H h t R N j > < d 2 : K e y   z : R e f = " i 1 8 " / > < d 2 : V a l u e   z : I d = " i 6 5 9 " > < d 1 p 1 : U U I D > 1 3 a 6 4 e 2 3 - 5 5 3 0 - 4 3 a 6 - 8 4 6 1 - b d 3 c 0 8 3 b 9 d 0 4 < / d 1 p 1 : U U I D > < d 1 p 1 : _ e l e m e n t s > < d 2 : a n y T y p e   z : R e f = " i 6 3 0 " / > < d 2 : a n y T y p e   z : R e f = " i 6 3 3 " / > < d 2 : a n y T y p e   z : R e f = " i 6 3 4 " / > < d 2 : a n y T y p e   z : R e f = " i 6 3 5 " / > < d 2 : a n y T y p e   z : R e f = " i 6 3 6 " / > < d 2 : a n y T y p e   z : R e f = " i 6 3 7 " / > < d 2 : a n y T y p e   z : R e f = " i 6 3 8 " / > < d 2 : a n y T y p e   z : R e f = " i 6 3 9 " / > < d 2 : a n y T y p e   z : R e f = " i 6 4 0 " / > < d 2 : a n y T y p e   z : R e f = " i 6 4 1 " / > < d 2 : a n y T y p e   z : R e f = " i 6 4 2 " / > < d 2 : a n y T y p e   z : R e f = " i 6 4 3 " / > < d 2 : a n y T y p e   z : R e f = " i 6 4 4 " / > < d 2 : a n y T y p e   z : R e f = " i 6 4 5 " / > < d 2 : a n y T y p e   z : R e f = " i 6 4 6 " / > < d 2 : a n y T y p e   z : R e f = " i 6 4 7 " / > < d 2 : a n y T y p e   z : R e f = " i 6 4 8 " / > < d 2 : a n y T y p e   z : R e f = " i 6 4 9 " / > < d 2 : a n y T y p e   z : R e f = " i 6 5 0 " / > < d 2 : a n y T y p e   z : R e f = " i 6 5 1 " / > < d 2 : a n y T y p e   z : R e f = " i 6 5 2 " / > < d 2 : a n y T y p e   z : R e f = " i 6 5 3 " / > < d 2 : a n y T y p e   z : R e f = " i 6 5 4 " / > < d 2 : a n y T y p e   z : R e f = " i 6 5 5 " / > < d 2 : a n y T y p e   z : R e f = " i 6 5 6 " / > < d 2 : a n y T y p e   z : R e f = " i 6 5 7 " / > < d 2 : a n y T y p e   z : R e f = " i 6 5 8 " / > < / d 1 p 1 : _ e l e m e n t s > < / d 2 : V a l u e > < / d 2 : K e y V a l u e O f a n y T y p e C o m p o n e n t C o l l e c t i o n O f a n y T y p e g W H h t R N j > < / d 1 p 1 : _ c o n t e x t C o l l e c t i o n s > < / d 1 p 1 : _ p r o p e r t i e s > < d 1 p 1 : C o n t a i n e r   z : R e f = " i 6 2 7 " / > < d 1 p 1 : _ l a b e l s > < d 2 : K e y V a l u e O f s t r i n g a n y T y p e > < d 2 : K e y > L a b e l < / d 2 : K e y > < d 2 : V a l u e   z : I d = " i 6 6 0 "   i : t y p e = " d 1 p 1 : L a b e l " > < d 1 p 1 : P a r e n t   z : R e f = " i 6 2 8 " / > < d 1 p 1 : U U I D > b 3 a 9 2 8 3 b - 7 4 8 0 - 4 0 5 1 - b 6 c c - d b 4 a 2 6 b b a 2 f 0 < / d 1 p 1 : U U I D > < d 1 p 1 : _ t e x t s > < d 2 : K e y V a l u e O f L a b e l . T e x t K e y s t r i n g _ S R k x G n 9 d > < d 2 : K e y > < d 1 p 1 : C o n t e x t   z : R e f = " i 1 8 " / > < d 1 p 1 : L a n g u a g e   z : R e f = " i 3 2 " / > < / d 2 : K e y > < d 2 : V a l u e > R � g i o n   U D A   -   R � g i o n   P a r i s i e n n e 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6 6 1 "   i : t y p e = " d 1 p 1 : E l e m e n t " > < d 1 p 1 : N a m e > P r o v i n c e < / d 1 p 1 : N a m e > < d 1 p 1 : O b j e c t T y p e > E l e m e n t < / d 1 p 1 : O b j e c t T y p e > < d 1 p 1 : P a r e n t   z : R e f = " i 5 9 7 " / > < d 1 p 1 : U U I D > a 5 7 b c b e 7 - f 7 7 c - 4 6 1 6 - 9 1 7 4 - 9 3 4 4 8 b 2 e f 3 6 2 < / d 1 p 1 : U U I D > < d 1 p 1 : _ p r o p e r t i e s   z : I d = " i 6 6 2 "   i : t y p e = " d 1 p 1 : M D M P r o p e r t i e s " > < d 1 p 1 : P a r e n t   z : R e f = " i 6 6 1 " / > < d 1 p 1 : U U I D > 5 9 1 3 7 7 a 2 - 0 c 6 4 - 4 5 9 b - b f 2 7 - 0 4 7 8 9 2 3 e 4 a 2 d < / d 1 p 1 : U U I D > < d 1 p 1 : _ e l e m e n t s > < d 2 : a n y T y p e   z : I d = " i 6 6 3 "   i : t y p e = " d 1 p 1 : M D M P r o p e r t y " > < d 1 p 1 : N a m e > S i g L e t t e r < / d 1 p 1 : N a m e > < d 1 p 1 : P a r e n t   z : R e f = " i 6 6 1 " / > < d 1 p 1 : U U I D > a c 8 c 3 3 c 7 - 5 f d e - 4 a 1 2 - a c f 0 - a 0 3 b 1 b 2 c 3 b e 5 < / d 1 p 1 : U U I D > < d 1 p 1 : _ p r o p e r t i e s   z : I d = " i 6 6 4 "   i : t y p e = " d 1 p 1 : M D M P r o p e r t i e s " > < d 1 p 1 : P a r e n t   z : R e f = " i 6 6 3 " / > < d 1 p 1 : U U I D > 7 d 6 7 9 9 f 3 - 4 7 7 7 - 4 f 9 2 - 9 c 3 0 - e 0 8 1 e 4 7 3 f 9 7 5 < / d 1 p 1 : U U I D > < d 1 p 1 : _ e l e m e n t s / > < d 1 p 1 : _ c o n t e x t C o l l e c t i o n s > < d 2 : K e y V a l u e O f a n y T y p e C o m p o n e n t C o l l e c t i o n O f a n y T y p e g W H h t R N j > < d 2 : K e y   z : R e f = " i 1 8 " / > < d 2 : V a l u e   z : I d = " i 6 6 5 " > < d 1 p 1 : U U I D > 0 d d 6 9 c 7 e - 7 a a 4 - 4 0 7 8 - 8 3 b 3 - 7 c 6 c 9 f 2 b 5 4 c 0 < / d 1 p 1 : U U I D > < d 1 p 1 : _ e l e m e n t s / > < / d 2 : V a l u e > < / d 2 : K e y V a l u e O f a n y T y p e C o m p o n e n t C o l l e c t i o n O f a n y T y p e g W H h t R N j > < / d 1 p 1 : _ c o n t e x t C o l l e c t i o n s > < / d 1 p 1 : _ p r o p e r t i e s > < d 1 p 1 : C o n t a i n e r   z : R e f = " i 6 6 2 " / > < d 1 p 1 : V a l u e   i : t y p e = " d 1 : s t r i n g " > i < / d 1 p 1 : V a l u e > < / d 2 : a n y T y p e > < d 2 : a n y T y p e   z : I d = " i 6 6 6 "   i : t y p e = " d 1 p 1 : M D M P r o p e r t y " > < d 1 p 1 : N a m e > _ 7 3 0 8 4 c 1 2 _ 7 6 8 0 _ 4 8 d 4 _ 9 2 c 2 _ 6 b 0 c 8 0 5 4 2 9 f 2 < / d 1 p 1 : N a m e > < d 1 p 1 : P a r e n t   z : R e f = " i 6 6 1 " / > < d 1 p 1 : U U I D > e 5 d 4 4 3 4 0 - c 3 4 e - 4 9 2 6 - 9 a 9 d - 4 b 1 0 8 f 8 d e 8 6 6 < / d 1 p 1 : U U I D > < d 1 p 1 : C o n t a i n e r   z : R e f = " i 6 6 2 " / > < d 1 p 1 : V a l u e   i : t y p e = " d 1 : s t r i n g " > ' T 2 ' ! R 3 C 2 0 : R 4 C 2 1 < / d 1 p 1 : V a l u e > < / d 2 : a n y T y p e > < d 2 : a n y T y p e   z : I d = " i 6 6 7 "   i : t y p e = " d 1 p 1 : M D M P r o p e r t y " > < d 1 p 1 : N a m e > _ 2 f a b 1 5 2 3 _ e c 2 6 _ 4 1 a e _ 8 2 f e _ 5 5 c 3 6 e 9 4 8 b a 3 < / d 1 p 1 : N a m e > < d 1 p 1 : P a r e n t   z : R e f = " i 6 6 1 " / > < d 1 p 1 : U U I D > 6 9 3 9 a f e 0 - 6 3 c 4 - 4 4 9 5 - 9 5 9 c - b f 1 5 9 8 2 c 9 3 a 9 < / d 1 p 1 : U U I D > < d 1 p 1 : C o n t a i n e r   z : R e f = " i 6 6 2 " / > < d 1 p 1 : V a l u e   i : t y p e = " d 1 : s t r i n g " > ' T 2 ' ! R 1 7 C 2 0 : R 1 8 C 2 1 < / d 1 p 1 : V a l u e > < / d 2 : a n y T y p e > < d 2 : a n y T y p e   z : I d = " i 6 6 8 "   i : t y p e = " d 1 p 1 : M D M P r o p e r t y " > < d 1 p 1 : N a m e > _ 7 f d 3 d 7 0 d _ e 0 5 8 _ 4 4 3 1 _ b 0 2 9 _ 2 c 8 0 3 0 c 6 d d 1 7 < / d 1 p 1 : N a m e > < d 1 p 1 : P a r e n t   z : R e f = " i 6 6 1 " / > < d 1 p 1 : U U I D > 5 e a c 0 8 f 7 - 1 1 8 3 - 4 b a b - b e d 0 - a 6 0 a 2 4 9 4 a 3 f 4 < / d 1 p 1 : U U I D > < d 1 p 1 : C o n t a i n e r   z : R e f = " i 6 6 2 " / > < d 1 p 1 : V a l u e   i : t y p e = " d 1 : s t r i n g " > ' T 2 ' ! R 2 9 C 2 0 : R 3 0 C 2 1 < / d 1 p 1 : V a l u e > < / d 2 : a n y T y p e > < d 2 : a n y T y p e   z : I d = " i 6 6 9 "   i : t y p e = " d 1 p 1 : M D M P r o p e r t y " > < d 1 p 1 : N a m e > _ 5 8 b 1 2 1 0 c _ d 0 e 0 _ 4 4 0 6 _ b 3 c 4 _ c e 2 b 6 e a 6 9 2 2 5 < / d 1 p 1 : N a m e > < d 1 p 1 : P a r e n t   z : R e f = " i 6 6 1 " / > < d 1 p 1 : U U I D > c c a 5 5 b a 5 - e 3 4 f - 4 c 3 f - a d d 8 - 3 2 a a 0 8 0 5 5 8 3 6 < / d 1 p 1 : U U I D > < d 1 p 1 : C o n t a i n e r   z : R e f = " i 6 6 2 " / > < d 1 p 1 : V a l u e   i : t y p e = " d 1 : s t r i n g " > ' T 2 ' ! R 4 5 C 2 0 : R 4 6 C 2 1 < / d 1 p 1 : V a l u e > < / d 2 : a n y T y p e > < d 2 : a n y T y p e   z : I d = " i 6 7 0 "   i : t y p e = " d 1 p 1 : M D M P r o p e r t y " > < d 1 p 1 : N a m e > _ 5 d 0 5 e 8 2 d _ 1 d c 0 _ 4 7 9 0 _ a c 9 0 _ a 3 b f 6 9 5 7 9 3 5 e < / d 1 p 1 : N a m e > < d 1 p 1 : P a r e n t   z : R e f = " i 6 6 1 " / > < d 1 p 1 : U U I D > 5 d 0 b b 3 d 4 - 1 2 4 1 - 4 6 0 0 - 9 9 4 2 - e 8 8 7 0 e 4 9 2 f 5 f < / d 1 p 1 : U U I D > < d 1 p 1 : C o n t a i n e r   z : R e f = " i 6 6 2 " / > < d 1 p 1 : V a l u e   i : t y p e = " d 1 : s t r i n g " > ' T 2 ' ! R 6 1 C 2 0 : R 6 2 C 2 1 < / d 1 p 1 : V a l u e > < / d 2 : a n y T y p e > < d 2 : a n y T y p e   z : I d = " i 6 7 1 "   i : t y p e = " d 1 p 1 : M D M P r o p e r t y " > < d 1 p 1 : N a m e > _ c 5 e 2 7 3 6 7 _ e d 1 d _ 4 f 2 0 _ a a 0 f _ 4 3 f b 1 b 2 5 8 4 a 3 < / d 1 p 1 : N a m e > < d 1 p 1 : P a r e n t   z : R e f = " i 6 6 1 " / > < d 1 p 1 : U U I D > 9 d 2 d 1 4 5 d - 4 a 4 4 - 4 5 0 6 - a c 9 6 - a 9 6 3 8 a b b 1 c 9 3 < / d 1 p 1 : U U I D > < d 1 p 1 : C o n t a i n e r   z : R e f = " i 6 6 2 " / > < d 1 p 1 : V a l u e   i : t y p e = " d 1 : s t r i n g " > ' T 2 ' ! R 8 0 C 2 0 : R 8 1 C 2 1 < / d 1 p 1 : V a l u e > < / d 2 : a n y T y p e > < d 2 : a n y T y p e   z : I d = " i 6 7 2 "   i : t y p e = " d 1 p 1 : M D M P r o p e r t y " > < d 1 p 1 : N a m e > _ 4 1 a 3 c 8 8 d _ b 2 1 7 _ 4 b f 1 _ a 3 6 0 _ 4 7 b 1 6 a 7 3 3 5 3 5 < / d 1 p 1 : N a m e > < d 1 p 1 : P a r e n t   z : R e f = " i 6 6 1 " / > < d 1 p 1 : U U I D > 7 8 e 6 6 a d 3 - e 5 d 4 - 4 5 2 6 - 8 d 8 8 - c 9 d 1 3 2 7 e 8 b a 9 < / d 1 p 1 : U U I D > < d 1 p 1 : C o n t a i n e r   z : R e f = " i 6 6 2 " / > < d 1 p 1 : V a l u e   i : t y p e = " d 1 : s t r i n g " > ' T 2 ' ! R 9 5 C 2 0 : R 9 6 C 2 1 < / d 1 p 1 : V a l u e > < / d 2 : a n y T y p e > < d 2 : a n y T y p e   z : I d = " i 6 7 3 "   i : t y p e = " d 1 p 1 : M D M P r o p e r t y " > < d 1 p 1 : N a m e > _ d a 2 2 2 0 9 d _ e f 2 6 _ 4 3 9 7 _ 8 2 9 1 _ 6 8 a 8 9 4 3 e d 0 6 4 < / d 1 p 1 : N a m e > < d 1 p 1 : P a r e n t   z : R e f = " i 6 6 1 " / > < d 1 p 1 : U U I D > 6 8 f e b 5 6 1 - f 7 4 b - 4 1 b 7 - a 4 a d - 9 a 9 a a 1 9 f 4 3 5 3 < / d 1 p 1 : U U I D > < d 1 p 1 : C o n t a i n e r   z : R e f = " i 6 6 2 " / > < d 1 p 1 : V a l u e   i : t y p e = " d 1 : s t r i n g " > ' T 2 ' ! R 1 4 1 C 2 0 : R 1 4 2 C 2 1 < / d 1 p 1 : V a l u e > < / d 2 : a n y T y p e > < d 2 : a n y T y p e   z : I d = " i 6 7 4 "   i : t y p e = " d 1 p 1 : M D M P r o p e r t y " > < d 1 p 1 : N a m e > _ 1 2 3 0 1 5 c 3 _ 4 1 7 4 _ 4 0 4 e _ 8 4 9 2 _ 5 0 6 4 7 a f a 9 d 7 1 < / d 1 p 1 : N a m e > < d 1 p 1 : P a r e n t   z : R e f = " i 6 6 1 " / > < d 1 p 1 : U U I D > 1 0 8 b 2 0 0 0 - 4 5 e d - 4 0 c 2 - b b 2 9 - 1 6 6 f c 0 d 6 1 6 c 4 < / d 1 p 1 : U U I D > < d 1 p 1 : C o n t a i n e r   z : R e f = " i 6 6 2 " / > < d 1 p 1 : V a l u e   i : t y p e = " d 1 : s t r i n g " > ' T 2 ' ! R 1 5 3 C 2 0 : R 1 5 4 C 2 1 < / d 1 p 1 : V a l u e > < / d 2 : a n y T y p e > < d 2 : a n y T y p e   z : I d = " i 6 7 5 "   i : t y p e = " d 1 p 1 : M D M P r o p e r t y " > < d 1 p 1 : N a m e > _ d 4 5 c e b a c _ 4 c 2 e _ 4 2 d 1 _ a 4 1 3 _ 6 f e 2 f f c d 1 8 d 2 < / d 1 p 1 : N a m e > < d 1 p 1 : P a r e n t   z : R e f = " i 6 6 1 " / > < d 1 p 1 : U U I D > b e a 4 f 6 0 9 - b 7 4 c - 4 8 f 8 - 9 9 4 5 - d a 8 1 1 4 4 e 3 7 0 f < / d 1 p 1 : U U I D > < d 1 p 1 : C o n t a i n e r   z : R e f = " i 6 6 2 " / > < d 1 p 1 : V a l u e   i : t y p e = " d 1 : s t r i n g " > ' T 2 ' ! R 2 0 0 C 2 0 : R 2 0 1 C 2 1 < / d 1 p 1 : V a l u e > < / d 2 : a n y T y p e > < d 2 : a n y T y p e   z : I d = " i 6 7 6 "   i : t y p e = " d 1 p 1 : M D M P r o p e r t y " > < d 1 p 1 : N a m e > _ 9 8 3 f 2 2 5 f _ 1 b b 4 _ 4 c c c _ b 9 f 7 _ 6 b 1 3 2 c 6 9 e 3 9 e < / d 1 p 1 : N a m e > < d 1 p 1 : P a r e n t   z : R e f = " i 6 6 1 " / > < d 1 p 1 : U U I D > 3 b 5 c 7 3 c 6 - 4 a f d - 4 6 1 0 - a 1 7 8 - 1 4 1 7 5 9 f c f c 8 d < / d 1 p 1 : U U I D > < d 1 p 1 : C o n t a i n e r   z : R e f = " i 6 6 2 " / > < d 1 p 1 : V a l u e   i : t y p e = " d 1 : s t r i n g " > ' T 2 ' ! R 2 1 2 C 2 0 : R 2 1 3 C 2 1 < / d 1 p 1 : V a l u e > < / d 2 : a n y T y p e > < d 2 : a n y T y p e   z : I d = " i 6 7 7 "   i : t y p e = " d 1 p 1 : M D M P r o p e r t y " > < d 1 p 1 : N a m e > _ 7 8 0 5 4 3 b a _ f f 7 9 _ 4 f b 6 _ b d 5 8 _ 9 c d 3 c 7 1 2 8 2 6 6 < / d 1 p 1 : N a m e > < d 1 p 1 : P a r e n t   z : R e f = " i 6 6 1 " / > < d 1 p 1 : U U I D > 0 f b 2 b c a e - c c d 6 - 4 a 6 5 - 8 b 6 e - a 2 f a 8 b e 3 f 8 e 7 < / d 1 p 1 : U U I D > < d 1 p 1 : C o n t a i n e r   z : R e f = " i 6 6 2 " / > < d 1 p 1 : V a l u e   i : t y p e = " d 1 : s t r i n g " > ' T 2 ' ! R 2 2 5 C 2 0 : R 2 2 6 C 2 1 < / d 1 p 1 : V a l u e > < / d 2 : a n y T y p e > < d 2 : a n y T y p e   z : I d = " i 6 7 8 "   i : t y p e = " d 1 p 1 : M D M P r o p e r t y " > < d 1 p 1 : N a m e > _ 1 2 f c 3 7 c 8 _ d 0 1 6 _ 4 6 e 7 _ 8 b b 6 _ 6 0 7 c 0 7 8 6 6 2 d c < / d 1 p 1 : N a m e > < d 1 p 1 : P a r e n t   z : R e f = " i 6 6 1 " / > < d 1 p 1 : U U I D > a c 1 8 5 0 a e - a b b f - 4 8 6 d - a 8 2 1 - e 7 e b 0 9 3 e 5 7 f 4 < / d 1 p 1 : U U I D > < d 1 p 1 : C o n t a i n e r   z : R e f = " i 6 6 2 " / > < d 1 p 1 : V a l u e   i : t y p e = " d 1 : s t r i n g " > ' T 2 ' ! R 2 3 8 C 2 0 : R 2 3 9 C 2 1 < / d 1 p 1 : V a l u e > < / d 2 : a n y T y p e > < d 2 : a n y T y p e   z : I d = " i 6 7 9 "   i : t y p e = " d 1 p 1 : M D M P r o p e r t y " > < d 1 p 1 : N a m e > _ 7 5 5 3 2 e 3 e _ a 8 1 4 _ 4 8 f 9 _ 8 2 3 2 _ 8 9 e 8 4 3 b 0 f 0 2 6 < / d 1 p 1 : N a m e > < d 1 p 1 : P a r e n t   z : R e f = " i 6 6 1 " / > < d 1 p 1 : U U I D > 2 5 4 2 a 4 f 5 - 8 f d 4 - 4 0 b c - 8 2 9 7 - d 9 f 2 5 8 4 9 8 4 8 a < / d 1 p 1 : U U I D > < d 1 p 1 : C o n t a i n e r   z : R e f = " i 6 6 2 " / > < d 1 p 1 : V a l u e   i : t y p e = " d 1 : s t r i n g " > ' T 2 ' ! R 2 5 1 C 2 0 : R 2 5 2 C 2 1 < / d 1 p 1 : V a l u e > < / d 2 : a n y T y p e > < d 2 : a n y T y p e   z : I d = " i 6 8 0 "   i : t y p e = " d 1 p 1 : M D M P r o p e r t y " > < d 1 p 1 : N a m e > _ 6 0 7 d 5 f 1 8 _ 4 d 1 5 _ 4 8 0 5 _ b 4 b d _ b 8 5 0 2 4 7 7 e 9 f b < / d 1 p 1 : N a m e > < d 1 p 1 : P a r e n t   z : R e f = " i 6 6 1 " / > < d 1 p 1 : U U I D > a 5 a 1 2 c 4 5 - 7 0 5 a - 4 8 1 6 - 8 1 e 5 - 4 f 5 b 0 3 f c 8 1 1 5 < / d 1 p 1 : U U I D > < d 1 p 1 : C o n t a i n e r   z : R e f = " i 6 6 2 " / > < d 1 p 1 : V a l u e   i : t y p e = " d 1 : s t r i n g " > ' T 2 ' ! R 2 6 8 C 2 0 : R 2 6 9 C 2 1 < / d 1 p 1 : V a l u e > < / d 2 : a n y T y p e > < d 2 : a n y T y p e   z : I d = " i 6 8 1 "   i : t y p e = " d 1 p 1 : M D M P r o p e r t y " > < d 1 p 1 : N a m e > _ a f f d 9 5 c d _ d 5 e b _ 4 4 a 4 _ a 9 5 7 _ 3 b f c 4 1 f 2 3 8 6 5 < / d 1 p 1 : N a m e > < d 1 p 1 : P a r e n t   z : R e f = " i 6 6 1 " / > < d 1 p 1 : U U I D > a 0 c 0 3 4 5 1 - f 8 c b - 4 3 f 3 - 8 9 3 2 - c 6 f a 2 c 9 7 f 2 2 7 < / d 1 p 1 : U U I D > < d 1 p 1 : C o n t a i n e r   z : R e f = " i 6 6 2 " / > < d 1 p 1 : V a l u e   i : t y p e = " d 1 : s t r i n g " > ' T 2 ' ! R 2 8 5 C 2 0 : R 2 8 6 C 2 1 < / d 1 p 1 : V a l u e > < / d 2 : a n y T y p e > < d 2 : a n y T y p e   z : I d = " i 6 8 2 "   i : t y p e = " d 1 p 1 : M D M P r o p e r t y " > < d 1 p 1 : N a m e > _ a 7 2 d a 3 0 d _ 6 8 2 6 _ 4 6 0 7 _ b 5 7 7 _ 7 2 0 6 0 1 c a 2 b 3 7 < / d 1 p 1 : N a m e > < d 1 p 1 : P a r e n t   z : R e f = " i 6 6 1 " / > < d 1 p 1 : U U I D > 5 e f 6 b c 4 2 - 5 6 f 3 - 4 2 2 d - 8 4 2 3 - 1 e 5 d 0 5 4 a d 1 7 6 < / d 1 p 1 : U U I D > < d 1 p 1 : C o n t a i n e r   z : R e f = " i 6 6 2 " / > < d 1 p 1 : V a l u e   i : t y p e = " d 1 : s t r i n g " > ' T 2 ' ! R 3 0 2 C 2 0 : R 3 0 3 C 2 1 < / d 1 p 1 : V a l u e > < / d 2 : a n y T y p e > < d 2 : a n y T y p e   z : I d = " i 6 8 3 "   i : t y p e = " d 1 p 1 : M D M P r o p e r t y " > < d 1 p 1 : N a m e > _ 5 5 3 a c c d 5 _ 1 0 5 9 _ 4 c 0 6 _ 8 7 7 1 _ e 8 7 6 e 8 7 e 2 a 2 0 < / d 1 p 1 : N a m e > < d 1 p 1 : P a r e n t   z : R e f = " i 6 6 1 " / > < d 1 p 1 : U U I D > 5 3 d b f 8 6 d - 6 2 a 3 - 4 e d 3 - 9 a 5 b - 9 b d 0 e 5 b f 1 2 b d < / d 1 p 1 : U U I D > < d 1 p 1 : C o n t a i n e r   z : R e f = " i 6 6 2 " / > < d 1 p 1 : V a l u e   i : t y p e = " d 1 : s t r i n g " > ' T 2 ' ! R 3 1 9 C 2 0 : R 3 2 0 C 2 1 < / d 1 p 1 : V a l u e > < / d 2 : a n y T y p e > < d 2 : a n y T y p e   z : I d = " i 6 8 4 "   i : t y p e = " d 1 p 1 : M D M P r o p e r t y " > < d 1 p 1 : N a m e > _ 1 4 1 3 c 5 9 2 _ 9 8 f 0 _ 4 6 3 a _ b 5 a b _ e d f b 2 4 1 d d e 9 d < / d 1 p 1 : N a m e > < d 1 p 1 : P a r e n t   z : R e f = " i 6 6 1 " / > < d 1 p 1 : U U I D > 1 7 d 7 7 0 5 e - 6 e 4 b - 4 f f 3 - a b 3 2 - 5 d d 9 5 e 2 7 e c d e < / d 1 p 1 : U U I D > < d 1 p 1 : C o n t a i n e r   z : R e f = " i 6 6 2 " / > < d 1 p 1 : V a l u e   i : t y p e = " d 1 : s t r i n g " > ' T 2 ' ! R 3 3 6 C 2 0 : R 3 3 7 C 2 1 < / d 1 p 1 : V a l u e > < / d 2 : a n y T y p e > < d 2 : a n y T y p e   z : I d = " i 6 8 5 "   i : t y p e = " d 1 p 1 : M D M P r o p e r t y " > < d 1 p 1 : N a m e > _ 3 2 d 7 d 8 7 7 _ 8 9 b 2 _ 4 a 4 f _ a f e a _ 3 d b 7 f 2 9 7 c 9 8 7 < / d 1 p 1 : N a m e > < d 1 p 1 : P a r e n t   z : R e f = " i 6 6 1 " / > < d 1 p 1 : U U I D > 7 a a 8 a a 7 6 - 7 9 6 d - 4 5 0 c - b 8 5 f - f 0 f b 7 7 3 3 8 f 5 6 < / d 1 p 1 : U U I D > < d 1 p 1 : C o n t a i n e r   z : R e f = " i 6 6 2 " / > < d 1 p 1 : V a l u e   i : t y p e = " d 1 : s t r i n g " > ' T 2 ' ! R 3 5 3 C 2 0 : R 3 5 4 C 2 1 < / d 1 p 1 : V a l u e > < / d 2 : a n y T y p e > < d 2 : a n y T y p e   z : I d = " i 6 8 6 "   i : t y p e = " d 1 p 1 : M D M P r o p e r t y " > < d 1 p 1 : N a m e > _ 6 f 2 0 8 6 c c _ 5 0 6 2 _ 4 3 e 2 _ 9 1 b 9 _ 5 a f 7 0 e 0 b d 0 e f < / d 1 p 1 : N a m e > < d 1 p 1 : P a r e n t   z : R e f = " i 6 6 1 " / > < d 1 p 1 : U U I D > a f 0 e 6 a 8 7 - 9 4 e c - 4 8 b 2 - b 0 e c - 4 4 a 1 f 4 1 f 3 c 0 7 < / d 1 p 1 : U U I D > < d 1 p 1 : C o n t a i n e r   z : R e f = " i 6 6 2 " / > < d 1 p 1 : V a l u e   i : t y p e = " d 1 : s t r i n g " > ' T 2 ' ! R 3 7 0 C 2 0 : R 3 7 1 C 2 1 < / d 1 p 1 : V a l u e > < / d 2 : a n y T y p e > < d 2 : a n y T y p e   z : I d = " i 6 8 7 "   i : t y p e = " d 1 p 1 : M D M P r o p e r t y " > < d 1 p 1 : N a m e > _ d c 4 4 6 d b f _ c 1 4 e _ 4 4 f 4 _ 8 0 0 6 _ 5 e 3 a 5 0 f c 8 3 e 1 < / d 1 p 1 : N a m e > < d 1 p 1 : P a r e n t   z : R e f = " i 6 6 1 " / > < d 1 p 1 : U U I D > 8 a 4 9 4 4 3 f - e 4 4 2 - 4 1 3 6 - 8 4 3 e - f 6 d f 3 9 b 1 9 5 5 6 < / d 1 p 1 : U U I D > < d 1 p 1 : C o n t a i n e r   z : R e f = " i 6 6 2 " / > < d 1 p 1 : V a l u e   i : t y p e = " d 1 : s t r i n g " > ' T 2 ' ! R 3 8 7 C 2 0 : R 3 8 8 C 2 1 < / d 1 p 1 : V a l u e > < / d 2 : a n y T y p e > < d 2 : a n y T y p e   z : I d = " i 6 8 8 "   i : t y p e = " d 1 p 1 : M D M P r o p e r t y " > < d 1 p 1 : N a m e > _ 6 2 3 d 2 3 5 e _ c 1 2 9 _ 4 6 8 8 _ a e 8 f _ 3 f e f 3 c e e c 3 8 9 < / d 1 p 1 : N a m e > < d 1 p 1 : P a r e n t   z : R e f = " i 6 6 1 " / > < d 1 p 1 : U U I D > 4 e 9 0 2 7 1 f - 7 9 2 d - 4 d 0 4 - a b a 9 - f 8 5 7 d 7 7 6 a 5 7 9 < / d 1 p 1 : U U I D > < d 1 p 1 : C o n t a i n e r   z : R e f = " i 6 6 2 " / > < d 1 p 1 : V a l u e   i : t y p e = " d 1 : s t r i n g " > ' T 2 ' ! R 4 0 4 C 2 0 : R 4 0 5 C 2 1 < / d 1 p 1 : V a l u e > < / d 2 : a n y T y p e > < d 2 : a n y T y p e   z : I d = " i 6 8 9 "   i : t y p e = " d 1 p 1 : M D M P r o p e r t y " > < d 1 p 1 : N a m e > _ 9 0 8 8 9 b 5 2 _ f 6 0 a _ 4 1 b d _ a 7 e b _ 7 a 7 5 f c d a 7 3 b 7 < / d 1 p 1 : N a m e > < d 1 p 1 : P a r e n t   z : R e f = " i 6 6 1 " / > < d 1 p 1 : U U I D > 5 f 6 d a 9 2 5 - 7 c 2 4 - 4 4 2 c - b e f 4 - b 6 a d 5 6 1 b 5 0 e 0 < / d 1 p 1 : U U I D > < d 1 p 1 : C o n t a i n e r   z : R e f = " i 6 6 2 " / > < d 1 p 1 : V a l u e   i : t y p e = " d 1 : s t r i n g " > ' T 2 ' ! R 4 2 2 C 2 0 : R 4 2 3 C 2 1 < / d 1 p 1 : V a l u e > < / d 2 : a n y T y p e > < d 2 : a n y T y p e   z : I d = " i 6 9 0 "   i : t y p e = " d 1 p 1 : M D M P r o p e r t y " > < d 1 p 1 : N a m e > _ c 5 a 2 9 4 4 a _ 5 8 0 7 _ 4 7 c 2 _ a a 5 1 _ 9 2 0 e d 9 f 6 1 d 2 d < / d 1 p 1 : N a m e > < d 1 p 1 : P a r e n t   z : R e f = " i 6 6 1 " / > < d 1 p 1 : U U I D > b a 1 4 5 3 d 9 - e 5 1 9 - 4 1 2 9 - a 0 7 c - 5 8 c 6 9 0 9 7 6 e 7 f < / d 1 p 1 : U U I D > < d 1 p 1 : C o n t a i n e r   z : R e f = " i 6 6 2 " / > < d 1 p 1 : V a l u e   i : t y p e = " d 1 : s t r i n g " > ' T 2 ' ! R 4 5 0 C 2 0 : R 4 5 1 C 2 1 < / d 1 p 1 : V a l u e > < / d 2 : a n y T y p e > < d 2 : a n y T y p e   z : I d = " i 6 9 1 "   i : t y p e = " d 1 p 1 : M D M P r o p e r t y " > < d 1 p 1 : N a m e > _ 6 a 5 8 3 3 0 d _ 5 d 6 4 _ 4 3 5 a _ 9 e 4 2 _ 0 7 6 2 e 1 9 d d 4 5 6 < / d 1 p 1 : N a m e > < d 1 p 1 : P a r e n t   z : R e f = " i 6 6 1 " / > < d 1 p 1 : U U I D > a 9 a 2 d 8 7 e - 5 c 0 b - 4 0 f 0 - 8 8 d 6 - e 8 3 5 5 a 5 7 7 d 3 e < / d 1 p 1 : U U I D > < d 1 p 1 : C o n t a i n e r   z : R e f = " i 6 6 2 " / > < d 1 p 1 : V a l u e   i : t y p e = " d 1 : s t r i n g " > ' T 2 ' ! R 4 6 5 C 2 0 : R 4 6 6 C 2 1 < / d 1 p 1 : V a l u e > < / d 2 : a n y T y p e > < / d 1 p 1 : _ e l e m e n t s > < d 1 p 1 : _ c o n t e x t C o l l e c t i o n s > < d 2 : K e y V a l u e O f a n y T y p e C o m p o n e n t C o l l e c t i o n O f a n y T y p e g W H h t R N j > < d 2 : K e y   z : R e f = " i 1 8 " / > < d 2 : V a l u e   z : I d = " i 6 9 2 " > < d 1 p 1 : U U I D > e d 6 5 f 3 9 c - 7 3 3 8 - 4 6 e 1 - a 1 4 9 - 0 1 8 e 3 9 f 9 6 c e d < / d 1 p 1 : U U I D > < d 1 p 1 : _ e l e m e n t s > < d 2 : a n y T y p e   z : R e f = " i 6 6 3 " / > < d 2 : a n y T y p e   z : R e f = " i 6 6 6 " / > < d 2 : a n y T y p e   z : R e f = " i 6 6 7 " / > < d 2 : a n y T y p e   z : R e f = " i 6 6 8 " / > < d 2 : a n y T y p e   z : R e f = " i 6 6 9 " / > < d 2 : a n y T y p e   z : R e f = " i 6 7 0 " / > < d 2 : a n y T y p e   z : R e f = " i 6 7 1 " / > < d 2 : a n y T y p e   z : R e f = " i 6 7 2 " / > < d 2 : a n y T y p e   z : R e f = " i 6 7 3 " / > < d 2 : a n y T y p e   z : R e f = " i 6 7 4 " / > < d 2 : a n y T y p e   z : R e f = " i 6 7 5 " / > < d 2 : a n y T y p e   z : R e f = " i 6 7 6 " / > < d 2 : a n y T y p e   z : R e f = " i 6 7 7 " / > < d 2 : a n y T y p e   z : R e f = " i 6 7 8 " / > < d 2 : a n y T y p e   z : R e f = " i 6 7 9 " / > < d 2 : a n y T y p e   z : R e f = " i 6 8 0 " / > < d 2 : a n y T y p e   z : R e f = " i 6 8 1 " / > < d 2 : a n y T y p e   z : R e f = " i 6 8 2 " / > < d 2 : a n y T y p e   z : R e f = " i 6 8 3 " / > < d 2 : a n y T y p e   z : R e f = " i 6 8 4 " / > < d 2 : a n y T y p e   z : R e f = " i 6 8 5 " / > < d 2 : a n y T y p e   z : R e f = " i 6 8 6 " / > < d 2 : a n y T y p e   z : R e f = " i 6 8 7 " / > < d 2 : a n y T y p e   z : R e f = " i 6 8 8 " / > < d 2 : a n y T y p e   z : R e f = " i 6 8 9 " / > < d 2 : a n y T y p e   z : R e f = " i 6 9 0 " / > < d 2 : a n y T y p e   z : R e f = " i 6 9 1 " / > < / d 1 p 1 : _ e l e m e n t s > < / d 2 : V a l u e > < / d 2 : K e y V a l u e O f a n y T y p e C o m p o n e n t C o l l e c t i o n O f a n y T y p e g W H h t R N j > < / d 1 p 1 : _ c o n t e x t C o l l e c t i o n s > < / d 1 p 1 : _ p r o p e r t i e s > < d 1 p 1 : C o n t a i n e r   z : R e f = " i 6 2 7 " / > < d 1 p 1 : _ l a b e l s > < d 2 : K e y V a l u e O f s t r i n g a n y T y p e > < d 2 : K e y > L a b e l < / d 2 : K e y > < d 2 : V a l u e   z : I d = " i 6 9 3 "   i : t y p e = " d 1 p 1 : L a b e l " > < d 1 p 1 : P a r e n t   z : R e f = " i 6 6 1 " / > < d 1 p 1 : U U I D > 4 f c e 2 5 3 4 - 2 b f b - 4 7 4 4 - a a 3 d - 5 e e f 6 9 5 b a 5 a 9 < / d 1 p 1 : U U I D > < d 1 p 1 : _ t e x t s > < d 2 : K e y V a l u e O f L a b e l . T e x t K e y s t r i n g _ S R k x G n 9 d > < d 2 : K e y > < d 1 p 1 : C o n t e x t   z : R e f = " i 1 8 " / > < d 1 p 1 : L a n g u a g e   z : R e f = " i 3 2 " / > < / d 2 : K e y > < d 2 : V a l u e > R � g i o n   U D A   -   P r o v i n c e 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6 9 4 " > < d 1 p 1 : U U I D > 1 3 4 1 c 0 8 c - c a 4 3 - 4 b 1 1 - b 5 d 5 - e 1 c d b b e c c e 3 7 < / d 1 p 1 : U U I D > < d 1 p 1 : _ e l e m e n t s > < d 2 : a n y T y p e   z : R e f = " i 6 2 8 " / > < d 2 : a n y T y p e   z : R e f = " i 6 6 1 " / > < / d 1 p 1 : _ e l e m e n t s > < / d 2 : V a l u e > < / d 2 : K e y V a l u e O f a n y T y p e C o m p o n e n t C o l l e c t i o n O f a n y T y p e g W H h t R N j > < / d 1 p 1 : _ c o n t e x t C o l l e c t i o n s > < / d 1 p 1 : _ e l e m e n t s > < d 1 p 1 : T y p e > A n a l y s i s S u b h e a d i n g < / d 1 p 1 : T y p e > < d 1 p 1 : _ n a t i v e V a l u e > < d 1 p 1 : _ c o n t e x t P r o p e r t i e s > < d 2 : K e y V a l u e O f a n y T y p e a n y T y p e > < d 2 : K e y   z : R e f = " i 1 8 " / > < d 2 : V a l u e   i : n i l = " t r u e " / > < / d 2 : K e y V a l u e O f a n y T y p e a n y T y p e > < / d 1 p 1 : _ c o n t e x t P r o p e r t i e s > < d 1 p 1 : _ d o c u m e n t   z : R e f = " i 1 4 " / > < / d 1 p 1 : _ n a t i v e V a l u e > < / d 2 : a n y T y p e > < d 2 : a n y T y p e   z : I d = " i 6 9 5 "   i : t y p e = " d 1 p 1 : E l e m e n t " > < d 1 p 1 : N a m e > C a t & a m p ; 2 3 3 ; g o r i e & a m p ; 3 2 ; d & a m p ; 3 9 ; a g g l o m & a m p ; 2 3 3 ; r a t i o n < / d 1 p 1 : N a m e > < d 1 p 1 : O b j e c t T y p e > E l e m e n t < / d 1 p 1 : O b j e c t T y p e > < d 1 p 1 : P a r e n t   z : R e f = " i 2 6 4 " / > < d 1 p 1 : U U I D > e f a f 2 a a 7 - 8 3 9 7 - 4 6 3 b - 9 1 3 c - 8 e 4 9 4 7 8 1 0 c 7 f < / d 1 p 1 : U U I D > < d 1 p 1 : _ p r o p e r t i e s   z : I d = " i 6 9 6 "   i : t y p e = " d 1 p 1 : M D M P r o p e r t i e s " > < d 1 p 1 : P a r e n t   z : R e f = " i 6 9 5 " / > < d 1 p 1 : U U I D > 3 d 0 2 d 5 5 7 - c b 7 5 - 4 4 a 7 - a 8 7 f - 2 b 4 4 d 9 5 0 c 0 1 0 < / d 1 p 1 : U U I D > < d 1 p 1 : _ e l e m e n t s > < d 2 : a n y T y p e   z : I d = " i 6 9 7 "   i : t y p e = " d 1 p 1 : M D M P r o p e r t y " > < d 1 p 1 : N a m e > _ 7 3 0 8 4 c 1 2 _ 7 6 8 0 _ 4 8 d 4 _ 9 2 c 2 _ 6 b 0 c 8 0 5 4 2 9 f 2 < / d 1 p 1 : N a m e > < d 1 p 1 : P a r e n t   z : R e f = " i 6 9 5 " / > < d 1 p 1 : U U I D > 6 f b d 3 c 1 2 - c 7 6 6 - 4 2 b f - 8 3 0 e - 4 2 8 c 8 3 c 3 b 3 0 a < / d 1 p 1 : U U I D > < d 1 p 1 : C o n t a i n e r   z : R e f = " i 6 9 6 " / > < d 1 p 1 : V a l u e   i : t y p e = " d 1 : s t r i n g " > ' T 2 ' ! R 3 C 2 2 : R 3 C 3 1 < / d 1 p 1 : V a l u e > < / d 2 : a n y T y p e > < d 2 : a n y T y p e   z : I d = " i 6 9 8 "   i : t y p e = " d 1 p 1 : M D M P r o p e r t y " > < d 1 p 1 : N a m e > _ 2 f a b 1 5 2 3 _ e c 2 6 _ 4 1 a e _ 8 2 f e _ 5 5 c 3 6 e 9 4 8 b a 3 < / d 1 p 1 : N a m e > < d 1 p 1 : P a r e n t   z : R e f = " i 6 9 5 " / > < d 1 p 1 : U U I D > b c 6 8 1 5 5 e - 3 1 2 3 - 4 d 9 f - 9 8 d e - 2 3 9 a 9 9 7 8 9 b e 0 < / d 1 p 1 : U U I D > < d 1 p 1 : C o n t a i n e r   z : R e f = " i 6 9 6 " / > < d 1 p 1 : V a l u e   i : t y p e = " d 1 : s t r i n g " > ' T 2 ' ! R 1 7 C 2 2 : R 1 7 C 3 1 < / d 1 p 1 : V a l u e > < / d 2 : a n y T y p e > < d 2 : a n y T y p e   z : I d = " i 6 9 9 "   i : t y p e = " d 1 p 1 : M D M P r o p e r t y " > < d 1 p 1 : N a m e > _ 7 f d 3 d 7 0 d _ e 0 5 8 _ 4 4 3 1 _ b 0 2 9 _ 2 c 8 0 3 0 c 6 d d 1 7 < / d 1 p 1 : N a m e > < d 1 p 1 : P a r e n t   z : R e f = " i 6 9 5 " / > < d 1 p 1 : U U I D > a b 8 3 5 6 3 b - 3 8 3 b - 4 0 6 b - a 2 2 0 - 6 f 4 7 7 5 8 6 4 0 3 9 < / d 1 p 1 : U U I D > < d 1 p 1 : C o n t a i n e r   z : R e f = " i 6 9 6 " / > < d 1 p 1 : V a l u e   i : t y p e = " d 1 : s t r i n g " > ' T 2 ' ! R 2 9 C 2 2 : R 2 9 C 3 1 < / d 1 p 1 : V a l u e > < / d 2 : a n y T y p e > < d 2 : a n y T y p e   z : I d = " i 7 0 0 "   i : t y p e = " d 1 p 1 : M D M P r o p e r t y " > < d 1 p 1 : N a m e > _ 5 8 b 1 2 1 0 c _ d 0 e 0 _ 4 4 0 6 _ b 3 c 4 _ c e 2 b 6 e a 6 9 2 2 5 < / d 1 p 1 : N a m e > < d 1 p 1 : P a r e n t   z : R e f = " i 6 9 5 " / > < d 1 p 1 : U U I D > a f 6 3 3 c c e - e 3 c 8 - 4 3 f 3 - 8 2 c 6 - e e a 6 0 0 d c 2 2 1 9 < / d 1 p 1 : U U I D > < d 1 p 1 : C o n t a i n e r   z : R e f = " i 6 9 6 " / > < d 1 p 1 : V a l u e   i : t y p e = " d 1 : s t r i n g " > ' T 2 ' ! R 4 5 C 2 2 : R 4 5 C 3 1 < / d 1 p 1 : V a l u e > < / d 2 : a n y T y p e > < d 2 : a n y T y p e   z : I d = " i 7 0 1 "   i : t y p e = " d 1 p 1 : M D M P r o p e r t y " > < d 1 p 1 : N a m e > _ 5 d 0 5 e 8 2 d _ 1 d c 0 _ 4 7 9 0 _ a c 9 0 _ a 3 b f 6 9 5 7 9 3 5 e < / d 1 p 1 : N a m e > < d 1 p 1 : P a r e n t   z : R e f = " i 6 9 5 " / > < d 1 p 1 : U U I D > d 5 3 d b 0 9 3 - e d e f - 4 7 3 8 - a 3 c b - 3 2 9 a 6 a 4 7 5 b 8 a < / d 1 p 1 : U U I D > < d 1 p 1 : C o n t a i n e r   z : R e f = " i 6 9 6 " / > < d 1 p 1 : V a l u e   i : t y p e = " d 1 : s t r i n g " > ' T 2 ' ! R 6 1 C 2 2 : R 6 1 C 3 1 < / d 1 p 1 : V a l u e > < / d 2 : a n y T y p e > < d 2 : a n y T y p e   z : I d = " i 7 0 2 "   i : t y p e = " d 1 p 1 : M D M P r o p e r t y " > < d 1 p 1 : N a m e > _ c 5 e 2 7 3 6 7 _ e d 1 d _ 4 f 2 0 _ a a 0 f _ 4 3 f b 1 b 2 5 8 4 a 3 < / d 1 p 1 : N a m e > < d 1 p 1 : P a r e n t   z : R e f = " i 6 9 5 " / > < d 1 p 1 : U U I D > a 3 3 d 6 4 2 d - 9 6 7 9 - 4 e 9 e - a b 7 5 - b b 6 4 c a 9 1 9 b a 0 < / d 1 p 1 : U U I D > < d 1 p 1 : C o n t a i n e r   z : R e f = " i 6 9 6 " / > < d 1 p 1 : V a l u e   i : t y p e = " d 1 : s t r i n g " > ' T 2 ' ! R 8 0 C 2 2 : R 8 0 C 3 1 < / d 1 p 1 : V a l u e > < / d 2 : a n y T y p e > < d 2 : a n y T y p e   z : I d = " i 7 0 3 "   i : t y p e = " d 1 p 1 : M D M P r o p e r t y " > < d 1 p 1 : N a m e > _ 4 1 a 3 c 8 8 d _ b 2 1 7 _ 4 b f 1 _ a 3 6 0 _ 4 7 b 1 6 a 7 3 3 5 3 5 < / d 1 p 1 : N a m e > < d 1 p 1 : P a r e n t   z : R e f = " i 6 9 5 " / > < d 1 p 1 : U U I D > 4 2 e 3 b f f d - b 2 0 4 - 4 7 8 3 - a 8 f e - c b 9 2 5 d a d 3 b 3 8 < / d 1 p 1 : U U I D > < d 1 p 1 : C o n t a i n e r   z : R e f = " i 6 9 6 " / > < d 1 p 1 : V a l u e   i : t y p e = " d 1 : s t r i n g " > ' T 2 ' ! R 9 5 C 2 2 : R 9 5 C 3 1 < / d 1 p 1 : V a l u e > < / d 2 : a n y T y p e > < d 2 : a n y T y p e   z : I d = " i 7 0 4 "   i : t y p e = " d 1 p 1 : M D M P r o p e r t y " > < d 1 p 1 : N a m e > _ d a 2 2 2 0 9 d _ e f 2 6 _ 4 3 9 7 _ 8 2 9 1 _ 6 8 a 8 9 4 3 e d 0 6 4 < / d 1 p 1 : N a m e > < d 1 p 1 : P a r e n t   z : R e f = " i 6 9 5 " / > < d 1 p 1 : U U I D > 5 9 9 9 7 0 d 8 - 4 1 0 9 - 4 8 9 f - b f e 5 - 2 2 b 7 d b f 1 e 1 1 1 < / d 1 p 1 : U U I D > < d 1 p 1 : C o n t a i n e r   z : R e f = " i 6 9 6 " / > < d 1 p 1 : V a l u e   i : t y p e = " d 1 : s t r i n g " > ' T 2 ' ! R 1 4 1 C 2 2 : R 1 4 1 C 3 1 < / d 1 p 1 : V a l u e > < / d 2 : a n y T y p e > < d 2 : a n y T y p e   z : I d = " i 7 0 5 "   i : t y p e = " d 1 p 1 : M D M P r o p e r t y " > < d 1 p 1 : N a m e > _ 1 2 3 0 1 5 c 3 _ 4 1 7 4 _ 4 0 4 e _ 8 4 9 2 _ 5 0 6 4 7 a f a 9 d 7 1 < / d 1 p 1 : N a m e > < d 1 p 1 : P a r e n t   z : R e f = " i 6 9 5 " / > < d 1 p 1 : U U I D > 6 b 0 f 9 d 0 5 - c b 1 d - 4 3 2 4 - b 9 8 0 - 1 4 7 f 1 5 2 f 1 6 1 8 < / d 1 p 1 : U U I D > < d 1 p 1 : C o n t a i n e r   z : R e f = " i 6 9 6 " / > < d 1 p 1 : V a l u e   i : t y p e = " d 1 : s t r i n g " > ' T 2 ' ! R 1 5 3 C 2 2 : R 1 5 3 C 3 1 < / d 1 p 1 : V a l u e > < / d 2 : a n y T y p e > < d 2 : a n y T y p e   z : I d = " i 7 0 6 "   i : t y p e = " d 1 p 1 : M D M P r o p e r t y " > < d 1 p 1 : N a m e > _ d 4 5 c e b a c _ 4 c 2 e _ 4 2 d 1 _ a 4 1 3 _ 6 f e 2 f f c d 1 8 d 2 < / d 1 p 1 : N a m e > < d 1 p 1 : P a r e n t   z : R e f = " i 6 9 5 " / > < d 1 p 1 : U U I D > 7 b 1 8 6 4 9 9 - b 2 a 0 - 4 7 4 0 - 8 a a 1 - 9 1 b 8 c 1 9 9 c 8 9 a < / d 1 p 1 : U U I D > < d 1 p 1 : C o n t a i n e r   z : R e f = " i 6 9 6 " / > < d 1 p 1 : V a l u e   i : t y p e = " d 1 : s t r i n g " > ' T 2 ' ! R 2 0 0 C 2 2 : R 2 0 0 C 3 1 < / d 1 p 1 : V a l u e > < / d 2 : a n y T y p e > < d 2 : a n y T y p e   z : I d = " i 7 0 7 "   i : t y p e = " d 1 p 1 : M D M P r o p e r t y " > < d 1 p 1 : N a m e > _ 9 8 3 f 2 2 5 f _ 1 b b 4 _ 4 c c c _ b 9 f 7 _ 6 b 1 3 2 c 6 9 e 3 9 e < / d 1 p 1 : N a m e > < d 1 p 1 : P a r e n t   z : R e f = " i 6 9 5 " / > < d 1 p 1 : U U I D > e 4 f 2 e 3 9 c - e a 0 c - 4 6 4 9 - a c 2 b - 5 d 7 a e f 0 d 7 d 9 e < / d 1 p 1 : U U I D > < d 1 p 1 : C o n t a i n e r   z : R e f = " i 6 9 6 " / > < d 1 p 1 : V a l u e   i : t y p e = " d 1 : s t r i n g " > ' T 2 ' ! R 2 1 2 C 2 2 : R 2 1 2 C 3 1 < / d 1 p 1 : V a l u e > < / d 2 : a n y T y p e > < d 2 : a n y T y p e   z : I d = " i 7 0 8 "   i : t y p e = " d 1 p 1 : M D M P r o p e r t y " > < d 1 p 1 : N a m e > _ 7 8 0 5 4 3 b a _ f f 7 9 _ 4 f b 6 _ b d 5 8 _ 9 c d 3 c 7 1 2 8 2 6 6 < / d 1 p 1 : N a m e > < d 1 p 1 : P a r e n t   z : R e f = " i 6 9 5 " / > < d 1 p 1 : U U I D > 4 e 7 b 2 8 0 1 - c 1 c 0 - 4 9 f 0 - b 0 7 b - 1 3 9 5 9 2 2 6 e 2 d f < / d 1 p 1 : U U I D > < d 1 p 1 : C o n t a i n e r   z : R e f = " i 6 9 6 " / > < d 1 p 1 : V a l u e   i : t y p e = " d 1 : s t r i n g " > ' T 2 ' ! R 2 2 5 C 2 2 : R 2 2 5 C 3 1 < / d 1 p 1 : V a l u e > < / d 2 : a n y T y p e > < d 2 : a n y T y p e   z : I d = " i 7 0 9 "   i : t y p e = " d 1 p 1 : M D M P r o p e r t y " > < d 1 p 1 : N a m e > _ 1 2 f c 3 7 c 8 _ d 0 1 6 _ 4 6 e 7 _ 8 b b 6 _ 6 0 7 c 0 7 8 6 6 2 d c < / d 1 p 1 : N a m e > < d 1 p 1 : P a r e n t   z : R e f = " i 6 9 5 " / > < d 1 p 1 : U U I D > e 5 2 6 f f 0 c - 5 9 7 5 - 4 6 1 9 - b 1 4 8 - 4 4 7 d 1 4 9 a 8 4 d 7 < / d 1 p 1 : U U I D > < d 1 p 1 : C o n t a i n e r   z : R e f = " i 6 9 6 " / > < d 1 p 1 : V a l u e   i : t y p e = " d 1 : s t r i n g " > ' T 2 ' ! R 2 3 8 C 2 2 : R 2 3 8 C 3 1 < / d 1 p 1 : V a l u e > < / d 2 : a n y T y p e > < d 2 : a n y T y p e   z : I d = " i 7 1 0 "   i : t y p e = " d 1 p 1 : M D M P r o p e r t y " > < d 1 p 1 : N a m e > _ 7 5 5 3 2 e 3 e _ a 8 1 4 _ 4 8 f 9 _ 8 2 3 2 _ 8 9 e 8 4 3 b 0 f 0 2 6 < / d 1 p 1 : N a m e > < d 1 p 1 : P a r e n t   z : R e f = " i 6 9 5 " / > < d 1 p 1 : U U I D > e 5 0 3 4 3 5 7 - 2 8 5 b - 4 f 0 6 - a 5 5 9 - 5 c 1 9 6 c 3 d 2 0 1 2 < / d 1 p 1 : U U I D > < d 1 p 1 : C o n t a i n e r   z : R e f = " i 6 9 6 " / > < d 1 p 1 : V a l u e   i : t y p e = " d 1 : s t r i n g " > ' T 2 ' ! R 2 5 1 C 2 2 : R 2 5 1 C 3 1 < / d 1 p 1 : V a l u e > < / d 2 : a n y T y p e > < d 2 : a n y T y p e   z : I d = " i 7 1 1 "   i : t y p e = " d 1 p 1 : M D M P r o p e r t y " > < d 1 p 1 : N a m e > _ 6 0 7 d 5 f 1 8 _ 4 d 1 5 _ 4 8 0 5 _ b 4 b d _ b 8 5 0 2 4 7 7 e 9 f b < / d 1 p 1 : N a m e > < d 1 p 1 : P a r e n t   z : R e f = " i 6 9 5 " / > < d 1 p 1 : U U I D > e f 6 e f 0 b 4 - 4 6 e 1 - 4 c 1 5 - 9 2 e 2 - d 2 c 4 4 4 c 1 0 5 3 5 < / d 1 p 1 : U U I D > < d 1 p 1 : C o n t a i n e r   z : R e f = " i 6 9 6 " / > < d 1 p 1 : V a l u e   i : t y p e = " d 1 : s t r i n g " > ' T 2 ' ! R 2 6 8 C 2 2 : R 2 6 8 C 3 1 < / d 1 p 1 : V a l u e > < / d 2 : a n y T y p e > < d 2 : a n y T y p e   z : I d = " i 7 1 2 "   i : t y p e = " d 1 p 1 : M D M P r o p e r t y " > < d 1 p 1 : N a m e > _ a f f d 9 5 c d _ d 5 e b _ 4 4 a 4 _ a 9 5 7 _ 3 b f c 4 1 f 2 3 8 6 5 < / d 1 p 1 : N a m e > < d 1 p 1 : P a r e n t   z : R e f = " i 6 9 5 " / > < d 1 p 1 : U U I D > b a d b 8 c f 1 - 7 f 0 4 - 4 0 5 8 - a d 3 2 - 9 2 b 3 7 b c f c 7 6 7 < / d 1 p 1 : U U I D > < d 1 p 1 : C o n t a i n e r   z : R e f = " i 6 9 6 " / > < d 1 p 1 : V a l u e   i : t y p e = " d 1 : s t r i n g " > ' T 2 ' ! R 2 8 5 C 2 2 : R 2 8 5 C 3 1 < / d 1 p 1 : V a l u e > < / d 2 : a n y T y p e > < d 2 : a n y T y p e   z : I d = " i 7 1 3 "   i : t y p e = " d 1 p 1 : M D M P r o p e r t y " > < d 1 p 1 : N a m e > _ a 7 2 d a 3 0 d _ 6 8 2 6 _ 4 6 0 7 _ b 5 7 7 _ 7 2 0 6 0 1 c a 2 b 3 7 < / d 1 p 1 : N a m e > < d 1 p 1 : P a r e n t   z : R e f = " i 6 9 5 " / > < d 1 p 1 : U U I D > e 3 7 f a 2 b d - f 0 d 9 - 4 3 e 8 - a 9 0 8 - 3 7 f 5 7 a 1 9 8 f 1 c < / d 1 p 1 : U U I D > < d 1 p 1 : C o n t a i n e r   z : R e f = " i 6 9 6 " / > < d 1 p 1 : V a l u e   i : t y p e = " d 1 : s t r i n g " > ' T 2 ' ! R 3 0 2 C 2 2 : R 3 0 2 C 3 1 < / d 1 p 1 : V a l u e > < / d 2 : a n y T y p e > < d 2 : a n y T y p e   z : I d = " i 7 1 4 "   i : t y p e = " d 1 p 1 : M D M P r o p e r t y " > < d 1 p 1 : N a m e > _ 5 5 3 a c c d 5 _ 1 0 5 9 _ 4 c 0 6 _ 8 7 7 1 _ e 8 7 6 e 8 7 e 2 a 2 0 < / d 1 p 1 : N a m e > < d 1 p 1 : P a r e n t   z : R e f = " i 6 9 5 " / > < d 1 p 1 : U U I D > a 4 b b a a d 8 - f 7 d 5 - 4 3 4 d - a 6 3 f - 2 b b 6 0 4 9 8 d 8 a 0 < / d 1 p 1 : U U I D > < d 1 p 1 : C o n t a i n e r   z : R e f = " i 6 9 6 " / > < d 1 p 1 : V a l u e   i : t y p e = " d 1 : s t r i n g " > ' T 2 ' ! R 3 1 9 C 2 2 : R 3 1 9 C 3 1 < / d 1 p 1 : V a l u e > < / d 2 : a n y T y p e > < d 2 : a n y T y p e   z : I d = " i 7 1 5 "   i : t y p e = " d 1 p 1 : M D M P r o p e r t y " > < d 1 p 1 : N a m e > _ 1 4 1 3 c 5 9 2 _ 9 8 f 0 _ 4 6 3 a _ b 5 a b _ e d f b 2 4 1 d d e 9 d < / d 1 p 1 : N a m e > < d 1 p 1 : P a r e n t   z : R e f = " i 6 9 5 " / > < d 1 p 1 : U U I D > d 7 b 0 3 1 1 5 - 5 1 c a - 4 8 1 7 - b 4 8 0 - 8 8 8 b 9 1 5 d b a 1 7 < / d 1 p 1 : U U I D > < d 1 p 1 : C o n t a i n e r   z : R e f = " i 6 9 6 " / > < d 1 p 1 : V a l u e   i : t y p e = " d 1 : s t r i n g " > ' T 2 ' ! R 3 3 6 C 2 2 : R 3 3 6 C 3 1 < / d 1 p 1 : V a l u e > < / d 2 : a n y T y p e > < d 2 : a n y T y p e   z : I d = " i 7 1 6 "   i : t y p e = " d 1 p 1 : M D M P r o p e r t y " > < d 1 p 1 : N a m e > _ 3 2 d 7 d 8 7 7 _ 8 9 b 2 _ 4 a 4 f _ a f e a _ 3 d b 7 f 2 9 7 c 9 8 7 < / d 1 p 1 : N a m e > < d 1 p 1 : P a r e n t   z : R e f = " i 6 9 5 " / > < d 1 p 1 : U U I D > e a b e 3 c c 7 - a d 4 7 - 4 3 0 9 - 9 d 6 f - 2 4 7 3 7 0 f 5 7 f a 4 < / d 1 p 1 : U U I D > < d 1 p 1 : C o n t a i n e r   z : R e f = " i 6 9 6 " / > < d 1 p 1 : V a l u e   i : t y p e = " d 1 : s t r i n g " > ' T 2 ' ! R 3 5 3 C 2 2 : R 3 5 3 C 3 1 < / d 1 p 1 : V a l u e > < / d 2 : a n y T y p e > < d 2 : a n y T y p e   z : I d = " i 7 1 7 "   i : t y p e = " d 1 p 1 : M D M P r o p e r t y " > < d 1 p 1 : N a m e > _ 6 f 2 0 8 6 c c _ 5 0 6 2 _ 4 3 e 2 _ 9 1 b 9 _ 5 a f 7 0 e 0 b d 0 e f < / d 1 p 1 : N a m e > < d 1 p 1 : P a r e n t   z : R e f = " i 6 9 5 " / > < d 1 p 1 : U U I D > 5 6 d a 4 7 9 0 - c 5 9 1 - 4 d c c - b c 2 d - c c 9 3 e b 6 7 d b 1 2 < / d 1 p 1 : U U I D > < d 1 p 1 : C o n t a i n e r   z : R e f = " i 6 9 6 " / > < d 1 p 1 : V a l u e   i : t y p e = " d 1 : s t r i n g " > ' T 2 ' ! R 3 7 0 C 2 2 : R 3 7 0 C 3 1 < / d 1 p 1 : V a l u e > < / d 2 : a n y T y p e > < d 2 : a n y T y p e   z : I d = " i 7 1 8 "   i : t y p e = " d 1 p 1 : M D M P r o p e r t y " > < d 1 p 1 : N a m e > _ d c 4 4 6 d b f _ c 1 4 e _ 4 4 f 4 _ 8 0 0 6 _ 5 e 3 a 5 0 f c 8 3 e 1 < / d 1 p 1 : N a m e > < d 1 p 1 : P a r e n t   z : R e f = " i 6 9 5 " / > < d 1 p 1 : U U I D > 7 d e 4 0 c 4 4 - 5 1 2 1 - 4 9 3 7 - 9 2 0 2 - 9 8 6 6 9 8 c 8 d c c 4 < / d 1 p 1 : U U I D > < d 1 p 1 : C o n t a i n e r   z : R e f = " i 6 9 6 " / > < d 1 p 1 : V a l u e   i : t y p e = " d 1 : s t r i n g " > ' T 2 ' ! R 3 8 7 C 2 2 : R 3 8 7 C 3 1 < / d 1 p 1 : V a l u e > < / d 2 : a n y T y p e > < d 2 : a n y T y p e   z : I d = " i 7 1 9 "   i : t y p e = " d 1 p 1 : M D M P r o p e r t y " > < d 1 p 1 : N a m e > _ 6 2 3 d 2 3 5 e _ c 1 2 9 _ 4 6 8 8 _ a e 8 f _ 3 f e f 3 c e e c 3 8 9 < / d 1 p 1 : N a m e > < d 1 p 1 : P a r e n t   z : R e f = " i 6 9 5 " / > < d 1 p 1 : U U I D > 8 3 c 6 9 4 6 b - 6 7 d 7 - 4 b d f - 8 6 4 5 - 4 3 c e 6 c 3 b c 8 3 9 < / d 1 p 1 : U U I D > < d 1 p 1 : C o n t a i n e r   z : R e f = " i 6 9 6 " / > < d 1 p 1 : V a l u e   i : t y p e = " d 1 : s t r i n g " > ' T 2 ' ! R 4 0 4 C 2 2 : R 4 0 4 C 3 1 < / d 1 p 1 : V a l u e > < / d 2 : a n y T y p e > < d 2 : a n y T y p e   z : I d = " i 7 2 0 "   i : t y p e = " d 1 p 1 : M D M P r o p e r t y " > < d 1 p 1 : N a m e > _ 9 0 8 8 9 b 5 2 _ f 6 0 a _ 4 1 b d _ a 7 e b _ 7 a 7 5 f c d a 7 3 b 7 < / d 1 p 1 : N a m e > < d 1 p 1 : P a r e n t   z : R e f = " i 6 9 5 " / > < d 1 p 1 : U U I D > a 9 0 7 7 b e 0 - c 3 b d - 4 7 c 0 - a 9 2 5 - 8 4 4 4 f 4 e 2 4 2 3 7 < / d 1 p 1 : U U I D > < d 1 p 1 : C o n t a i n e r   z : R e f = " i 6 9 6 " / > < d 1 p 1 : V a l u e   i : t y p e = " d 1 : s t r i n g " > ' T 2 ' ! R 4 2 2 C 2 2 : R 4 2 2 C 3 1 < / d 1 p 1 : V a l u e > < / d 2 : a n y T y p e > < d 2 : a n y T y p e   z : I d = " i 7 2 1 "   i : t y p e = " d 1 p 1 : M D M P r o p e r t y " > < d 1 p 1 : N a m e > _ c 5 a 2 9 4 4 a _ 5 8 0 7 _ 4 7 c 2 _ a a 5 1 _ 9 2 0 e d 9 f 6 1 d 2 d < / d 1 p 1 : N a m e > < d 1 p 1 : P a r e n t   z : R e f = " i 6 9 5 " / > < d 1 p 1 : U U I D > 5 1 0 5 b 9 8 b - 7 7 5 c - 4 4 5 1 - 9 8 8 0 - 7 8 2 3 a 2 4 4 3 9 1 e < / d 1 p 1 : U U I D > < d 1 p 1 : C o n t a i n e r   z : R e f = " i 6 9 6 " / > < d 1 p 1 : V a l u e   i : t y p e = " d 1 : s t r i n g " > ' T 2 ' ! R 4 5 0 C 2 2 : R 4 5 0 C 3 1 < / d 1 p 1 : V a l u e > < / d 2 : a n y T y p e > < d 2 : a n y T y p e   z : I d = " i 7 2 2 "   i : t y p e = " d 1 p 1 : M D M P r o p e r t y " > < d 1 p 1 : N a m e > _ 6 a 5 8 3 3 0 d _ 5 d 6 4 _ 4 3 5 a _ 9 e 4 2 _ 0 7 6 2 e 1 9 d d 4 5 6 < / d 1 p 1 : N a m e > < d 1 p 1 : P a r e n t   z : R e f = " i 6 9 5 " / > < d 1 p 1 : U U I D > d 9 a 3 6 9 e e - 9 2 e a - 4 5 d 8 - 9 8 a 7 - 9 4 d 4 0 3 a 5 e 7 5 5 < / d 1 p 1 : U U I D > < d 1 p 1 : C o n t a i n e r   z : R e f = " i 6 9 6 " / > < d 1 p 1 : V a l u e   i : t y p e = " d 1 : s t r i n g " > ' T 2 ' ! R 4 6 5 C 2 2 : R 4 6 5 C 3 1 < / d 1 p 1 : V a l u e > < / d 2 : a n y T y p e > < / d 1 p 1 : _ e l e m e n t s > < d 1 p 1 : _ c o n t e x t C o l l e c t i o n s > < d 2 : K e y V a l u e O f a n y T y p e C o m p o n e n t C o l l e c t i o n O f a n y T y p e g W H h t R N j > < d 2 : K e y   z : R e f = " i 1 8 " / > < d 2 : V a l u e   z : I d = " i 7 2 3 " > < d 1 p 1 : U U I D > 4 a 3 f 0 e d 5 - 6 7 8 8 - 4 1 6 e - a 7 b a - b b 9 8 e 1 3 e 3 5 6 b < / d 1 p 1 : U U I D > < d 1 p 1 : _ e l e m e n t s > < d 2 : a n y T y p e   z : R e f = " i 6 9 7 " / > < d 2 : a n y T y p e   z : R e f = " i 6 9 8 " / > < d 2 : a n y T y p e   z : R e f = " i 6 9 9 " / > < d 2 : a n y T y p e   z : R e f = " i 7 0 0 " / > < d 2 : a n y T y p e   z : R e f = " i 7 0 1 " / > < d 2 : a n y T y p e   z : R e f = " i 7 0 2 " / > < d 2 : a n y T y p e   z : R e f = " i 7 0 3 " / > < d 2 : a n y T y p e   z : R e f = " i 7 0 4 " / > < d 2 : a n y T y p e   z : R e f = " i 7 0 5 " / > < d 2 : a n y T y p e   z : R e f = " i 7 0 6 " / > < d 2 : a n y T y p e   z : R e f = " i 7 0 7 " / > < d 2 : a n y T y p e   z : R e f = " i 7 0 8 " / > < d 2 : a n y T y p e   z : R e f = " i 7 0 9 " / > < d 2 : a n y T y p e   z : R e f = " i 7 1 0 " / > < d 2 : a n y T y p e   z : R e f = " i 7 1 1 " / > < d 2 : a n y T y p e   z : R e f = " i 7 1 2 " / > < d 2 : a n y T y p e   z : R e f = " i 7 1 3 " / > < d 2 : a n y T y p e   z : R e f = " i 7 1 4 " / > < d 2 : a n y T y p e   z : R e f = " i 7 1 5 " / > < d 2 : a n y T y p e   z : R e f = " i 7 1 6 " / > < d 2 : a n y T y p e   z : R e f = " i 7 1 7 " / > < d 2 : a n y T y p e   z : R e f = " i 7 1 8 " / > < d 2 : a n y T y p e   z : R e f = " i 7 1 9 " / > < d 2 : a n y T y p e   z : R e f = " i 7 2 0 " / > < d 2 : a n y T y p e   z : R e f = " i 7 2 1 " / > < d 2 : a n y T y p e   z : R e f = " i 7 2 2 " / > < / d 1 p 1 : _ e l e m e n t s > < / d 2 : V a l u e > < / d 2 : K e y V a l u e O f a n y T y p e C o m p o n e n t C o l l e c t i o n O f a n y T y p e g W H h t R N j > < / d 1 p 1 : _ c o n t e x t C o l l e c t i o n s > < / d 1 p 1 : _ p r o p e r t i e s > < d 1 p 1 : C o n t a i n e r   z : R e f = " i 2 6 8 " / > < d 1 p 1 : _ l a b e l s > < d 2 : K e y V a l u e O f s t r i n g a n y T y p e > < d 2 : K e y > L a b e l < / d 2 : K e y > < d 2 : V a l u e   z : I d = " i 7 2 4 "   i : t y p e = " d 1 p 1 : L a b e l " > < d 1 p 1 : P a r e n t   z : R e f = " i 6 9 5 " / > < d 1 p 1 : U U I D > d d 4 9 4 9 1 a - 6 3 1 8 - 4 7 c 0 - 8 d b 4 - 4 7 1 2 7 7 8 e 0 c c 8 < / d 1 p 1 : U U I D > < d 1 p 1 : _ t e x t s > < d 2 : K e y V a l u e O f L a b e l . T e x t K e y s t r i n g _ S R k x G n 9 d > < d 2 : K e y > < d 1 p 1 : C o n t e x t   z : R e f = " i 1 8 " / > < d 1 p 1 : L a n g u a g e   z : R e f = " i 3 2 " / > < / d 2 : K e y > < d 2 : V a l u e > C a t � g o r i e   d ' a g g l o m � r a t i o n < / 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7 2 5 "   i : t y p e = " d 1 p 1 : E l e m e n t s " > < d 1 p 1 : P a r e n t   z : R e f = " i 6 9 5 " / > < d 1 p 1 : U U I D > 7 8 1 d 4 2 6 1 - 2 a 2 c - 4 0 9 b - b 5 e 5 - 0 1 8 8 c f 4 3 1 5 0 5 < / d 1 p 1 : U U I D > < d 1 p 1 : _ e l e m e n t s > < d 2 : a n y T y p e   z : I d = " i 7 2 6 "   i : t y p e = " d 1 p 1 : E l e m e n t " > < d 1 p 1 : N a m e > R u r a l < / d 1 p 1 : N a m e > < d 1 p 1 : O b j e c t T y p e > E l e m e n t < / d 1 p 1 : O b j e c t T y p e > < d 1 p 1 : P a r e n t   z : R e f = " i 6 9 5 " / > < d 1 p 1 : U U I D > 9 5 e a 9 1 9 a - e c 0 9 - 4 e 0 e - 8 7 6 0 - 9 a 6 5 a 7 c e 1 9 d 2 < / d 1 p 1 : U U I D > < d 1 p 1 : _ p r o p e r t i e s   z : I d = " i 7 2 7 "   i : t y p e = " d 1 p 1 : M D M P r o p e r t i e s " > < d 1 p 1 : P a r e n t   z : R e f = " i 7 2 6 " / > < d 1 p 1 : U U I D > c a 0 9 8 8 e 3 - c 6 5 b - 4 3 6 4 - b 4 a 7 - e 6 e a 8 f 7 b f 6 7 1 < / d 1 p 1 : U U I D > < d 1 p 1 : _ e l e m e n t s > < d 2 : a n y T y p e   z : I d = " i 7 2 8 "   i : t y p e = " d 1 p 1 : M D M P r o p e r t y " > < d 1 p 1 : N a m e > S i g L e t t e r < / d 1 p 1 : N a m e > < d 1 p 1 : P a r e n t   z : R e f = " i 7 2 6 " / > < d 1 p 1 : U U I D > 8 5 4 1 4 b 0 d - 0 3 3 a - 4 f d 6 - a e 2 c - 8 1 c 4 2 1 7 7 5 e 7 9 < / d 1 p 1 : U U I D > < d 1 p 1 : _ p r o p e r t i e s   z : I d = " i 7 2 9 "   i : t y p e = " d 1 p 1 : M D M P r o p e r t i e s " > < d 1 p 1 : P a r e n t   z : R e f = " i 7 2 8 " / > < d 1 p 1 : U U I D > 2 0 d 7 3 5 7 6 - 1 b 9 7 - 4 5 c 3 - 9 6 6 4 - 4 7 5 b 1 d c e 0 4 f 3 < / d 1 p 1 : U U I D > < d 1 p 1 : _ e l e m e n t s / > < d 1 p 1 : _ c o n t e x t C o l l e c t i o n s > < d 2 : K e y V a l u e O f a n y T y p e C o m p o n e n t C o l l e c t i o n O f a n y T y p e g W H h t R N j > < d 2 : K e y   z : R e f = " i 1 8 " / > < d 2 : V a l u e   z : I d = " i 7 3 0 " > < d 1 p 1 : U U I D > e f 7 d 9 8 2 9 - 1 3 9 d - 4 d f e - 9 d 3 3 - 7 5 b 8 c 0 4 4 c 2 c 6 < / d 1 p 1 : U U I D > < d 1 p 1 : _ e l e m e n t s / > < / d 2 : V a l u e > < / d 2 : K e y V a l u e O f a n y T y p e C o m p o n e n t C o l l e c t i o n O f a n y T y p e g W H h t R N j > < / d 1 p 1 : _ c o n t e x t C o l l e c t i o n s > < / d 1 p 1 : _ p r o p e r t i e s > < d 1 p 1 : C o n t a i n e r   z : R e f = " i 7 2 7 " / > < d 1 p 1 : V a l u e   i : t y p e = " d 1 : s t r i n g " > j < / d 1 p 1 : V a l u e > < / d 2 : a n y T y p e > < d 2 : a n y T y p e   z : I d = " i 7 3 1 "   i : t y p e = " d 1 p 1 : M D M P r o p e r t y " > < d 1 p 1 : N a m e > _ 7 3 0 8 4 c 1 2 _ 7 6 8 0 _ 4 8 d 4 _ 9 2 c 2 _ 6 b 0 c 8 0 5 4 2 9 f 2 < / d 1 p 1 : N a m e > < d 1 p 1 : P a r e n t   z : R e f = " i 7 2 6 " / > < d 1 p 1 : U U I D > 3 e 7 5 b 5 4 0 - 1 9 d c - 4 0 3 a - b d f a - 8 9 3 1 1 b a 9 3 a b 3 < / d 1 p 1 : U U I D > < d 1 p 1 : C o n t a i n e r   z : R e f = " i 7 2 7 " / > < d 1 p 1 : V a l u e   i : t y p e = " d 1 : s t r i n g " > ' T 2 ' ! R 3 C 2 2 : R 4 C 2 3 < / d 1 p 1 : V a l u e > < / d 2 : a n y T y p e > < d 2 : a n y T y p e   z : I d = " i 7 3 2 "   i : t y p e = " d 1 p 1 : M D M P r o p e r t y " > < d 1 p 1 : N a m e > _ 2 f a b 1 5 2 3 _ e c 2 6 _ 4 1 a e _ 8 2 f e _ 5 5 c 3 6 e 9 4 8 b a 3 < / d 1 p 1 : N a m e > < d 1 p 1 : P a r e n t   z : R e f = " i 7 2 6 " / > < d 1 p 1 : U U I D > c 2 e 5 b a 3 9 - 0 5 e 1 - 4 a a 7 - b c 6 1 - b 9 9 6 4 6 0 b 5 d 6 e < / d 1 p 1 : U U I D > < d 1 p 1 : C o n t a i n e r   z : R e f = " i 7 2 7 " / > < d 1 p 1 : V a l u e   i : t y p e = " d 1 : s t r i n g " > ' T 2 ' ! R 1 7 C 2 2 : R 1 8 C 2 3 < / d 1 p 1 : V a l u e > < / d 2 : a n y T y p e > < d 2 : a n y T y p e   z : I d = " i 7 3 3 "   i : t y p e = " d 1 p 1 : M D M P r o p e r t y " > < d 1 p 1 : N a m e > _ 7 f d 3 d 7 0 d _ e 0 5 8 _ 4 4 3 1 _ b 0 2 9 _ 2 c 8 0 3 0 c 6 d d 1 7 < / d 1 p 1 : N a m e > < d 1 p 1 : P a r e n t   z : R e f = " i 7 2 6 " / > < d 1 p 1 : U U I D > 2 f c 0 e 0 5 1 - 9 d a a - 4 8 a 2 - 8 0 f b - 4 7 0 2 2 3 4 b 6 4 a b < / d 1 p 1 : U U I D > < d 1 p 1 : C o n t a i n e r   z : R e f = " i 7 2 7 " / > < d 1 p 1 : V a l u e   i : t y p e = " d 1 : s t r i n g " > ' T 2 ' ! R 2 9 C 2 2 : R 3 0 C 2 3 < / d 1 p 1 : V a l u e > < / d 2 : a n y T y p e > < d 2 : a n y T y p e   z : I d = " i 7 3 4 "   i : t y p e = " d 1 p 1 : M D M P r o p e r t y " > < d 1 p 1 : N a m e > _ 5 8 b 1 2 1 0 c _ d 0 e 0 _ 4 4 0 6 _ b 3 c 4 _ c e 2 b 6 e a 6 9 2 2 5 < / d 1 p 1 : N a m e > < d 1 p 1 : P a r e n t   z : R e f = " i 7 2 6 " / > < d 1 p 1 : U U I D > 0 1 7 5 4 c 0 b - 4 8 9 f - 4 c 3 8 - a e e 9 - c 0 f a 1 0 c f 5 c d 9 < / d 1 p 1 : U U I D > < d 1 p 1 : C o n t a i n e r   z : R e f = " i 7 2 7 " / > < d 1 p 1 : V a l u e   i : t y p e = " d 1 : s t r i n g " > ' T 2 ' ! R 4 5 C 2 2 : R 4 6 C 2 3 < / d 1 p 1 : V a l u e > < / d 2 : a n y T y p e > < d 2 : a n y T y p e   z : I d = " i 7 3 5 "   i : t y p e = " d 1 p 1 : M D M P r o p e r t y " > < d 1 p 1 : N a m e > _ 5 d 0 5 e 8 2 d _ 1 d c 0 _ 4 7 9 0 _ a c 9 0 _ a 3 b f 6 9 5 7 9 3 5 e < / d 1 p 1 : N a m e > < d 1 p 1 : P a r e n t   z : R e f = " i 7 2 6 " / > < d 1 p 1 : U U I D > 8 d 7 9 5 1 c c - 1 5 5 5 - 4 e d 4 - 9 1 8 5 - 1 1 8 7 7 b 9 2 6 2 c 0 < / d 1 p 1 : U U I D > < d 1 p 1 : C o n t a i n e r   z : R e f = " i 7 2 7 " / > < d 1 p 1 : V a l u e   i : t y p e = " d 1 : s t r i n g " > ' T 2 ' ! R 6 1 C 2 2 : R 6 2 C 2 3 < / d 1 p 1 : V a l u e > < / d 2 : a n y T y p e > < d 2 : a n y T y p e   z : I d = " i 7 3 6 "   i : t y p e = " d 1 p 1 : M D M P r o p e r t y " > < d 1 p 1 : N a m e > _ c 5 e 2 7 3 6 7 _ e d 1 d _ 4 f 2 0 _ a a 0 f _ 4 3 f b 1 b 2 5 8 4 a 3 < / d 1 p 1 : N a m e > < d 1 p 1 : P a r e n t   z : R e f = " i 7 2 6 " / > < d 1 p 1 : U U I D > a 7 a 5 e 7 e 5 - 0 2 f 0 - 4 2 2 b - 8 5 b 6 - d 7 c 4 6 b d 6 4 e e a < / d 1 p 1 : U U I D > < d 1 p 1 : C o n t a i n e r   z : R e f = " i 7 2 7 " / > < d 1 p 1 : V a l u e   i : t y p e = " d 1 : s t r i n g " > ' T 2 ' ! R 8 0 C 2 2 : R 8 1 C 2 3 < / d 1 p 1 : V a l u e > < / d 2 : a n y T y p e > < d 2 : a n y T y p e   z : I d = " i 7 3 7 "   i : t y p e = " d 1 p 1 : M D M P r o p e r t y " > < d 1 p 1 : N a m e > _ 4 1 a 3 c 8 8 d _ b 2 1 7 _ 4 b f 1 _ a 3 6 0 _ 4 7 b 1 6 a 7 3 3 5 3 5 < / d 1 p 1 : N a m e > < d 1 p 1 : P a r e n t   z : R e f = " i 7 2 6 " / > < d 1 p 1 : U U I D > 2 4 c 7 d 0 d b - 3 a 9 9 - 4 4 d 2 - 8 d e f - 9 4 4 5 a f 4 5 1 1 5 a < / d 1 p 1 : U U I D > < d 1 p 1 : C o n t a i n e r   z : R e f = " i 7 2 7 " / > < d 1 p 1 : V a l u e   i : t y p e = " d 1 : s t r i n g " > ' T 2 ' ! R 9 5 C 2 2 : R 9 6 C 2 3 < / d 1 p 1 : V a l u e > < / d 2 : a n y T y p e > < d 2 : a n y T y p e   z : I d = " i 7 3 8 "   i : t y p e = " d 1 p 1 : M D M P r o p e r t y " > < d 1 p 1 : N a m e > _ d a 2 2 2 0 9 d _ e f 2 6 _ 4 3 9 7 _ 8 2 9 1 _ 6 8 a 8 9 4 3 e d 0 6 4 < / d 1 p 1 : N a m e > < d 1 p 1 : P a r e n t   z : R e f = " i 7 2 6 " / > < d 1 p 1 : U U I D > 4 5 3 e c f 1 6 - 9 3 4 1 - 4 b 3 8 - a a 2 a - d 9 b c b 5 9 d 4 d 2 c < / d 1 p 1 : U U I D > < d 1 p 1 : C o n t a i n e r   z : R e f = " i 7 2 7 " / > < d 1 p 1 : V a l u e   i : t y p e = " d 1 : s t r i n g " > ' T 2 ' ! R 1 4 1 C 2 2 : R 1 4 2 C 2 3 < / d 1 p 1 : V a l u e > < / d 2 : a n y T y p e > < d 2 : a n y T y p e   z : I d = " i 7 3 9 "   i : t y p e = " d 1 p 1 : M D M P r o p e r t y " > < d 1 p 1 : N a m e > _ 1 2 3 0 1 5 c 3 _ 4 1 7 4 _ 4 0 4 e _ 8 4 9 2 _ 5 0 6 4 7 a f a 9 d 7 1 < / d 1 p 1 : N a m e > < d 1 p 1 : P a r e n t   z : R e f = " i 7 2 6 " / > < d 1 p 1 : U U I D > 8 3 7 d c c 0 a - d f 0 7 - 4 4 5 3 - 9 7 0 2 - 5 f 8 5 6 5 d 0 2 3 1 d < / d 1 p 1 : U U I D > < d 1 p 1 : C o n t a i n e r   z : R e f = " i 7 2 7 " / > < d 1 p 1 : V a l u e   i : t y p e = " d 1 : s t r i n g " > ' T 2 ' ! R 1 5 3 C 2 2 : R 1 5 4 C 2 3 < / d 1 p 1 : V a l u e > < / d 2 : a n y T y p e > < d 2 : a n y T y p e   z : I d = " i 7 4 0 "   i : t y p e = " d 1 p 1 : M D M P r o p e r t y " > < d 1 p 1 : N a m e > _ d 4 5 c e b a c _ 4 c 2 e _ 4 2 d 1 _ a 4 1 3 _ 6 f e 2 f f c d 1 8 d 2 < / d 1 p 1 : N a m e > < d 1 p 1 : P a r e n t   z : R e f = " i 7 2 6 " / > < d 1 p 1 : U U I D > 5 4 a 0 9 3 1 1 - 2 d 1 4 - 4 3 1 3 - b 9 0 e - 4 5 e e 4 c 4 3 f 1 f d < / d 1 p 1 : U U I D > < d 1 p 1 : C o n t a i n e r   z : R e f = " i 7 2 7 " / > < d 1 p 1 : V a l u e   i : t y p e = " d 1 : s t r i n g " > ' T 2 ' ! R 2 0 0 C 2 2 : R 2 0 1 C 2 3 < / d 1 p 1 : V a l u e > < / d 2 : a n y T y p e > < d 2 : a n y T y p e   z : I d = " i 7 4 1 "   i : t y p e = " d 1 p 1 : M D M P r o p e r t y " > < d 1 p 1 : N a m e > _ 9 8 3 f 2 2 5 f _ 1 b b 4 _ 4 c c c _ b 9 f 7 _ 6 b 1 3 2 c 6 9 e 3 9 e < / d 1 p 1 : N a m e > < d 1 p 1 : P a r e n t   z : R e f = " i 7 2 6 " / > < d 1 p 1 : U U I D > 0 f 4 a f e 0 7 - 7 7 a 5 - 4 3 b 9 - 8 9 8 1 - 2 8 e d 8 f 5 4 6 5 0 a < / d 1 p 1 : U U I D > < d 1 p 1 : C o n t a i n e r   z : R e f = " i 7 2 7 " / > < d 1 p 1 : V a l u e   i : t y p e = " d 1 : s t r i n g " > ' T 2 ' ! R 2 1 2 C 2 2 : R 2 1 3 C 2 3 < / d 1 p 1 : V a l u e > < / d 2 : a n y T y p e > < d 2 : a n y T y p e   z : I d = " i 7 4 2 "   i : t y p e = " d 1 p 1 : M D M P r o p e r t y " > < d 1 p 1 : N a m e > _ 7 8 0 5 4 3 b a _ f f 7 9 _ 4 f b 6 _ b d 5 8 _ 9 c d 3 c 7 1 2 8 2 6 6 < / d 1 p 1 : N a m e > < d 1 p 1 : P a r e n t   z : R e f = " i 7 2 6 " / > < d 1 p 1 : U U I D > 7 4 9 a 6 a d b - 0 1 8 0 - 4 6 d d - a 9 3 f - 6 b d f 0 c f 9 c 3 9 0 < / d 1 p 1 : U U I D > < d 1 p 1 : C o n t a i n e r   z : R e f = " i 7 2 7 " / > < d 1 p 1 : V a l u e   i : t y p e = " d 1 : s t r i n g " > ' T 2 ' ! R 2 2 5 C 2 2 : R 2 2 6 C 2 3 < / d 1 p 1 : V a l u e > < / d 2 : a n y T y p e > < d 2 : a n y T y p e   z : I d = " i 7 4 3 "   i : t y p e = " d 1 p 1 : M D M P r o p e r t y " > < d 1 p 1 : N a m e > _ 1 2 f c 3 7 c 8 _ d 0 1 6 _ 4 6 e 7 _ 8 b b 6 _ 6 0 7 c 0 7 8 6 6 2 d c < / d 1 p 1 : N a m e > < d 1 p 1 : P a r e n t   z : R e f = " i 7 2 6 " / > < d 1 p 1 : U U I D > b c f c 0 3 d 7 - 5 7 7 d - 4 f 0 7 - 8 e 4 9 - f b a 6 3 0 0 3 8 f 5 f < / d 1 p 1 : U U I D > < d 1 p 1 : C o n t a i n e r   z : R e f = " i 7 2 7 " / > < d 1 p 1 : V a l u e   i : t y p e = " d 1 : s t r i n g " > ' T 2 ' ! R 2 3 8 C 2 2 : R 2 3 9 C 2 3 < / d 1 p 1 : V a l u e > < / d 2 : a n y T y p e > < d 2 : a n y T y p e   z : I d = " i 7 4 4 "   i : t y p e = " d 1 p 1 : M D M P r o p e r t y " > < d 1 p 1 : N a m e > _ 7 5 5 3 2 e 3 e _ a 8 1 4 _ 4 8 f 9 _ 8 2 3 2 _ 8 9 e 8 4 3 b 0 f 0 2 6 < / d 1 p 1 : N a m e > < d 1 p 1 : P a r e n t   z : R e f = " i 7 2 6 " / > < d 1 p 1 : U U I D > c 5 7 9 d b 1 e - 6 e 6 4 - 4 f e e - 8 3 0 d - 3 c 6 5 a 7 5 d 9 5 0 4 < / d 1 p 1 : U U I D > < d 1 p 1 : C o n t a i n e r   z : R e f = " i 7 2 7 " / > < d 1 p 1 : V a l u e   i : t y p e = " d 1 : s t r i n g " > ' T 2 ' ! R 2 5 1 C 2 2 : R 2 5 2 C 2 3 < / d 1 p 1 : V a l u e > < / d 2 : a n y T y p e > < d 2 : a n y T y p e   z : I d = " i 7 4 5 "   i : t y p e = " d 1 p 1 : M D M P r o p e r t y " > < d 1 p 1 : N a m e > _ 6 0 7 d 5 f 1 8 _ 4 d 1 5 _ 4 8 0 5 _ b 4 b d _ b 8 5 0 2 4 7 7 e 9 f b < / d 1 p 1 : N a m e > < d 1 p 1 : P a r e n t   z : R e f = " i 7 2 6 " / > < d 1 p 1 : U U I D > 4 f a 5 b 4 1 8 - f f 5 6 - 4 d 0 f - b 3 9 e - 1 2 b 8 7 1 c 3 c 7 9 a < / d 1 p 1 : U U I D > < d 1 p 1 : C o n t a i n e r   z : R e f = " i 7 2 7 " / > < d 1 p 1 : V a l u e   i : t y p e = " d 1 : s t r i n g " > ' T 2 ' ! R 2 6 8 C 2 2 : R 2 6 9 C 2 3 < / d 1 p 1 : V a l u e > < / d 2 : a n y T y p e > < d 2 : a n y T y p e   z : I d = " i 7 4 6 "   i : t y p e = " d 1 p 1 : M D M P r o p e r t y " > < d 1 p 1 : N a m e > _ a f f d 9 5 c d _ d 5 e b _ 4 4 a 4 _ a 9 5 7 _ 3 b f c 4 1 f 2 3 8 6 5 < / d 1 p 1 : N a m e > < d 1 p 1 : P a r e n t   z : R e f = " i 7 2 6 " / > < d 1 p 1 : U U I D > d 6 1 0 b 0 0 4 - 0 a 8 3 - 4 4 c a - a f b f - 8 b b 4 7 f 0 6 e a 3 7 < / d 1 p 1 : U U I D > < d 1 p 1 : C o n t a i n e r   z : R e f = " i 7 2 7 " / > < d 1 p 1 : V a l u e   i : t y p e = " d 1 : s t r i n g " > ' T 2 ' ! R 2 8 5 C 2 2 : R 2 8 6 C 2 3 < / d 1 p 1 : V a l u e > < / d 2 : a n y T y p e > < d 2 : a n y T y p e   z : I d = " i 7 4 7 "   i : t y p e = " d 1 p 1 : M D M P r o p e r t y " > < d 1 p 1 : N a m e > _ a 7 2 d a 3 0 d _ 6 8 2 6 _ 4 6 0 7 _ b 5 7 7 _ 7 2 0 6 0 1 c a 2 b 3 7 < / d 1 p 1 : N a m e > < d 1 p 1 : P a r e n t   z : R e f = " i 7 2 6 " / > < d 1 p 1 : U U I D > d 2 b c 0 f 5 5 - 6 e 2 3 - 4 d 7 1 - 9 0 6 2 - 1 e 6 d e c d 3 2 1 4 3 < / d 1 p 1 : U U I D > < d 1 p 1 : C o n t a i n e r   z : R e f = " i 7 2 7 " / > < d 1 p 1 : V a l u e   i : t y p e = " d 1 : s t r i n g " > ' T 2 ' ! R 3 0 2 C 2 2 : R 3 0 3 C 2 3 < / d 1 p 1 : V a l u e > < / d 2 : a n y T y p e > < d 2 : a n y T y p e   z : I d = " i 7 4 8 "   i : t y p e = " d 1 p 1 : M D M P r o p e r t y " > < d 1 p 1 : N a m e > _ 5 5 3 a c c d 5 _ 1 0 5 9 _ 4 c 0 6 _ 8 7 7 1 _ e 8 7 6 e 8 7 e 2 a 2 0 < / d 1 p 1 : N a m e > < d 1 p 1 : P a r e n t   z : R e f = " i 7 2 6 " / > < d 1 p 1 : U U I D > c 5 5 7 0 9 b c - 5 8 8 7 - 4 b 4 f - a f b 4 - 9 8 4 d 2 d 3 c 2 e 0 c < / d 1 p 1 : U U I D > < d 1 p 1 : C o n t a i n e r   z : R e f = " i 7 2 7 " / > < d 1 p 1 : V a l u e   i : t y p e = " d 1 : s t r i n g " > ' T 2 ' ! R 3 1 9 C 2 2 : R 3 2 0 C 2 3 < / d 1 p 1 : V a l u e > < / d 2 : a n y T y p e > < d 2 : a n y T y p e   z : I d = " i 7 4 9 "   i : t y p e = " d 1 p 1 : M D M P r o p e r t y " > < d 1 p 1 : N a m e > _ 1 4 1 3 c 5 9 2 _ 9 8 f 0 _ 4 6 3 a _ b 5 a b _ e d f b 2 4 1 d d e 9 d < / d 1 p 1 : N a m e > < d 1 p 1 : P a r e n t   z : R e f = " i 7 2 6 " / > < d 1 p 1 : U U I D > 7 a a f e b 8 c - 9 e 9 c - 4 2 3 2 - 9 b 1 3 - 6 9 5 c f e 1 b 4 9 3 b < / d 1 p 1 : U U I D > < d 1 p 1 : C o n t a i n e r   z : R e f = " i 7 2 7 " / > < d 1 p 1 : V a l u e   i : t y p e = " d 1 : s t r i n g " > ' T 2 ' ! R 3 3 6 C 2 2 : R 3 3 7 C 2 3 < / d 1 p 1 : V a l u e > < / d 2 : a n y T y p e > < d 2 : a n y T y p e   z : I d = " i 7 5 0 "   i : t y p e = " d 1 p 1 : M D M P r o p e r t y " > < d 1 p 1 : N a m e > _ 3 2 d 7 d 8 7 7 _ 8 9 b 2 _ 4 a 4 f _ a f e a _ 3 d b 7 f 2 9 7 c 9 8 7 < / d 1 p 1 : N a m e > < d 1 p 1 : P a r e n t   z : R e f = " i 7 2 6 " / > < d 1 p 1 : U U I D > 4 0 0 b 5 8 2 5 - a 8 e f - 4 7 2 2 - a 9 e c - 8 d 3 d b 7 7 f 6 1 9 f < / d 1 p 1 : U U I D > < d 1 p 1 : C o n t a i n e r   z : R e f = " i 7 2 7 " / > < d 1 p 1 : V a l u e   i : t y p e = " d 1 : s t r i n g " > ' T 2 ' ! R 3 5 3 C 2 2 : R 3 5 4 C 2 3 < / d 1 p 1 : V a l u e > < / d 2 : a n y T y p e > < d 2 : a n y T y p e   z : I d = " i 7 5 1 "   i : t y p e = " d 1 p 1 : M D M P r o p e r t y " > < d 1 p 1 : N a m e > _ 6 f 2 0 8 6 c c _ 5 0 6 2 _ 4 3 e 2 _ 9 1 b 9 _ 5 a f 7 0 e 0 b d 0 e f < / d 1 p 1 : N a m e > < d 1 p 1 : P a r e n t   z : R e f = " i 7 2 6 " / > < d 1 p 1 : U U I D > 6 9 9 2 5 5 9 e - 5 1 d b - 4 5 e 1 - 9 b 4 e - 6 4 8 3 f a 6 9 8 c 3 2 < / d 1 p 1 : U U I D > < d 1 p 1 : C o n t a i n e r   z : R e f = " i 7 2 7 " / > < d 1 p 1 : V a l u e   i : t y p e = " d 1 : s t r i n g " > ' T 2 ' ! R 3 7 0 C 2 2 : R 3 7 1 C 2 3 < / d 1 p 1 : V a l u e > < / d 2 : a n y T y p e > < d 2 : a n y T y p e   z : I d = " i 7 5 2 "   i : t y p e = " d 1 p 1 : M D M P r o p e r t y " > < d 1 p 1 : N a m e > _ d c 4 4 6 d b f _ c 1 4 e _ 4 4 f 4 _ 8 0 0 6 _ 5 e 3 a 5 0 f c 8 3 e 1 < / d 1 p 1 : N a m e > < d 1 p 1 : P a r e n t   z : R e f = " i 7 2 6 " / > < d 1 p 1 : U U I D > 8 4 2 a c e d f - 6 a f 7 - 4 f 2 a - 8 2 1 c - b 4 3 b 7 c 0 5 7 8 f 1 < / d 1 p 1 : U U I D > < d 1 p 1 : C o n t a i n e r   z : R e f = " i 7 2 7 " / > < d 1 p 1 : V a l u e   i : t y p e = " d 1 : s t r i n g " > ' T 2 ' ! R 3 8 7 C 2 2 : R 3 8 8 C 2 3 < / d 1 p 1 : V a l u e > < / d 2 : a n y T y p e > < d 2 : a n y T y p e   z : I d = " i 7 5 3 "   i : t y p e = " d 1 p 1 : M D M P r o p e r t y " > < d 1 p 1 : N a m e > _ 6 2 3 d 2 3 5 e _ c 1 2 9 _ 4 6 8 8 _ a e 8 f _ 3 f e f 3 c e e c 3 8 9 < / d 1 p 1 : N a m e > < d 1 p 1 : P a r e n t   z : R e f = " i 7 2 6 " / > < d 1 p 1 : U U I D > 5 b 1 d a 9 0 4 - a 9 2 7 - 4 7 7 6 - 9 9 f 5 - a d 0 8 e c 5 f 2 f 8 4 < / d 1 p 1 : U U I D > < d 1 p 1 : C o n t a i n e r   z : R e f = " i 7 2 7 " / > < d 1 p 1 : V a l u e   i : t y p e = " d 1 : s t r i n g " > ' T 2 ' ! R 4 0 4 C 2 2 : R 4 0 5 C 2 3 < / d 1 p 1 : V a l u e > < / d 2 : a n y T y p e > < d 2 : a n y T y p e   z : I d = " i 7 5 4 "   i : t y p e = " d 1 p 1 : M D M P r o p e r t y " > < d 1 p 1 : N a m e > _ 9 0 8 8 9 b 5 2 _ f 6 0 a _ 4 1 b d _ a 7 e b _ 7 a 7 5 f c d a 7 3 b 7 < / d 1 p 1 : N a m e > < d 1 p 1 : P a r e n t   z : R e f = " i 7 2 6 " / > < d 1 p 1 : U U I D > 1 5 9 6 8 4 a c - 8 1 9 7 - 4 9 c f - b d 5 3 - 0 b 7 1 f e 8 e 7 d 0 c < / d 1 p 1 : U U I D > < d 1 p 1 : C o n t a i n e r   z : R e f = " i 7 2 7 " / > < d 1 p 1 : V a l u e   i : t y p e = " d 1 : s t r i n g " > ' T 2 ' ! R 4 2 2 C 2 2 : R 4 2 3 C 2 3 < / d 1 p 1 : V a l u e > < / d 2 : a n y T y p e > < d 2 : a n y T y p e   z : I d = " i 7 5 5 "   i : t y p e = " d 1 p 1 : M D M P r o p e r t y " > < d 1 p 1 : N a m e > _ c 5 a 2 9 4 4 a _ 5 8 0 7 _ 4 7 c 2 _ a a 5 1 _ 9 2 0 e d 9 f 6 1 d 2 d < / d 1 p 1 : N a m e > < d 1 p 1 : P a r e n t   z : R e f = " i 7 2 6 " / > < d 1 p 1 : U U I D > 6 a 7 9 f 9 a e - 9 2 d b - 4 9 a 3 - b f 7 b - d 8 9 f 9 d f 4 7 d d 2 < / d 1 p 1 : U U I D > < d 1 p 1 : C o n t a i n e r   z : R e f = " i 7 2 7 " / > < d 1 p 1 : V a l u e   i : t y p e = " d 1 : s t r i n g " > ' T 2 ' ! R 4 5 0 C 2 2 : R 4 5 1 C 2 3 < / d 1 p 1 : V a l u e > < / d 2 : a n y T y p e > < d 2 : a n y T y p e   z : I d = " i 7 5 6 "   i : t y p e = " d 1 p 1 : M D M P r o p e r t y " > < d 1 p 1 : N a m e > _ 6 a 5 8 3 3 0 d _ 5 d 6 4 _ 4 3 5 a _ 9 e 4 2 _ 0 7 6 2 e 1 9 d d 4 5 6 < / d 1 p 1 : N a m e > < d 1 p 1 : P a r e n t   z : R e f = " i 7 2 6 " / > < d 1 p 1 : U U I D > b 0 e 4 8 9 a 5 - 6 f d 2 - 4 5 6 f - a e 4 c - 2 7 a 0 3 a 5 e e 3 a 1 < / d 1 p 1 : U U I D > < d 1 p 1 : C o n t a i n e r   z : R e f = " i 7 2 7 " / > < d 1 p 1 : V a l u e   i : t y p e = " d 1 : s t r i n g " > ' T 2 ' ! R 4 6 5 C 2 2 : R 4 6 6 C 2 3 < / d 1 p 1 : V a l u e > < / d 2 : a n y T y p e > < / d 1 p 1 : _ e l e m e n t s > < d 1 p 1 : _ c o n t e x t C o l l e c t i o n s > < d 2 : K e y V a l u e O f a n y T y p e C o m p o n e n t C o l l e c t i o n O f a n y T y p e g W H h t R N j > < d 2 : K e y   z : R e f = " i 1 8 " / > < d 2 : V a l u e   z : I d = " i 7 5 7 " > < d 1 p 1 : U U I D > 9 8 8 b 7 d a 7 - 3 e c 5 - 4 f 0 d - a b f 8 - 7 7 3 2 4 e 2 3 1 7 6 2 < / d 1 p 1 : U U I D > < d 1 p 1 : _ e l e m e n t s > < d 2 : a n y T y p e   z : R e f = " i 7 2 8 " / > < d 2 : a n y T y p e   z : R e f = " i 7 3 1 " / > < d 2 : a n y T y p e   z : R e f = " i 7 3 2 " / > < d 2 : a n y T y p e   z : R e f = " i 7 3 3 " / > < d 2 : a n y T y p e   z : R e f = " i 7 3 4 " / > < d 2 : a n y T y p e   z : R e f = " i 7 3 5 " / > < d 2 : a n y T y p e   z : R e f = " i 7 3 6 " / > < d 2 : a n y T y p e   z : R e f = " i 7 3 7 " / > < d 2 : a n y T y p e   z : R e f = " i 7 3 8 " / > < d 2 : a n y T y p e   z : R e f = " i 7 3 9 " / > < d 2 : a n y T y p e   z : R e f = " i 7 4 0 " / > < d 2 : a n y T y p e   z : R e f = " i 7 4 1 " / > < d 2 : a n y T y p e   z : R e f = " i 7 4 2 " / > < d 2 : a n y T y p e   z : R e f = " i 7 4 3 " / > < d 2 : a n y T y p e   z : R e f = " i 7 4 4 " / > < d 2 : a n y T y p e   z : R e f = " i 7 4 5 " / > < d 2 : a n y T y p e   z : R e f = " i 7 4 6 " / > < d 2 : a n y T y p e   z : R e f = " i 7 4 7 " / > < d 2 : a n y T y p e   z : R e f = " i 7 4 8 " / > < d 2 : a n y T y p e   z : R e f = " i 7 4 9 " / > < d 2 : a n y T y p e   z : R e f = " i 7 5 0 " / > < d 2 : a n y T y p e   z : R e f = " i 7 5 1 " / > < d 2 : a n y T y p e   z : R e f = " i 7 5 2 " / > < d 2 : a n y T y p e   z : R e f = " i 7 5 3 " / > < d 2 : a n y T y p e   z : R e f = " i 7 5 4 " / > < d 2 : a n y T y p e   z : R e f = " i 7 5 5 " / > < d 2 : a n y T y p e   z : R e f = " i 7 5 6 " / > < / d 1 p 1 : _ e l e m e n t s > < / d 2 : V a l u e > < / d 2 : K e y V a l u e O f a n y T y p e C o m p o n e n t C o l l e c t i o n O f a n y T y p e g W H h t R N j > < / d 1 p 1 : _ c o n t e x t C o l l e c t i o n s > < / d 1 p 1 : _ p r o p e r t i e s > < d 1 p 1 : C o n t a i n e r   z : R e f = " i 7 2 5 " / > < d 1 p 1 : _ l a b e l s > < d 2 : K e y V a l u e O f s t r i n g a n y T y p e > < d 2 : K e y > L a b e l < / d 2 : K e y > < d 2 : V a l u e   z : I d = " i 7 5 8 "   i : t y p e = " d 1 p 1 : L a b e l " > < d 1 p 1 : P a r e n t   z : R e f = " i 7 2 6 " / > < d 1 p 1 : U U I D > 4 a 8 6 1 6 c e - 7 9 4 c - 4 8 d 1 - 9 2 e 6 - 6 5 b b 8 2 4 c 4 5 5 e < / d 1 p 1 : U U I D > < d 1 p 1 : _ t e x t s > < d 2 : K e y V a l u e O f L a b e l . T e x t K e y s t r i n g _ S R k x G n 9 d > < d 2 : K e y > < d 1 p 1 : C o n t e x t   z : R e f = " i 1 8 " / > < d 1 p 1 : L a n g u a g e   z : R e f = " i 3 2 " / > < / d 2 : K e y > < d 2 : V a l u e > C a t � g o r i e   d ' a g g l o m � r a t i o n   -   R u r a l < / 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7 5 9 "   i : t y p e = " d 1 p 1 : E l e m e n t " > < d 1 p 1 : N a m e > U n i t & a m p ; 2 3 3 ; s & a m p ; 3 2 ; u r b a i n e s & a m p ; 3 2 ; d e & a m p ; 3 2 ; 2 & a m p ; 3 2 ; 0 0 0 & a m p ; 3 2 ; & a m p ; 2 2 4 ; & a m p ; 3 2 ; 2 0 & a m p ; 3 2 ; 0 0 0 & a m p ; 3 2 ; h a b & a m p ; 4 6 ; < / d 1 p 1 : N a m e > < d 1 p 1 : O b j e c t T y p e > E l e m e n t < / d 1 p 1 : O b j e c t T y p e > < d 1 p 1 : P a r e n t   z : R e f = " i 6 9 5 " / > < d 1 p 1 : U U I D > 4 f 2 6 c f 6 2 - 3 e 9 8 - 4 f c d - b 5 6 a - 8 1 d 2 4 2 d b 8 c 5 f < / d 1 p 1 : U U I D > < d 1 p 1 : _ p r o p e r t i e s   z : I d = " i 7 6 0 "   i : t y p e = " d 1 p 1 : M D M P r o p e r t i e s " > < d 1 p 1 : P a r e n t   z : R e f = " i 7 5 9 " / > < d 1 p 1 : U U I D > 8 3 8 2 8 1 f 4 - 7 e 7 e - 4 d f 3 - b 2 f 9 - 4 8 3 2 2 0 9 3 7 2 1 6 < / d 1 p 1 : U U I D > < d 1 p 1 : _ e l e m e n t s > < d 2 : a n y T y p e   z : I d = " i 7 6 1 "   i : t y p e = " d 1 p 1 : M D M P r o p e r t y " > < d 1 p 1 : N a m e > S i g L e t t e r < / d 1 p 1 : N a m e > < d 1 p 1 : P a r e n t   z : R e f = " i 7 5 9 " / > < d 1 p 1 : U U I D > 0 0 f a 1 3 9 9 - c 8 2 b - 4 9 a 6 - 8 c a 6 - f c a b 2 d 5 2 2 f b f < / d 1 p 1 : U U I D > < d 1 p 1 : _ p r o p e r t i e s   z : I d = " i 7 6 2 "   i : t y p e = " d 1 p 1 : M D M P r o p e r t i e s " > < d 1 p 1 : P a r e n t   z : R e f = " i 7 6 1 " / > < d 1 p 1 : U U I D > f 2 7 6 8 9 6 2 - 6 6 c d - 4 0 0 e - 8 4 9 2 - 5 5 2 e 0 8 4 2 f f 5 0 < / d 1 p 1 : U U I D > < d 1 p 1 : _ e l e m e n t s / > < d 1 p 1 : _ c o n t e x t C o l l e c t i o n s > < d 2 : K e y V a l u e O f a n y T y p e C o m p o n e n t C o l l e c t i o n O f a n y T y p e g W H h t R N j > < d 2 : K e y   z : R e f = " i 1 8 " / > < d 2 : V a l u e   z : I d = " i 7 6 3 " > < d 1 p 1 : U U I D > 8 f 4 d 4 a 2 f - 5 3 f 3 - 4 c a b - a 7 a 6 - 5 4 5 0 5 d 0 5 3 b 7 7 < / d 1 p 1 : U U I D > < d 1 p 1 : _ e l e m e n t s / > < / d 2 : V a l u e > < / d 2 : K e y V a l u e O f a n y T y p e C o m p o n e n t C o l l e c t i o n O f a n y T y p e g W H h t R N j > < / d 1 p 1 : _ c o n t e x t C o l l e c t i o n s > < / d 1 p 1 : _ p r o p e r t i e s > < d 1 p 1 : C o n t a i n e r   z : R e f = " i 7 6 0 " / > < d 1 p 1 : V a l u e   i : t y p e = " d 1 : s t r i n g " > k < / d 1 p 1 : V a l u e > < / d 2 : a n y T y p e > < d 2 : a n y T y p e   z : I d = " i 7 6 4 "   i : t y p e = " d 1 p 1 : M D M P r o p e r t y " > < d 1 p 1 : N a m e > _ 7 3 0 8 4 c 1 2 _ 7 6 8 0 _ 4 8 d 4 _ 9 2 c 2 _ 6 b 0 c 8 0 5 4 2 9 f 2 < / d 1 p 1 : N a m e > < d 1 p 1 : P a r e n t   z : R e f = " i 7 5 9 " / > < d 1 p 1 : U U I D > b 9 e d 6 a d 8 - 9 9 b 9 - 4 1 2 6 - 8 3 5 a - 4 2 0 4 0 4 d 0 9 6 b 1 < / d 1 p 1 : U U I D > < d 1 p 1 : C o n t a i n e r   z : R e f = " i 7 6 0 " / > < d 1 p 1 : V a l u e   i : t y p e = " d 1 : s t r i n g " > ' T 2 ' ! R 3 C 2 4 : R 4 C 2 5 < / d 1 p 1 : V a l u e > < / d 2 : a n y T y p e > < d 2 : a n y T y p e   z : I d = " i 7 6 5 "   i : t y p e = " d 1 p 1 : M D M P r o p e r t y " > < d 1 p 1 : N a m e > _ 2 f a b 1 5 2 3 _ e c 2 6 _ 4 1 a e _ 8 2 f e _ 5 5 c 3 6 e 9 4 8 b a 3 < / d 1 p 1 : N a m e > < d 1 p 1 : P a r e n t   z : R e f = " i 7 5 9 " / > < d 1 p 1 : U U I D > 4 2 2 f 5 d 0 e - 2 a 1 0 - 4 3 2 8 - 8 7 d d - e 7 0 d 9 e d f 8 5 9 d < / d 1 p 1 : U U I D > < d 1 p 1 : C o n t a i n e r   z : R e f = " i 7 6 0 " / > < d 1 p 1 : V a l u e   i : t y p e = " d 1 : s t r i n g " > ' T 2 ' ! R 1 7 C 2 4 : R 1 8 C 2 5 < / d 1 p 1 : V a l u e > < / d 2 : a n y T y p e > < d 2 : a n y T y p e   z : I d = " i 7 6 6 "   i : t y p e = " d 1 p 1 : M D M P r o p e r t y " > < d 1 p 1 : N a m e > _ 7 f d 3 d 7 0 d _ e 0 5 8 _ 4 4 3 1 _ b 0 2 9 _ 2 c 8 0 3 0 c 6 d d 1 7 < / d 1 p 1 : N a m e > < d 1 p 1 : P a r e n t   z : R e f = " i 7 5 9 " / > < d 1 p 1 : U U I D > 7 e 0 3 6 5 4 0 - 7 3 d f - 4 a e 7 - b 8 a c - 3 d 3 8 7 9 3 e b b f 3 < / d 1 p 1 : U U I D > < d 1 p 1 : C o n t a i n e r   z : R e f = " i 7 6 0 " / > < d 1 p 1 : V a l u e   i : t y p e = " d 1 : s t r i n g " > ' T 2 ' ! R 2 9 C 2 4 : R 3 0 C 2 5 < / d 1 p 1 : V a l u e > < / d 2 : a n y T y p e > < d 2 : a n y T y p e   z : I d = " i 7 6 7 "   i : t y p e = " d 1 p 1 : M D M P r o p e r t y " > < d 1 p 1 : N a m e > _ 5 8 b 1 2 1 0 c _ d 0 e 0 _ 4 4 0 6 _ b 3 c 4 _ c e 2 b 6 e a 6 9 2 2 5 < / d 1 p 1 : N a m e > < d 1 p 1 : P a r e n t   z : R e f = " i 7 5 9 " / > < d 1 p 1 : U U I D > c 3 6 7 0 7 f 2 - 9 6 2 b - 4 4 9 a - b 9 2 7 - 2 8 0 0 a d c 5 f 0 f f < / d 1 p 1 : U U I D > < d 1 p 1 : C o n t a i n e r   z : R e f = " i 7 6 0 " / > < d 1 p 1 : V a l u e   i : t y p e = " d 1 : s t r i n g " > ' T 2 ' ! R 4 5 C 2 4 : R 4 6 C 2 5 < / d 1 p 1 : V a l u e > < / d 2 : a n y T y p e > < d 2 : a n y T y p e   z : I d = " i 7 6 8 "   i : t y p e = " d 1 p 1 : M D M P r o p e r t y " > < d 1 p 1 : N a m e > _ 5 d 0 5 e 8 2 d _ 1 d c 0 _ 4 7 9 0 _ a c 9 0 _ a 3 b f 6 9 5 7 9 3 5 e < / d 1 p 1 : N a m e > < d 1 p 1 : P a r e n t   z : R e f = " i 7 5 9 " / > < d 1 p 1 : U U I D > 2 9 6 4 d c 4 2 - 1 5 e 0 - 4 b a 1 - a 2 2 6 - 3 5 0 c 4 2 0 f 5 7 3 c < / d 1 p 1 : U U I D > < d 1 p 1 : C o n t a i n e r   z : R e f = " i 7 6 0 " / > < d 1 p 1 : V a l u e   i : t y p e = " d 1 : s t r i n g " > ' T 2 ' ! R 6 1 C 2 4 : R 6 2 C 2 5 < / d 1 p 1 : V a l u e > < / d 2 : a n y T y p e > < d 2 : a n y T y p e   z : I d = " i 7 6 9 "   i : t y p e = " d 1 p 1 : M D M P r o p e r t y " > < d 1 p 1 : N a m e > _ c 5 e 2 7 3 6 7 _ e d 1 d _ 4 f 2 0 _ a a 0 f _ 4 3 f b 1 b 2 5 8 4 a 3 < / d 1 p 1 : N a m e > < d 1 p 1 : P a r e n t   z : R e f = " i 7 5 9 " / > < d 1 p 1 : U U I D > 8 5 f 0 5 8 6 d - 0 0 0 f - 4 e 0 2 - b 1 1 6 - 3 5 d 6 2 c a 3 4 b 7 0 < / d 1 p 1 : U U I D > < d 1 p 1 : C o n t a i n e r   z : R e f = " i 7 6 0 " / > < d 1 p 1 : V a l u e   i : t y p e = " d 1 : s t r i n g " > ' T 2 ' ! R 8 0 C 2 4 : R 8 1 C 2 5 < / d 1 p 1 : V a l u e > < / d 2 : a n y T y p e > < d 2 : a n y T y p e   z : I d = " i 7 7 0 "   i : t y p e = " d 1 p 1 : M D M P r o p e r t y " > < d 1 p 1 : N a m e > _ 4 1 a 3 c 8 8 d _ b 2 1 7 _ 4 b f 1 _ a 3 6 0 _ 4 7 b 1 6 a 7 3 3 5 3 5 < / d 1 p 1 : N a m e > < d 1 p 1 : P a r e n t   z : R e f = " i 7 5 9 " / > < d 1 p 1 : U U I D > b 9 e 9 e 0 3 7 - 2 2 1 d - 4 c a 4 - b 5 5 9 - d f 1 a 3 0 4 9 1 5 a 2 < / d 1 p 1 : U U I D > < d 1 p 1 : C o n t a i n e r   z : R e f = " i 7 6 0 " / > < d 1 p 1 : V a l u e   i : t y p e = " d 1 : s t r i n g " > ' T 2 ' ! R 9 5 C 2 4 : R 9 6 C 2 5 < / d 1 p 1 : V a l u e > < / d 2 : a n y T y p e > < d 2 : a n y T y p e   z : I d = " i 7 7 1 "   i : t y p e = " d 1 p 1 : M D M P r o p e r t y " > < d 1 p 1 : N a m e > _ d a 2 2 2 0 9 d _ e f 2 6 _ 4 3 9 7 _ 8 2 9 1 _ 6 8 a 8 9 4 3 e d 0 6 4 < / d 1 p 1 : N a m e > < d 1 p 1 : P a r e n t   z : R e f = " i 7 5 9 " / > < d 1 p 1 : U U I D > 9 e 1 f 8 0 c 2 - c 9 4 f - 4 2 b a - 9 7 e 1 - b b b a d 7 6 a 9 d 7 6 < / d 1 p 1 : U U I D > < d 1 p 1 : C o n t a i n e r   z : R e f = " i 7 6 0 " / > < d 1 p 1 : V a l u e   i : t y p e = " d 1 : s t r i n g " > ' T 2 ' ! R 1 4 1 C 2 4 : R 1 4 2 C 2 5 < / d 1 p 1 : V a l u e > < / d 2 : a n y T y p e > < d 2 : a n y T y p e   z : I d = " i 7 7 2 "   i : t y p e = " d 1 p 1 : M D M P r o p e r t y " > < d 1 p 1 : N a m e > _ 1 2 3 0 1 5 c 3 _ 4 1 7 4 _ 4 0 4 e _ 8 4 9 2 _ 5 0 6 4 7 a f a 9 d 7 1 < / d 1 p 1 : N a m e > < d 1 p 1 : P a r e n t   z : R e f = " i 7 5 9 " / > < d 1 p 1 : U U I D > 1 3 e 5 3 8 d 0 - c e b 5 - 4 d a 7 - b 0 1 f - 2 8 9 a f a 2 5 f 7 9 4 < / d 1 p 1 : U U I D > < d 1 p 1 : C o n t a i n e r   z : R e f = " i 7 6 0 " / > < d 1 p 1 : V a l u e   i : t y p e = " d 1 : s t r i n g " > ' T 2 ' ! R 1 5 3 C 2 4 : R 1 5 4 C 2 5 < / d 1 p 1 : V a l u e > < / d 2 : a n y T y p e > < d 2 : a n y T y p e   z : I d = " i 7 7 3 "   i : t y p e = " d 1 p 1 : M D M P r o p e r t y " > < d 1 p 1 : N a m e > _ d 4 5 c e b a c _ 4 c 2 e _ 4 2 d 1 _ a 4 1 3 _ 6 f e 2 f f c d 1 8 d 2 < / d 1 p 1 : N a m e > < d 1 p 1 : P a r e n t   z : R e f = " i 7 5 9 " / > < d 1 p 1 : U U I D > f 6 e a b 5 f 7 - c f 5 6 - 4 2 c 4 - 9 7 d e - 0 8 8 2 6 3 4 3 0 9 d 3 < / d 1 p 1 : U U I D > < d 1 p 1 : C o n t a i n e r   z : R e f = " i 7 6 0 " / > < d 1 p 1 : V a l u e   i : t y p e = " d 1 : s t r i n g " > ' T 2 ' ! R 2 0 0 C 2 4 : R 2 0 1 C 2 5 < / d 1 p 1 : V a l u e > < / d 2 : a n y T y p e > < d 2 : a n y T y p e   z : I d = " i 7 7 4 "   i : t y p e = " d 1 p 1 : M D M P r o p e r t y " > < d 1 p 1 : N a m e > _ 9 8 3 f 2 2 5 f _ 1 b b 4 _ 4 c c c _ b 9 f 7 _ 6 b 1 3 2 c 6 9 e 3 9 e < / d 1 p 1 : N a m e > < d 1 p 1 : P a r e n t   z : R e f = " i 7 5 9 " / > < d 1 p 1 : U U I D > 7 2 0 9 4 6 0 1 - a 7 d f - 4 6 7 f - 9 0 3 6 - a 9 d 4 1 5 7 7 b 1 a a < / d 1 p 1 : U U I D > < d 1 p 1 : C o n t a i n e r   z : R e f = " i 7 6 0 " / > < d 1 p 1 : V a l u e   i : t y p e = " d 1 : s t r i n g " > ' T 2 ' ! R 2 1 2 C 2 4 : R 2 1 3 C 2 5 < / d 1 p 1 : V a l u e > < / d 2 : a n y T y p e > < d 2 : a n y T y p e   z : I d = " i 7 7 5 "   i : t y p e = " d 1 p 1 : M D M P r o p e r t y " > < d 1 p 1 : N a m e > _ 7 8 0 5 4 3 b a _ f f 7 9 _ 4 f b 6 _ b d 5 8 _ 9 c d 3 c 7 1 2 8 2 6 6 < / d 1 p 1 : N a m e > < d 1 p 1 : P a r e n t   z : R e f = " i 7 5 9 " / > < d 1 p 1 : U U I D > c 7 6 0 2 c 5 5 - c 8 9 e - 4 b b 2 - 8 6 5 2 - 5 f 7 0 7 a 3 9 1 0 4 1 < / d 1 p 1 : U U I D > < d 1 p 1 : C o n t a i n e r   z : R e f = " i 7 6 0 " / > < d 1 p 1 : V a l u e   i : t y p e = " d 1 : s t r i n g " > ' T 2 ' ! R 2 2 5 C 2 4 : R 2 2 6 C 2 5 < / d 1 p 1 : V a l u e > < / d 2 : a n y T y p e > < d 2 : a n y T y p e   z : I d = " i 7 7 6 "   i : t y p e = " d 1 p 1 : M D M P r o p e r t y " > < d 1 p 1 : N a m e > _ 1 2 f c 3 7 c 8 _ d 0 1 6 _ 4 6 e 7 _ 8 b b 6 _ 6 0 7 c 0 7 8 6 6 2 d c < / d 1 p 1 : N a m e > < d 1 p 1 : P a r e n t   z : R e f = " i 7 5 9 " / > < d 1 p 1 : U U I D > e c a 3 9 2 2 2 - a a 3 d - 4 3 7 7 - 8 0 d 4 - e 9 f c 5 2 9 6 6 0 b e < / d 1 p 1 : U U I D > < d 1 p 1 : C o n t a i n e r   z : R e f = " i 7 6 0 " / > < d 1 p 1 : V a l u e   i : t y p e = " d 1 : s t r i n g " > ' T 2 ' ! R 2 3 8 C 2 4 : R 2 3 9 C 2 5 < / d 1 p 1 : V a l u e > < / d 2 : a n y T y p e > < d 2 : a n y T y p e   z : I d = " i 7 7 7 "   i : t y p e = " d 1 p 1 : M D M P r o p e r t y " > < d 1 p 1 : N a m e > _ 7 5 5 3 2 e 3 e _ a 8 1 4 _ 4 8 f 9 _ 8 2 3 2 _ 8 9 e 8 4 3 b 0 f 0 2 6 < / d 1 p 1 : N a m e > < d 1 p 1 : P a r e n t   z : R e f = " i 7 5 9 " / > < d 1 p 1 : U U I D > 8 4 d 3 1 0 3 2 - c d 0 7 - 4 c f 1 - a f 0 f - 2 f 5 d 4 8 e b 6 f a 2 < / d 1 p 1 : U U I D > < d 1 p 1 : C o n t a i n e r   z : R e f = " i 7 6 0 " / > < d 1 p 1 : V a l u e   i : t y p e = " d 1 : s t r i n g " > ' T 2 ' ! R 2 5 1 C 2 4 : R 2 5 2 C 2 5 < / d 1 p 1 : V a l u e > < / d 2 : a n y T y p e > < d 2 : a n y T y p e   z : I d = " i 7 7 8 "   i : t y p e = " d 1 p 1 : M D M P r o p e r t y " > < d 1 p 1 : N a m e > _ 6 0 7 d 5 f 1 8 _ 4 d 1 5 _ 4 8 0 5 _ b 4 b d _ b 8 5 0 2 4 7 7 e 9 f b < / d 1 p 1 : N a m e > < d 1 p 1 : P a r e n t   z : R e f = " i 7 5 9 " / > < d 1 p 1 : U U I D > f 6 4 d b d f 8 - e 4 7 1 - 4 e e 5 - a 7 c f - b 4 c 5 9 1 d 0 0 7 6 f < / d 1 p 1 : U U I D > < d 1 p 1 : C o n t a i n e r   z : R e f = " i 7 6 0 " / > < d 1 p 1 : V a l u e   i : t y p e = " d 1 : s t r i n g " > ' T 2 ' ! R 2 6 8 C 2 4 : R 2 6 9 C 2 5 < / d 1 p 1 : V a l u e > < / d 2 : a n y T y p e > < d 2 : a n y T y p e   z : I d = " i 7 7 9 "   i : t y p e = " d 1 p 1 : M D M P r o p e r t y " > < d 1 p 1 : N a m e > _ a f f d 9 5 c d _ d 5 e b _ 4 4 a 4 _ a 9 5 7 _ 3 b f c 4 1 f 2 3 8 6 5 < / d 1 p 1 : N a m e > < d 1 p 1 : P a r e n t   z : R e f = " i 7 5 9 " / > < d 1 p 1 : U U I D > f a 5 8 c 3 f a - 1 9 7 e - 4 f 4 6 - b 1 b f - a 9 d 2 0 b 3 0 0 1 6 3 < / d 1 p 1 : U U I D > < d 1 p 1 : C o n t a i n e r   z : R e f = " i 7 6 0 " / > < d 1 p 1 : V a l u e   i : t y p e = " d 1 : s t r i n g " > ' T 2 ' ! R 2 8 5 C 2 4 : R 2 8 6 C 2 5 < / d 1 p 1 : V a l u e > < / d 2 : a n y T y p e > < d 2 : a n y T y p e   z : I d = " i 7 8 0 "   i : t y p e = " d 1 p 1 : M D M P r o p e r t y " > < d 1 p 1 : N a m e > _ a 7 2 d a 3 0 d _ 6 8 2 6 _ 4 6 0 7 _ b 5 7 7 _ 7 2 0 6 0 1 c a 2 b 3 7 < / d 1 p 1 : N a m e > < d 1 p 1 : P a r e n t   z : R e f = " i 7 5 9 " / > < d 1 p 1 : U U I D > 6 e 8 5 3 3 c 3 - b a e f - 4 5 8 b - 8 4 0 b - d b c 2 c f 6 e 0 f b 7 < / d 1 p 1 : U U I D > < d 1 p 1 : C o n t a i n e r   z : R e f = " i 7 6 0 " / > < d 1 p 1 : V a l u e   i : t y p e = " d 1 : s t r i n g " > ' T 2 ' ! R 3 0 2 C 2 4 : R 3 0 3 C 2 5 < / d 1 p 1 : V a l u e > < / d 2 : a n y T y p e > < d 2 : a n y T y p e   z : I d = " i 7 8 1 "   i : t y p e = " d 1 p 1 : M D M P r o p e r t y " > < d 1 p 1 : N a m e > _ 5 5 3 a c c d 5 _ 1 0 5 9 _ 4 c 0 6 _ 8 7 7 1 _ e 8 7 6 e 8 7 e 2 a 2 0 < / d 1 p 1 : N a m e > < d 1 p 1 : P a r e n t   z : R e f = " i 7 5 9 " / > < d 1 p 1 : U U I D > a 6 f 5 9 1 7 6 - 6 6 c 5 - 4 f d c - b c b 6 - 7 9 b 5 4 3 9 5 c 8 2 f < / d 1 p 1 : U U I D > < d 1 p 1 : C o n t a i n e r   z : R e f = " i 7 6 0 " / > < d 1 p 1 : V a l u e   i : t y p e = " d 1 : s t r i n g " > ' T 2 ' ! R 3 1 9 C 2 4 : R 3 2 0 C 2 5 < / d 1 p 1 : V a l u e > < / d 2 : a n y T y p e > < d 2 : a n y T y p e   z : I d = " i 7 8 2 "   i : t y p e = " d 1 p 1 : M D M P r o p e r t y " > < d 1 p 1 : N a m e > _ 1 4 1 3 c 5 9 2 _ 9 8 f 0 _ 4 6 3 a _ b 5 a b _ e d f b 2 4 1 d d e 9 d < / d 1 p 1 : N a m e > < d 1 p 1 : P a r e n t   z : R e f = " i 7 5 9 " / > < d 1 p 1 : U U I D > 5 9 4 e 5 d 6 a - 9 5 1 e - 4 d e a - a d 3 8 - 9 b 7 2 d 9 1 2 b 3 2 1 < / d 1 p 1 : U U I D > < d 1 p 1 : C o n t a i n e r   z : R e f = " i 7 6 0 " / > < d 1 p 1 : V a l u e   i : t y p e = " d 1 : s t r i n g " > ' T 2 ' ! R 3 3 6 C 2 4 : R 3 3 7 C 2 5 < / d 1 p 1 : V a l u e > < / d 2 : a n y T y p e > < d 2 : a n y T y p e   z : I d = " i 7 8 3 "   i : t y p e = " d 1 p 1 : M D M P r o p e r t y " > < d 1 p 1 : N a m e > _ 3 2 d 7 d 8 7 7 _ 8 9 b 2 _ 4 a 4 f _ a f e a _ 3 d b 7 f 2 9 7 c 9 8 7 < / d 1 p 1 : N a m e > < d 1 p 1 : P a r e n t   z : R e f = " i 7 5 9 " / > < d 1 p 1 : U U I D > 0 2 b 6 6 c 7 9 - e 6 1 3 - 4 8 5 8 - 8 c 2 d - 2 4 6 d f 7 f f 3 2 b 6 < / d 1 p 1 : U U I D > < d 1 p 1 : C o n t a i n e r   z : R e f = " i 7 6 0 " / > < d 1 p 1 : V a l u e   i : t y p e = " d 1 : s t r i n g " > ' T 2 ' ! R 3 5 3 C 2 4 : R 3 5 4 C 2 5 < / d 1 p 1 : V a l u e > < / d 2 : a n y T y p e > < d 2 : a n y T y p e   z : I d = " i 7 8 4 "   i : t y p e = " d 1 p 1 : M D M P r o p e r t y " > < d 1 p 1 : N a m e > _ 6 f 2 0 8 6 c c _ 5 0 6 2 _ 4 3 e 2 _ 9 1 b 9 _ 5 a f 7 0 e 0 b d 0 e f < / d 1 p 1 : N a m e > < d 1 p 1 : P a r e n t   z : R e f = " i 7 5 9 " / > < d 1 p 1 : U U I D > 2 0 8 f e a 9 6 - 7 b 5 0 - 4 c a 8 - a b 5 8 - d 5 0 d d f f 6 b 2 c 0 < / d 1 p 1 : U U I D > < d 1 p 1 : C o n t a i n e r   z : R e f = " i 7 6 0 " / > < d 1 p 1 : V a l u e   i : t y p e = " d 1 : s t r i n g " > ' T 2 ' ! R 3 7 0 C 2 4 : R 3 7 1 C 2 5 < / d 1 p 1 : V a l u e > < / d 2 : a n y T y p e > < d 2 : a n y T y p e   z : I d = " i 7 8 5 "   i : t y p e = " d 1 p 1 : M D M P r o p e r t y " > < d 1 p 1 : N a m e > _ d c 4 4 6 d b f _ c 1 4 e _ 4 4 f 4 _ 8 0 0 6 _ 5 e 3 a 5 0 f c 8 3 e 1 < / d 1 p 1 : N a m e > < d 1 p 1 : P a r e n t   z : R e f = " i 7 5 9 " / > < d 1 p 1 : U U I D > 0 7 d 2 b a a 6 - 7 2 9 e - 4 d c f - 9 5 d f - e 2 2 1 c 6 9 7 a 0 1 7 < / d 1 p 1 : U U I D > < d 1 p 1 : C o n t a i n e r   z : R e f = " i 7 6 0 " / > < d 1 p 1 : V a l u e   i : t y p e = " d 1 : s t r i n g " > ' T 2 ' ! R 3 8 7 C 2 4 : R 3 8 8 C 2 5 < / d 1 p 1 : V a l u e > < / d 2 : a n y T y p e > < d 2 : a n y T y p e   z : I d = " i 7 8 6 "   i : t y p e = " d 1 p 1 : M D M P r o p e r t y " > < d 1 p 1 : N a m e > _ 6 2 3 d 2 3 5 e _ c 1 2 9 _ 4 6 8 8 _ a e 8 f _ 3 f e f 3 c e e c 3 8 9 < / d 1 p 1 : N a m e > < d 1 p 1 : P a r e n t   z : R e f = " i 7 5 9 " / > < d 1 p 1 : U U I D > 4 1 a 7 7 5 3 2 - 4 3 f d - 4 7 f d - 9 b 4 e - 3 9 9 f a 7 a 6 3 b 1 6 < / d 1 p 1 : U U I D > < d 1 p 1 : C o n t a i n e r   z : R e f = " i 7 6 0 " / > < d 1 p 1 : V a l u e   i : t y p e = " d 1 : s t r i n g " > ' T 2 ' ! R 4 0 4 C 2 4 : R 4 0 5 C 2 5 < / d 1 p 1 : V a l u e > < / d 2 : a n y T y p e > < d 2 : a n y T y p e   z : I d = " i 7 8 7 "   i : t y p e = " d 1 p 1 : M D M P r o p e r t y " > < d 1 p 1 : N a m e > _ 9 0 8 8 9 b 5 2 _ f 6 0 a _ 4 1 b d _ a 7 e b _ 7 a 7 5 f c d a 7 3 b 7 < / d 1 p 1 : N a m e > < d 1 p 1 : P a r e n t   z : R e f = " i 7 5 9 " / > < d 1 p 1 : U U I D > 5 5 8 6 c f 8 3 - 0 2 4 5 - 4 e 1 8 - 8 2 c e - 5 2 7 7 5 8 d 8 a 6 7 5 < / d 1 p 1 : U U I D > < d 1 p 1 : C o n t a i n e r   z : R e f = " i 7 6 0 " / > < d 1 p 1 : V a l u e   i : t y p e = " d 1 : s t r i n g " > ' T 2 ' ! R 4 2 2 C 2 4 : R 4 2 3 C 2 5 < / d 1 p 1 : V a l u e > < / d 2 : a n y T y p e > < d 2 : a n y T y p e   z : I d = " i 7 8 8 "   i : t y p e = " d 1 p 1 : M D M P r o p e r t y " > < d 1 p 1 : N a m e > _ c 5 a 2 9 4 4 a _ 5 8 0 7 _ 4 7 c 2 _ a a 5 1 _ 9 2 0 e d 9 f 6 1 d 2 d < / d 1 p 1 : N a m e > < d 1 p 1 : P a r e n t   z : R e f = " i 7 5 9 " / > < d 1 p 1 : U U I D > 3 1 7 5 3 8 e f - a 4 2 1 - 4 6 2 c - 8 7 3 a - f 7 1 d f 4 1 2 b 3 e f < / d 1 p 1 : U U I D > < d 1 p 1 : C o n t a i n e r   z : R e f = " i 7 6 0 " / > < d 1 p 1 : V a l u e   i : t y p e = " d 1 : s t r i n g " > ' T 2 ' ! R 4 5 0 C 2 4 : R 4 5 1 C 2 5 < / d 1 p 1 : V a l u e > < / d 2 : a n y T y p e > < d 2 : a n y T y p e   z : I d = " i 7 8 9 "   i : t y p e = " d 1 p 1 : M D M P r o p e r t y " > < d 1 p 1 : N a m e > _ 6 a 5 8 3 3 0 d _ 5 d 6 4 _ 4 3 5 a _ 9 e 4 2 _ 0 7 6 2 e 1 9 d d 4 5 6 < / d 1 p 1 : N a m e > < d 1 p 1 : P a r e n t   z : R e f = " i 7 5 9 " / > < d 1 p 1 : U U I D > 7 3 8 9 b b 7 9 - d 2 d b - 4 8 a c - 9 5 7 4 - e e 7 2 5 0 5 a 1 8 5 c < / d 1 p 1 : U U I D > < d 1 p 1 : C o n t a i n e r   z : R e f = " i 7 6 0 " / > < d 1 p 1 : V a l u e   i : t y p e = " d 1 : s t r i n g " > ' T 2 ' ! R 4 6 5 C 2 4 : R 4 6 6 C 2 5 < / d 1 p 1 : V a l u e > < / d 2 : a n y T y p e > < / d 1 p 1 : _ e l e m e n t s > < d 1 p 1 : _ c o n t e x t C o l l e c t i o n s > < d 2 : K e y V a l u e O f a n y T y p e C o m p o n e n t C o l l e c t i o n O f a n y T y p e g W H h t R N j > < d 2 : K e y   z : R e f = " i 1 8 " / > < d 2 : V a l u e   z : I d = " i 7 9 0 " > < d 1 p 1 : U U I D > b 8 e 9 0 4 0 6 - 1 8 8 b - 4 c 2 7 - 8 d 4 c - 5 4 9 e b 3 7 6 b 4 9 8 < / d 1 p 1 : U U I D > < d 1 p 1 : _ e l e m e n t s > < d 2 : a n y T y p e   z : R e f = " i 7 6 1 " / > < d 2 : a n y T y p e   z : R e f = " i 7 6 4 " / > < d 2 : a n y T y p e   z : R e f = " i 7 6 5 " / > < d 2 : a n y T y p e   z : R e f = " i 7 6 6 " / > < d 2 : a n y T y p e   z : R e f = " i 7 6 7 " / > < d 2 : a n y T y p e   z : R e f = " i 7 6 8 " / > < d 2 : a n y T y p e   z : R e f = " i 7 6 9 " / > < d 2 : a n y T y p e   z : R e f = " i 7 7 0 " / > < d 2 : a n y T y p e   z : R e f = " i 7 7 1 " / > < d 2 : a n y T y p e   z : R e f = " i 7 7 2 " / > < d 2 : a n y T y p e   z : R e f = " i 7 7 3 " / > < d 2 : a n y T y p e   z : R e f = " i 7 7 4 " / > < d 2 : a n y T y p e   z : R e f = " i 7 7 5 " / > < d 2 : a n y T y p e   z : R e f = " i 7 7 6 " / > < d 2 : a n y T y p e   z : R e f = " i 7 7 7 " / > < d 2 : a n y T y p e   z : R e f = " i 7 7 8 " / > < d 2 : a n y T y p e   z : R e f = " i 7 7 9 " / > < d 2 : a n y T y p e   z : R e f = " i 7 8 0 " / > < d 2 : a n y T y p e   z : R e f = " i 7 8 1 " / > < d 2 : a n y T y p e   z : R e f = " i 7 8 2 " / > < d 2 : a n y T y p e   z : R e f = " i 7 8 3 " / > < d 2 : a n y T y p e   z : R e f = " i 7 8 4 " / > < d 2 : a n y T y p e   z : R e f = " i 7 8 5 " / > < d 2 : a n y T y p e   z : R e f = " i 7 8 6 " / > < d 2 : a n y T y p e   z : R e f = " i 7 8 7 " / > < d 2 : a n y T y p e   z : R e f = " i 7 8 8 " / > < d 2 : a n y T y p e   z : R e f = " i 7 8 9 " / > < / d 1 p 1 : _ e l e m e n t s > < / d 2 : V a l u e > < / d 2 : K e y V a l u e O f a n y T y p e C o m p o n e n t C o l l e c t i o n O f a n y T y p e g W H h t R N j > < / d 1 p 1 : _ c o n t e x t C o l l e c t i o n s > < / d 1 p 1 : _ p r o p e r t i e s > < d 1 p 1 : C o n t a i n e r   z : R e f = " i 7 2 5 " / > < d 1 p 1 : _ l a b e l s > < d 2 : K e y V a l u e O f s t r i n g a n y T y p e > < d 2 : K e y > L a b e l < / d 2 : K e y > < d 2 : V a l u e   z : I d = " i 7 9 1 "   i : t y p e = " d 1 p 1 : L a b e l " > < d 1 p 1 : P a r e n t   z : R e f = " i 7 5 9 " / > < d 1 p 1 : U U I D > 7 1 0 f b c d 1 - c c 9 7 - 4 5 f e - 9 1 c 9 - 0 b 1 d 9 e a a d 2 f 4 < / d 1 p 1 : U U I D > < d 1 p 1 : _ t e x t s > < d 2 : K e y V a l u e O f L a b e l . T e x t K e y s t r i n g _ S R k x G n 9 d > < d 2 : K e y > < d 1 p 1 : C o n t e x t   z : R e f = " i 1 8 " / > < d 1 p 1 : L a n g u a g e   z : R e f = " i 3 2 " / > < / d 2 : K e y > < d 2 : V a l u e > C a t � g o r i e   d ' a g g l o m � r a t i o n   -   U n i t � s   u r b a i n e s   d e   2   0 0 0   �   2 0   0 0 0   h a b . < / 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7 9 2 "   i : t y p e = " d 1 p 1 : E l e m e n t " > < d 1 p 1 : N a m e > U n i t & a m p ; 2 3 3 ; s & a m p ; 3 2 ; u r b a i n e s & a m p ; 3 2 ; d e & a m p ; 3 2 ; 2 0 & a m p ; 3 2 ; 0 0 0 & a m p ; 3 2 ; & a m p ; 2 2 4 ; & a m p ; 3 2 ; 1 0 0 & a m p ; 3 2 ; 0 0 0 & a m p ; 3 2 ; h a b & a m p ; 4 6 ; < / d 1 p 1 : N a m e > < d 1 p 1 : O b j e c t T y p e > E l e m e n t < / d 1 p 1 : O b j e c t T y p e > < d 1 p 1 : P a r e n t   z : R e f = " i 6 9 5 " / > < d 1 p 1 : U U I D > 6 2 9 b 0 1 5 4 - 7 1 0 9 - 4 3 d 4 - 9 8 e 2 - b 3 5 1 e 6 6 3 3 c 8 8 < / d 1 p 1 : U U I D > < d 1 p 1 : _ p r o p e r t i e s   z : I d = " i 7 9 3 "   i : t y p e = " d 1 p 1 : M D M P r o p e r t i e s " > < d 1 p 1 : P a r e n t   z : R e f = " i 7 9 2 " / > < d 1 p 1 : U U I D > 8 5 2 c 7 d f 7 - f 1 a 2 - 4 0 a 6 - b 4 d c - 8 c 4 0 2 b 1 2 6 4 3 3 < / d 1 p 1 : U U I D > < d 1 p 1 : _ e l e m e n t s > < d 2 : a n y T y p e   z : I d = " i 7 9 4 "   i : t y p e = " d 1 p 1 : M D M P r o p e r t y " > < d 1 p 1 : N a m e > S i g L e t t e r < / d 1 p 1 : N a m e > < d 1 p 1 : P a r e n t   z : R e f = " i 7 9 2 " / > < d 1 p 1 : U U I D > 4 5 9 3 5 9 8 e - d 3 0 1 - 4 8 4 1 - b 0 c a - 9 f d e 5 4 7 d b 8 1 8 < / d 1 p 1 : U U I D > < d 1 p 1 : _ p r o p e r t i e s   z : I d = " i 7 9 5 "   i : t y p e = " d 1 p 1 : M D M P r o p e r t i e s " > < d 1 p 1 : P a r e n t   z : R e f = " i 7 9 4 " / > < d 1 p 1 : U U I D > 3 1 c 1 0 c b c - 5 3 0 d - 4 1 1 4 - 8 b 1 9 - 7 4 0 6 3 d c f 6 e 2 2 < / d 1 p 1 : U U I D > < d 1 p 1 : _ e l e m e n t s / > < d 1 p 1 : _ c o n t e x t C o l l e c t i o n s > < d 2 : K e y V a l u e O f a n y T y p e C o m p o n e n t C o l l e c t i o n O f a n y T y p e g W H h t R N j > < d 2 : K e y   z : R e f = " i 1 8 " / > < d 2 : V a l u e   z : I d = " i 7 9 6 " > < d 1 p 1 : U U I D > 6 4 e 3 2 c 7 f - 7 d c b - 4 8 7 d - 9 5 7 e - 7 d a 7 a b 2 f 8 0 7 6 < / d 1 p 1 : U U I D > < d 1 p 1 : _ e l e m e n t s / > < / d 2 : V a l u e > < / d 2 : K e y V a l u e O f a n y T y p e C o m p o n e n t C o l l e c t i o n O f a n y T y p e g W H h t R N j > < / d 1 p 1 : _ c o n t e x t C o l l e c t i o n s > < / d 1 p 1 : _ p r o p e r t i e s > < d 1 p 1 : C o n t a i n e r   z : R e f = " i 7 9 3 " / > < d 1 p 1 : V a l u e   i : t y p e = " d 1 : s t r i n g " > l < / d 1 p 1 : V a l u e > < / d 2 : a n y T y p e > < d 2 : a n y T y p e   z : I d = " i 7 9 7 "   i : t y p e = " d 1 p 1 : M D M P r o p e r t y " > < d 1 p 1 : N a m e > _ 7 3 0 8 4 c 1 2 _ 7 6 8 0 _ 4 8 d 4 _ 9 2 c 2 _ 6 b 0 c 8 0 5 4 2 9 f 2 < / d 1 p 1 : N a m e > < d 1 p 1 : P a r e n t   z : R e f = " i 7 9 2 " / > < d 1 p 1 : U U I D > 1 f 0 2 d 9 6 3 - a 6 a c - 4 a 5 a - b a a 6 - d f 1 6 1 8 d c d e 9 b < / d 1 p 1 : U U I D > < d 1 p 1 : C o n t a i n e r   z : R e f = " i 7 9 3 " / > < d 1 p 1 : V a l u e   i : t y p e = " d 1 : s t r i n g " > ' T 2 ' ! R 3 C 2 6 : R 4 C 2 7 < / d 1 p 1 : V a l u e > < / d 2 : a n y T y p e > < d 2 : a n y T y p e   z : I d = " i 7 9 8 "   i : t y p e = " d 1 p 1 : M D M P r o p e r t y " > < d 1 p 1 : N a m e > _ 2 f a b 1 5 2 3 _ e c 2 6 _ 4 1 a e _ 8 2 f e _ 5 5 c 3 6 e 9 4 8 b a 3 < / d 1 p 1 : N a m e > < d 1 p 1 : P a r e n t   z : R e f = " i 7 9 2 " / > < d 1 p 1 : U U I D > d c d 3 3 5 f 5 - 8 d 9 6 - 4 a a 9 - 9 b b f - b 5 f b 9 b 6 e 9 4 9 5 < / d 1 p 1 : U U I D > < d 1 p 1 : C o n t a i n e r   z : R e f = " i 7 9 3 " / > < d 1 p 1 : V a l u e   i : t y p e = " d 1 : s t r i n g " > ' T 2 ' ! R 1 7 C 2 6 : R 1 8 C 2 7 < / d 1 p 1 : V a l u e > < / d 2 : a n y T y p e > < d 2 : a n y T y p e   z : I d = " i 7 9 9 "   i : t y p e = " d 1 p 1 : M D M P r o p e r t y " > < d 1 p 1 : N a m e > _ 7 f d 3 d 7 0 d _ e 0 5 8 _ 4 4 3 1 _ b 0 2 9 _ 2 c 8 0 3 0 c 6 d d 1 7 < / d 1 p 1 : N a m e > < d 1 p 1 : P a r e n t   z : R e f = " i 7 9 2 " / > < d 1 p 1 : U U I D > e 7 e 1 d f 9 9 - 5 5 b d - 4 2 8 e - 9 a 4 8 - 8 f 5 b 6 0 6 9 d 9 2 f < / d 1 p 1 : U U I D > < d 1 p 1 : C o n t a i n e r   z : R e f = " i 7 9 3 " / > < d 1 p 1 : V a l u e   i : t y p e = " d 1 : s t r i n g " > ' T 2 ' ! R 2 9 C 2 6 : R 3 0 C 2 7 < / d 1 p 1 : V a l u e > < / d 2 : a n y T y p e > < d 2 : a n y T y p e   z : I d = " i 8 0 0 "   i : t y p e = " d 1 p 1 : M D M P r o p e r t y " > < d 1 p 1 : N a m e > _ 5 8 b 1 2 1 0 c _ d 0 e 0 _ 4 4 0 6 _ b 3 c 4 _ c e 2 b 6 e a 6 9 2 2 5 < / d 1 p 1 : N a m e > < d 1 p 1 : P a r e n t   z : R e f = " i 7 9 2 " / > < d 1 p 1 : U U I D > 1 c f 8 2 1 a a - b 1 f 7 - 4 0 e d - 8 7 7 b - a 8 b 2 4 b d 4 5 c 3 b < / d 1 p 1 : U U I D > < d 1 p 1 : C o n t a i n e r   z : R e f = " i 7 9 3 " / > < d 1 p 1 : V a l u e   i : t y p e = " d 1 : s t r i n g " > ' T 2 ' ! R 4 5 C 2 6 : R 4 6 C 2 7 < / d 1 p 1 : V a l u e > < / d 2 : a n y T y p e > < d 2 : a n y T y p e   z : I d = " i 8 0 1 "   i : t y p e = " d 1 p 1 : M D M P r o p e r t y " > < d 1 p 1 : N a m e > _ 5 d 0 5 e 8 2 d _ 1 d c 0 _ 4 7 9 0 _ a c 9 0 _ a 3 b f 6 9 5 7 9 3 5 e < / d 1 p 1 : N a m e > < d 1 p 1 : P a r e n t   z : R e f = " i 7 9 2 " / > < d 1 p 1 : U U I D > c e 9 3 8 7 6 e - f 7 9 5 - 4 b b a - 9 5 4 4 - a 9 9 c 2 f d b 4 3 b 5 < / d 1 p 1 : U U I D > < d 1 p 1 : C o n t a i n e r   z : R e f = " i 7 9 3 " / > < d 1 p 1 : V a l u e   i : t y p e = " d 1 : s t r i n g " > ' T 2 ' ! R 6 1 C 2 6 : R 6 2 C 2 7 < / d 1 p 1 : V a l u e > < / d 2 : a n y T y p e > < d 2 : a n y T y p e   z : I d = " i 8 0 2 "   i : t y p e = " d 1 p 1 : M D M P r o p e r t y " > < d 1 p 1 : N a m e > _ c 5 e 2 7 3 6 7 _ e d 1 d _ 4 f 2 0 _ a a 0 f _ 4 3 f b 1 b 2 5 8 4 a 3 < / d 1 p 1 : N a m e > < d 1 p 1 : P a r e n t   z : R e f = " i 7 9 2 " / > < d 1 p 1 : U U I D > e 3 2 3 6 d 3 4 - 7 3 e 7 - 4 2 1 9 - b 4 0 5 - 8 4 6 2 f a f e a d 3 1 < / d 1 p 1 : U U I D > < d 1 p 1 : C o n t a i n e r   z : R e f = " i 7 9 3 " / > < d 1 p 1 : V a l u e   i : t y p e = " d 1 : s t r i n g " > ' T 2 ' ! R 8 0 C 2 6 : R 8 1 C 2 7 < / d 1 p 1 : V a l u e > < / d 2 : a n y T y p e > < d 2 : a n y T y p e   z : I d = " i 8 0 3 "   i : t y p e = " d 1 p 1 : M D M P r o p e r t y " > < d 1 p 1 : N a m e > _ 4 1 a 3 c 8 8 d _ b 2 1 7 _ 4 b f 1 _ a 3 6 0 _ 4 7 b 1 6 a 7 3 3 5 3 5 < / d 1 p 1 : N a m e > < d 1 p 1 : P a r e n t   z : R e f = " i 7 9 2 " / > < d 1 p 1 : U U I D > 3 9 5 5 6 4 2 d - 2 f b 6 - 4 2 c 3 - 9 4 4 6 - 7 4 4 4 a 3 3 9 0 2 9 7 < / d 1 p 1 : U U I D > < d 1 p 1 : C o n t a i n e r   z : R e f = " i 7 9 3 " / > < d 1 p 1 : V a l u e   i : t y p e = " d 1 : s t r i n g " > ' T 2 ' ! R 9 5 C 2 6 : R 9 6 C 2 7 < / d 1 p 1 : V a l u e > < / d 2 : a n y T y p e > < d 2 : a n y T y p e   z : I d = " i 8 0 4 "   i : t y p e = " d 1 p 1 : M D M P r o p e r t y " > < d 1 p 1 : N a m e > _ d a 2 2 2 0 9 d _ e f 2 6 _ 4 3 9 7 _ 8 2 9 1 _ 6 8 a 8 9 4 3 e d 0 6 4 < / d 1 p 1 : N a m e > < d 1 p 1 : P a r e n t   z : R e f = " i 7 9 2 " / > < d 1 p 1 : U U I D > 8 3 3 a e 2 0 b - 4 0 1 a - 4 f 3 3 - 9 9 a 5 - 1 9 4 8 3 2 b 6 f 4 e 9 < / d 1 p 1 : U U I D > < d 1 p 1 : C o n t a i n e r   z : R e f = " i 7 9 3 " / > < d 1 p 1 : V a l u e   i : t y p e = " d 1 : s t r i n g " > ' T 2 ' ! R 1 4 1 C 2 6 : R 1 4 2 C 2 7 < / d 1 p 1 : V a l u e > < / d 2 : a n y T y p e > < d 2 : a n y T y p e   z : I d = " i 8 0 5 "   i : t y p e = " d 1 p 1 : M D M P r o p e r t y " > < d 1 p 1 : N a m e > _ 1 2 3 0 1 5 c 3 _ 4 1 7 4 _ 4 0 4 e _ 8 4 9 2 _ 5 0 6 4 7 a f a 9 d 7 1 < / d 1 p 1 : N a m e > < d 1 p 1 : P a r e n t   z : R e f = " i 7 9 2 " / > < d 1 p 1 : U U I D > c 8 0 8 f a 1 1 - d 2 8 7 - 4 2 8 f - 8 8 8 3 - 2 c 5 9 d 3 f 8 5 2 5 7 < / d 1 p 1 : U U I D > < d 1 p 1 : C o n t a i n e r   z : R e f = " i 7 9 3 " / > < d 1 p 1 : V a l u e   i : t y p e = " d 1 : s t r i n g " > ' T 2 ' ! R 1 5 3 C 2 6 : R 1 5 4 C 2 7 < / d 1 p 1 : V a l u e > < / d 2 : a n y T y p e > < d 2 : a n y T y p e   z : I d = " i 8 0 6 "   i : t y p e = " d 1 p 1 : M D M P r o p e r t y " > < d 1 p 1 : N a m e > _ d 4 5 c e b a c _ 4 c 2 e _ 4 2 d 1 _ a 4 1 3 _ 6 f e 2 f f c d 1 8 d 2 < / d 1 p 1 : N a m e > < d 1 p 1 : P a r e n t   z : R e f = " i 7 9 2 " / > < d 1 p 1 : U U I D > a 0 5 b 4 e c d - 8 d 9 c - 4 1 8 3 - a 1 d f - 5 3 b f 2 d 9 1 4 9 c e < / d 1 p 1 : U U I D > < d 1 p 1 : C o n t a i n e r   z : R e f = " i 7 9 3 " / > < d 1 p 1 : V a l u e   i : t y p e = " d 1 : s t r i n g " > ' T 2 ' ! R 2 0 0 C 2 6 : R 2 0 1 C 2 7 < / d 1 p 1 : V a l u e > < / d 2 : a n y T y p e > < d 2 : a n y T y p e   z : I d = " i 8 0 7 "   i : t y p e = " d 1 p 1 : M D M P r o p e r t y " > < d 1 p 1 : N a m e > _ 9 8 3 f 2 2 5 f _ 1 b b 4 _ 4 c c c _ b 9 f 7 _ 6 b 1 3 2 c 6 9 e 3 9 e < / d 1 p 1 : N a m e > < d 1 p 1 : P a r e n t   z : R e f = " i 7 9 2 " / > < d 1 p 1 : U U I D > 0 2 d 0 b 4 b 4 - 4 4 f 7 - 4 0 2 b - 9 f 3 8 - 8 5 8 1 b a 4 6 e 8 2 2 < / d 1 p 1 : U U I D > < d 1 p 1 : C o n t a i n e r   z : R e f = " i 7 9 3 " / > < d 1 p 1 : V a l u e   i : t y p e = " d 1 : s t r i n g " > ' T 2 ' ! R 2 1 2 C 2 6 : R 2 1 3 C 2 7 < / d 1 p 1 : V a l u e > < / d 2 : a n y T y p e > < d 2 : a n y T y p e   z : I d = " i 8 0 8 "   i : t y p e = " d 1 p 1 : M D M P r o p e r t y " > < d 1 p 1 : N a m e > _ 7 8 0 5 4 3 b a _ f f 7 9 _ 4 f b 6 _ b d 5 8 _ 9 c d 3 c 7 1 2 8 2 6 6 < / d 1 p 1 : N a m e > < d 1 p 1 : P a r e n t   z : R e f = " i 7 9 2 " / > < d 1 p 1 : U U I D > d 8 4 b c a 5 d - d 5 3 0 - 4 b 7 4 - 8 5 0 3 - d 0 e 0 d c 3 7 b 2 0 3 < / d 1 p 1 : U U I D > < d 1 p 1 : C o n t a i n e r   z : R e f = " i 7 9 3 " / > < d 1 p 1 : V a l u e   i : t y p e = " d 1 : s t r i n g " > ' T 2 ' ! R 2 2 5 C 2 6 : R 2 2 6 C 2 7 < / d 1 p 1 : V a l u e > < / d 2 : a n y T y p e > < d 2 : a n y T y p e   z : I d = " i 8 0 9 "   i : t y p e = " d 1 p 1 : M D M P r o p e r t y " > < d 1 p 1 : N a m e > _ 1 2 f c 3 7 c 8 _ d 0 1 6 _ 4 6 e 7 _ 8 b b 6 _ 6 0 7 c 0 7 8 6 6 2 d c < / d 1 p 1 : N a m e > < d 1 p 1 : P a r e n t   z : R e f = " i 7 9 2 " / > < d 1 p 1 : U U I D > b 5 4 b b 8 1 a - c 8 1 8 - 4 9 1 7 - a 2 0 2 - 9 a e 8 a 4 6 a 8 c f f < / d 1 p 1 : U U I D > < d 1 p 1 : C o n t a i n e r   z : R e f = " i 7 9 3 " / > < d 1 p 1 : V a l u e   i : t y p e = " d 1 : s t r i n g " > ' T 2 ' ! R 2 3 8 C 2 6 : R 2 3 9 C 2 7 < / d 1 p 1 : V a l u e > < / d 2 : a n y T y p e > < d 2 : a n y T y p e   z : I d = " i 8 1 0 "   i : t y p e = " d 1 p 1 : M D M P r o p e r t y " > < d 1 p 1 : N a m e > _ 7 5 5 3 2 e 3 e _ a 8 1 4 _ 4 8 f 9 _ 8 2 3 2 _ 8 9 e 8 4 3 b 0 f 0 2 6 < / d 1 p 1 : N a m e > < d 1 p 1 : P a r e n t   z : R e f = " i 7 9 2 " / > < d 1 p 1 : U U I D > 2 f 6 d 5 0 0 0 - e d 6 6 - 4 1 7 b - 9 0 9 e - f 7 d 4 5 c 0 2 d 1 1 5 < / d 1 p 1 : U U I D > < d 1 p 1 : C o n t a i n e r   z : R e f = " i 7 9 3 " / > < d 1 p 1 : V a l u e   i : t y p e = " d 1 : s t r i n g " > ' T 2 ' ! R 2 5 1 C 2 6 : R 2 5 2 C 2 7 < / d 1 p 1 : V a l u e > < / d 2 : a n y T y p e > < d 2 : a n y T y p e   z : I d = " i 8 1 1 "   i : t y p e = " d 1 p 1 : M D M P r o p e r t y " > < d 1 p 1 : N a m e > _ 6 0 7 d 5 f 1 8 _ 4 d 1 5 _ 4 8 0 5 _ b 4 b d _ b 8 5 0 2 4 7 7 e 9 f b < / d 1 p 1 : N a m e > < d 1 p 1 : P a r e n t   z : R e f = " i 7 9 2 " / > < d 1 p 1 : U U I D > 6 8 b f 2 4 4 a - 5 0 a d - 4 e c f - b 6 8 9 - 3 b d d 2 1 7 5 8 6 c 3 < / d 1 p 1 : U U I D > < d 1 p 1 : C o n t a i n e r   z : R e f = " i 7 9 3 " / > < d 1 p 1 : V a l u e   i : t y p e = " d 1 : s t r i n g " > ' T 2 ' ! R 2 6 8 C 2 6 : R 2 6 9 C 2 7 < / d 1 p 1 : V a l u e > < / d 2 : a n y T y p e > < d 2 : a n y T y p e   z : I d = " i 8 1 2 "   i : t y p e = " d 1 p 1 : M D M P r o p e r t y " > < d 1 p 1 : N a m e > _ a f f d 9 5 c d _ d 5 e b _ 4 4 a 4 _ a 9 5 7 _ 3 b f c 4 1 f 2 3 8 6 5 < / d 1 p 1 : N a m e > < d 1 p 1 : P a r e n t   z : R e f = " i 7 9 2 " / > < d 1 p 1 : U U I D > c 7 c a 9 4 8 6 - a 1 2 c - 4 1 3 6 - b 5 e 5 - 4 b 9 8 f d e 1 3 f 3 c < / d 1 p 1 : U U I D > < d 1 p 1 : C o n t a i n e r   z : R e f = " i 7 9 3 " / > < d 1 p 1 : V a l u e   i : t y p e = " d 1 : s t r i n g " > ' T 2 ' ! R 2 8 5 C 2 6 : R 2 8 6 C 2 7 < / d 1 p 1 : V a l u e > < / d 2 : a n y T y p e > < d 2 : a n y T y p e   z : I d = " i 8 1 3 "   i : t y p e = " d 1 p 1 : M D M P r o p e r t y " > < d 1 p 1 : N a m e > _ a 7 2 d a 3 0 d _ 6 8 2 6 _ 4 6 0 7 _ b 5 7 7 _ 7 2 0 6 0 1 c a 2 b 3 7 < / d 1 p 1 : N a m e > < d 1 p 1 : P a r e n t   z : R e f = " i 7 9 2 " / > < d 1 p 1 : U U I D > f 5 c 9 a d e 5 - 8 1 f 0 - 4 d 0 b - b 9 5 4 - c 2 4 5 9 3 6 9 9 2 f 4 < / d 1 p 1 : U U I D > < d 1 p 1 : C o n t a i n e r   z : R e f = " i 7 9 3 " / > < d 1 p 1 : V a l u e   i : t y p e = " d 1 : s t r i n g " > ' T 2 ' ! R 3 0 2 C 2 6 : R 3 0 3 C 2 7 < / d 1 p 1 : V a l u e > < / d 2 : a n y T y p e > < d 2 : a n y T y p e   z : I d = " i 8 1 4 "   i : t y p e = " d 1 p 1 : M D M P r o p e r t y " > < d 1 p 1 : N a m e > _ 5 5 3 a c c d 5 _ 1 0 5 9 _ 4 c 0 6 _ 8 7 7 1 _ e 8 7 6 e 8 7 e 2 a 2 0 < / d 1 p 1 : N a m e > < d 1 p 1 : P a r e n t   z : R e f = " i 7 9 2 " / > < d 1 p 1 : U U I D > 6 a 2 9 5 d e 8 - 4 3 6 4 - 4 5 b b - a a 9 5 - e 4 4 6 2 4 0 3 7 4 e 8 < / d 1 p 1 : U U I D > < d 1 p 1 : C o n t a i n e r   z : R e f = " i 7 9 3 " / > < d 1 p 1 : V a l u e   i : t y p e = " d 1 : s t r i n g " > ' T 2 ' ! R 3 1 9 C 2 6 : R 3 2 0 C 2 7 < / d 1 p 1 : V a l u e > < / d 2 : a n y T y p e > < d 2 : a n y T y p e   z : I d = " i 8 1 5 "   i : t y p e = " d 1 p 1 : M D M P r o p e r t y " > < d 1 p 1 : N a m e > _ 1 4 1 3 c 5 9 2 _ 9 8 f 0 _ 4 6 3 a _ b 5 a b _ e d f b 2 4 1 d d e 9 d < / d 1 p 1 : N a m e > < d 1 p 1 : P a r e n t   z : R e f = " i 7 9 2 " / > < d 1 p 1 : U U I D > f 6 3 6 b 3 e 3 - 0 3 0 4 - 4 4 8 3 - a b 4 2 - 0 4 9 1 f a 0 0 8 5 d 3 < / d 1 p 1 : U U I D > < d 1 p 1 : C o n t a i n e r   z : R e f = " i 7 9 3 " / > < d 1 p 1 : V a l u e   i : t y p e = " d 1 : s t r i n g " > ' T 2 ' ! R 3 3 6 C 2 6 : R 3 3 7 C 2 7 < / d 1 p 1 : V a l u e > < / d 2 : a n y T y p e > < d 2 : a n y T y p e   z : I d = " i 8 1 6 "   i : t y p e = " d 1 p 1 : M D M P r o p e r t y " > < d 1 p 1 : N a m e > _ 3 2 d 7 d 8 7 7 _ 8 9 b 2 _ 4 a 4 f _ a f e a _ 3 d b 7 f 2 9 7 c 9 8 7 < / d 1 p 1 : N a m e > < d 1 p 1 : P a r e n t   z : R e f = " i 7 9 2 " / > < d 1 p 1 : U U I D > d 0 5 b 0 9 7 9 - 1 1 d 8 - 4 5 f b - a f 9 2 - b b c 1 d b 5 6 f 3 4 d < / d 1 p 1 : U U I D > < d 1 p 1 : C o n t a i n e r   z : R e f = " i 7 9 3 " / > < d 1 p 1 : V a l u e   i : t y p e = " d 1 : s t r i n g " > ' T 2 ' ! R 3 5 3 C 2 6 : R 3 5 4 C 2 7 < / d 1 p 1 : V a l u e > < / d 2 : a n y T y p e > < d 2 : a n y T y p e   z : I d = " i 8 1 7 "   i : t y p e = " d 1 p 1 : M D M P r o p e r t y " > < d 1 p 1 : N a m e > _ 6 f 2 0 8 6 c c _ 5 0 6 2 _ 4 3 e 2 _ 9 1 b 9 _ 5 a f 7 0 e 0 b d 0 e f < / d 1 p 1 : N a m e > < d 1 p 1 : P a r e n t   z : R e f = " i 7 9 2 " / > < d 1 p 1 : U U I D > e 2 d d f 4 0 0 - 9 4 d 7 - 4 7 e 1 - 9 1 d e - 5 1 3 7 b 6 e 1 9 8 8 e < / d 1 p 1 : U U I D > < d 1 p 1 : C o n t a i n e r   z : R e f = " i 7 9 3 " / > < d 1 p 1 : V a l u e   i : t y p e = " d 1 : s t r i n g " > ' T 2 ' ! R 3 7 0 C 2 6 : R 3 7 1 C 2 7 < / d 1 p 1 : V a l u e > < / d 2 : a n y T y p e > < d 2 : a n y T y p e   z : I d = " i 8 1 8 "   i : t y p e = " d 1 p 1 : M D M P r o p e r t y " > < d 1 p 1 : N a m e > _ d c 4 4 6 d b f _ c 1 4 e _ 4 4 f 4 _ 8 0 0 6 _ 5 e 3 a 5 0 f c 8 3 e 1 < / d 1 p 1 : N a m e > < d 1 p 1 : P a r e n t   z : R e f = " i 7 9 2 " / > < d 1 p 1 : U U I D > 7 8 3 5 0 9 e 5 - c e 6 8 - 4 9 d e - a 5 9 9 - b b 3 9 4 5 a b 6 7 2 4 < / d 1 p 1 : U U I D > < d 1 p 1 : C o n t a i n e r   z : R e f = " i 7 9 3 " / > < d 1 p 1 : V a l u e   i : t y p e = " d 1 : s t r i n g " > ' T 2 ' ! R 3 8 7 C 2 6 : R 3 8 8 C 2 7 < / d 1 p 1 : V a l u e > < / d 2 : a n y T y p e > < d 2 : a n y T y p e   z : I d = " i 8 1 9 "   i : t y p e = " d 1 p 1 : M D M P r o p e r t y " > < d 1 p 1 : N a m e > _ 6 2 3 d 2 3 5 e _ c 1 2 9 _ 4 6 8 8 _ a e 8 f _ 3 f e f 3 c e e c 3 8 9 < / d 1 p 1 : N a m e > < d 1 p 1 : P a r e n t   z : R e f = " i 7 9 2 " / > < d 1 p 1 : U U I D > 9 c 7 2 0 d 5 f - 9 c 9 5 - 4 6 7 3 - 8 9 8 1 - b 5 b b e 4 4 5 3 8 b 9 < / d 1 p 1 : U U I D > < d 1 p 1 : C o n t a i n e r   z : R e f = " i 7 9 3 " / > < d 1 p 1 : V a l u e   i : t y p e = " d 1 : s t r i n g " > ' T 2 ' ! R 4 0 4 C 2 6 : R 4 0 5 C 2 7 < / d 1 p 1 : V a l u e > < / d 2 : a n y T y p e > < d 2 : a n y T y p e   z : I d = " i 8 2 0 "   i : t y p e = " d 1 p 1 : M D M P r o p e r t y " > < d 1 p 1 : N a m e > _ 9 0 8 8 9 b 5 2 _ f 6 0 a _ 4 1 b d _ a 7 e b _ 7 a 7 5 f c d a 7 3 b 7 < / d 1 p 1 : N a m e > < d 1 p 1 : P a r e n t   z : R e f = " i 7 9 2 " / > < d 1 p 1 : U U I D > 2 8 d 0 6 b 1 6 - 5 0 f a - 4 5 5 e - b f d 4 - 7 9 4 d b b 6 f e 6 6 f < / d 1 p 1 : U U I D > < d 1 p 1 : C o n t a i n e r   z : R e f = " i 7 9 3 " / > < d 1 p 1 : V a l u e   i : t y p e = " d 1 : s t r i n g " > ' T 2 ' ! R 4 2 2 C 2 6 : R 4 2 3 C 2 7 < / d 1 p 1 : V a l u e > < / d 2 : a n y T y p e > < d 2 : a n y T y p e   z : I d = " i 8 2 1 "   i : t y p e = " d 1 p 1 : M D M P r o p e r t y " > < d 1 p 1 : N a m e > _ c 5 a 2 9 4 4 a _ 5 8 0 7 _ 4 7 c 2 _ a a 5 1 _ 9 2 0 e d 9 f 6 1 d 2 d < / d 1 p 1 : N a m e > < d 1 p 1 : P a r e n t   z : R e f = " i 7 9 2 " / > < d 1 p 1 : U U I D > e a 4 3 1 c 1 9 - 1 6 e 1 - 4 6 c 7 - 9 a d 9 - b e e 4 6 0 8 a 0 8 5 2 < / d 1 p 1 : U U I D > < d 1 p 1 : C o n t a i n e r   z : R e f = " i 7 9 3 " / > < d 1 p 1 : V a l u e   i : t y p e = " d 1 : s t r i n g " > ' T 2 ' ! R 4 5 0 C 2 6 : R 4 5 1 C 2 7 < / d 1 p 1 : V a l u e > < / d 2 : a n y T y p e > < d 2 : a n y T y p e   z : I d = " i 8 2 2 "   i : t y p e = " d 1 p 1 : M D M P r o p e r t y " > < d 1 p 1 : N a m e > _ 6 a 5 8 3 3 0 d _ 5 d 6 4 _ 4 3 5 a _ 9 e 4 2 _ 0 7 6 2 e 1 9 d d 4 5 6 < / d 1 p 1 : N a m e > < d 1 p 1 : P a r e n t   z : R e f = " i 7 9 2 " / > < d 1 p 1 : U U I D > 4 2 d 0 4 d 6 4 - 9 d 3 4 - 4 0 e 0 - 8 0 3 1 - 5 c e 9 0 6 2 a 6 a e 7 < / d 1 p 1 : U U I D > < d 1 p 1 : C o n t a i n e r   z : R e f = " i 7 9 3 " / > < d 1 p 1 : V a l u e   i : t y p e = " d 1 : s t r i n g " > ' T 2 ' ! R 4 6 5 C 2 6 : R 4 6 6 C 2 7 < / d 1 p 1 : V a l u e > < / d 2 : a n y T y p e > < / d 1 p 1 : _ e l e m e n t s > < d 1 p 1 : _ c o n t e x t C o l l e c t i o n s > < d 2 : K e y V a l u e O f a n y T y p e C o m p o n e n t C o l l e c t i o n O f a n y T y p e g W H h t R N j > < d 2 : K e y   z : R e f = " i 1 8 " / > < d 2 : V a l u e   z : I d = " i 8 2 3 " > < d 1 p 1 : U U I D > 5 2 9 4 a 7 1 d - 4 3 4 9 - 4 2 9 d - a 3 f 3 - 1 0 0 8 f 3 a 2 b d d a < / d 1 p 1 : U U I D > < d 1 p 1 : _ e l e m e n t s > < d 2 : a n y T y p e   z : R e f = " i 7 9 4 " / > < d 2 : a n y T y p e   z : R e f = " i 7 9 7 " / > < d 2 : a n y T y p e   z : R e f = " i 7 9 8 " / > < d 2 : a n y T y p e   z : R e f = " i 7 9 9 " / > < d 2 : a n y T y p e   z : R e f = " i 8 0 0 " / > < d 2 : a n y T y p e   z : R e f = " i 8 0 1 " / > < d 2 : a n y T y p e   z : R e f = " i 8 0 2 " / > < d 2 : a n y T y p e   z : R e f = " i 8 0 3 " / > < d 2 : a n y T y p e   z : R e f = " i 8 0 4 " / > < d 2 : a n y T y p e   z : R e f = " i 8 0 5 " / > < d 2 : a n y T y p e   z : R e f = " i 8 0 6 " / > < d 2 : a n y T y p e   z : R e f = " i 8 0 7 " / > < d 2 : a n y T y p e   z : R e f = " i 8 0 8 " / > < d 2 : a n y T y p e   z : R e f = " i 8 0 9 " / > < d 2 : a n y T y p e   z : R e f = " i 8 1 0 " / > < d 2 : a n y T y p e   z : R e f = " i 8 1 1 " / > < d 2 : a n y T y p e   z : R e f = " i 8 1 2 " / > < d 2 : a n y T y p e   z : R e f = " i 8 1 3 " / > < d 2 : a n y T y p e   z : R e f = " i 8 1 4 " / > < d 2 : a n y T y p e   z : R e f = " i 8 1 5 " / > < d 2 : a n y T y p e   z : R e f = " i 8 1 6 " / > < d 2 : a n y T y p e   z : R e f = " i 8 1 7 " / > < d 2 : a n y T y p e   z : R e f = " i 8 1 8 " / > < d 2 : a n y T y p e   z : R e f = " i 8 1 9 " / > < d 2 : a n y T y p e   z : R e f = " i 8 2 0 " / > < d 2 : a n y T y p e   z : R e f = " i 8 2 1 " / > < d 2 : a n y T y p e   z : R e f = " i 8 2 2 " / > < / d 1 p 1 : _ e l e m e n t s > < / d 2 : V a l u e > < / d 2 : K e y V a l u e O f a n y T y p e C o m p o n e n t C o l l e c t i o n O f a n y T y p e g W H h t R N j > < / d 1 p 1 : _ c o n t e x t C o l l e c t i o n s > < / d 1 p 1 : _ p r o p e r t i e s > < d 1 p 1 : C o n t a i n e r   z : R e f = " i 7 2 5 " / > < d 1 p 1 : _ l a b e l s > < d 2 : K e y V a l u e O f s t r i n g a n y T y p e > < d 2 : K e y > L a b e l < / d 2 : K e y > < d 2 : V a l u e   z : I d = " i 8 2 4 "   i : t y p e = " d 1 p 1 : L a b e l " > < d 1 p 1 : P a r e n t   z : R e f = " i 7 9 2 " / > < d 1 p 1 : U U I D > a e 0 d 5 1 f 3 - 2 9 1 2 - 4 d c 9 - 8 4 d 7 - 2 8 4 4 e 6 1 b 5 c b c < / d 1 p 1 : U U I D > < d 1 p 1 : _ t e x t s > < d 2 : K e y V a l u e O f L a b e l . T e x t K e y s t r i n g _ S R k x G n 9 d > < d 2 : K e y > < d 1 p 1 : C o n t e x t   z : R e f = " i 1 8 " / > < d 1 p 1 : L a n g u a g e   z : R e f = " i 3 2 " / > < / d 2 : K e y > < d 2 : V a l u e > C a t � g o r i e   d ' a g g l o m � r a t i o n   -   U n i t � s   u r b a i n e s   d e   2 0   0 0 0   �   1 0 0   0 0 0   h a b . < / 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8 2 5 "   i : t y p e = " d 1 p 1 : E l e m e n t " > < d 1 p 1 : N a m e > A g g l o m & a m p ; 2 3 3 ; r a t i o n s & a m p ; 3 2 ; d e & a m p ; 3 2 ; p r o v i n c e & a m p ; 3 2 ; d e & a m p ; 3 2 ; 1 0 0 & a m p ; 3 2 ; 0 0 0 & a m p ; 3 2 ; h a b & a m p ; 4 6 ; & a m p ; 3 2 ; o u & a m p ; 3 2 ; p l u s < / d 1 p 1 : N a m e > < d 1 p 1 : O b j e c t T y p e > E l e m e n t < / d 1 p 1 : O b j e c t T y p e > < d 1 p 1 : P a r e n t   z : R e f = " i 6 9 5 " / > < d 1 p 1 : U U I D > 3 e 4 2 2 6 f 0 - 6 f d 4 - 4 6 9 f - b 8 b b - e 3 f 6 0 5 5 f 4 4 6 0 < / d 1 p 1 : U U I D > < d 1 p 1 : _ p r o p e r t i e s   z : I d = " i 8 2 6 "   i : t y p e = " d 1 p 1 : M D M P r o p e r t i e s " > < d 1 p 1 : P a r e n t   z : R e f = " i 8 2 5 " / > < d 1 p 1 : U U I D > a a b c e d b 4 - 1 c 5 8 - 4 1 1 f - 8 f 5 8 - 2 0 4 4 c c 1 8 9 3 a b < / d 1 p 1 : U U I D > < d 1 p 1 : _ e l e m e n t s > < d 2 : a n y T y p e   z : I d = " i 8 2 7 "   i : t y p e = " d 1 p 1 : M D M P r o p e r t y " > < d 1 p 1 : N a m e > S i g L e t t e r < / d 1 p 1 : N a m e > < d 1 p 1 : P a r e n t   z : R e f = " i 8 2 5 " / > < d 1 p 1 : U U I D > 2 4 9 6 f f d 3 - e 4 4 5 - 4 5 c 7 - 9 2 2 b - b f 8 b 4 6 8 1 0 a 1 6 < / d 1 p 1 : U U I D > < d 1 p 1 : _ p r o p e r t i e s   z : I d = " i 8 2 8 "   i : t y p e = " d 1 p 1 : M D M P r o p e r t i e s " > < d 1 p 1 : P a r e n t   z : R e f = " i 8 2 7 " / > < d 1 p 1 : U U I D > c 0 b 5 4 c 0 0 - e 0 c 3 - 4 4 a d - 9 7 8 1 - 1 1 7 6 b 1 6 d d a a 4 < / d 1 p 1 : U U I D > < d 1 p 1 : _ e l e m e n t s / > < d 1 p 1 : _ c o n t e x t C o l l e c t i o n s > < d 2 : K e y V a l u e O f a n y T y p e C o m p o n e n t C o l l e c t i o n O f a n y T y p e g W H h t R N j > < d 2 : K e y   z : R e f = " i 1 8 " / > < d 2 : V a l u e   z : I d = " i 8 2 9 " > < d 1 p 1 : U U I D > 4 a e b e f b e - 2 e 9 e - 4 5 2 d - b 4 d f - 7 4 d e c 9 d b 9 e a d < / d 1 p 1 : U U I D > < d 1 p 1 : _ e l e m e n t s / > < / d 2 : V a l u e > < / d 2 : K e y V a l u e O f a n y T y p e C o m p o n e n t C o l l e c t i o n O f a n y T y p e g W H h t R N j > < / d 1 p 1 : _ c o n t e x t C o l l e c t i o n s > < / d 1 p 1 : _ p r o p e r t i e s > < d 1 p 1 : C o n t a i n e r   z : R e f = " i 8 2 6 " / > < d 1 p 1 : V a l u e   i : t y p e = " d 1 : s t r i n g " > m < / d 1 p 1 : V a l u e > < / d 2 : a n y T y p e > < d 2 : a n y T y p e   z : I d = " i 8 3 0 "   i : t y p e = " d 1 p 1 : M D M P r o p e r t y " > < d 1 p 1 : N a m e > _ 7 3 0 8 4 c 1 2 _ 7 6 8 0 _ 4 8 d 4 _ 9 2 c 2 _ 6 b 0 c 8 0 5 4 2 9 f 2 < / d 1 p 1 : N a m e > < d 1 p 1 : P a r e n t   z : R e f = " i 8 2 5 " / > < d 1 p 1 : U U I D > 4 1 0 0 d e 6 a - 2 6 8 3 - 4 3 2 6 - 9 8 d 8 - 1 5 e f 1 6 f 1 2 a 3 2 < / d 1 p 1 : U U I D > < d 1 p 1 : C o n t a i n e r   z : R e f = " i 8 2 6 " / > < d 1 p 1 : V a l u e   i : t y p e = " d 1 : s t r i n g " > ' T 2 ' ! R 3 C 2 8 : R 4 C 2 9 < / d 1 p 1 : V a l u e > < / d 2 : a n y T y p e > < d 2 : a n y T y p e   z : I d = " i 8 3 1 "   i : t y p e = " d 1 p 1 : M D M P r o p e r t y " > < d 1 p 1 : N a m e > _ 2 f a b 1 5 2 3 _ e c 2 6 _ 4 1 a e _ 8 2 f e _ 5 5 c 3 6 e 9 4 8 b a 3 < / d 1 p 1 : N a m e > < d 1 p 1 : P a r e n t   z : R e f = " i 8 2 5 " / > < d 1 p 1 : U U I D > 4 f 4 8 3 b 9 c - a d d 8 - 4 9 7 a - b 1 7 d - 9 d e 0 9 b 1 f 3 d d 4 < / d 1 p 1 : U U I D > < d 1 p 1 : C o n t a i n e r   z : R e f = " i 8 2 6 " / > < d 1 p 1 : V a l u e   i : t y p e = " d 1 : s t r i n g " > ' T 2 ' ! R 1 7 C 2 8 : R 1 8 C 2 9 < / d 1 p 1 : V a l u e > < / d 2 : a n y T y p e > < d 2 : a n y T y p e   z : I d = " i 8 3 2 "   i : t y p e = " d 1 p 1 : M D M P r o p e r t y " > < d 1 p 1 : N a m e > _ 7 f d 3 d 7 0 d _ e 0 5 8 _ 4 4 3 1 _ b 0 2 9 _ 2 c 8 0 3 0 c 6 d d 1 7 < / d 1 p 1 : N a m e > < d 1 p 1 : P a r e n t   z : R e f = " i 8 2 5 " / > < d 1 p 1 : U U I D > b 9 9 d f 3 7 8 - 8 4 b a - 4 a 6 4 - a b e d - 7 f d e 3 6 1 c 6 0 d 9 < / d 1 p 1 : U U I D > < d 1 p 1 : C o n t a i n e r   z : R e f = " i 8 2 6 " / > < d 1 p 1 : V a l u e   i : t y p e = " d 1 : s t r i n g " > ' T 2 ' ! R 2 9 C 2 8 : R 3 0 C 2 9 < / d 1 p 1 : V a l u e > < / d 2 : a n y T y p e > < d 2 : a n y T y p e   z : I d = " i 8 3 3 "   i : t y p e = " d 1 p 1 : M D M P r o p e r t y " > < d 1 p 1 : N a m e > _ 5 8 b 1 2 1 0 c _ d 0 e 0 _ 4 4 0 6 _ b 3 c 4 _ c e 2 b 6 e a 6 9 2 2 5 < / d 1 p 1 : N a m e > < d 1 p 1 : P a r e n t   z : R e f = " i 8 2 5 " / > < d 1 p 1 : U U I D > f 0 6 7 3 c 7 6 - 1 b 4 d - 4 4 f 7 - b f 6 2 - d a 7 6 8 8 4 4 9 e 7 b < / d 1 p 1 : U U I D > < d 1 p 1 : C o n t a i n e r   z : R e f = " i 8 2 6 " / > < d 1 p 1 : V a l u e   i : t y p e = " d 1 : s t r i n g " > ' T 2 ' ! R 4 5 C 2 8 : R 4 6 C 2 9 < / d 1 p 1 : V a l u e > < / d 2 : a n y T y p e > < d 2 : a n y T y p e   z : I d = " i 8 3 4 "   i : t y p e = " d 1 p 1 : M D M P r o p e r t y " > < d 1 p 1 : N a m e > _ 5 d 0 5 e 8 2 d _ 1 d c 0 _ 4 7 9 0 _ a c 9 0 _ a 3 b f 6 9 5 7 9 3 5 e < / d 1 p 1 : N a m e > < d 1 p 1 : P a r e n t   z : R e f = " i 8 2 5 " / > < d 1 p 1 : U U I D > 5 1 9 f e b 6 6 - b 6 2 a - 4 f 4 c - 8 c 1 1 - a 1 1 c f 6 8 b a b a 1 < / d 1 p 1 : U U I D > < d 1 p 1 : C o n t a i n e r   z : R e f = " i 8 2 6 " / > < d 1 p 1 : V a l u e   i : t y p e = " d 1 : s t r i n g " > ' T 2 ' ! R 6 1 C 2 8 : R 6 2 C 2 9 < / d 1 p 1 : V a l u e > < / d 2 : a n y T y p e > < d 2 : a n y T y p e   z : I d = " i 8 3 5 "   i : t y p e = " d 1 p 1 : M D M P r o p e r t y " > < d 1 p 1 : N a m e > _ c 5 e 2 7 3 6 7 _ e d 1 d _ 4 f 2 0 _ a a 0 f _ 4 3 f b 1 b 2 5 8 4 a 3 < / d 1 p 1 : N a m e > < d 1 p 1 : P a r e n t   z : R e f = " i 8 2 5 " / > < d 1 p 1 : U U I D > b 9 3 f d a d 5 - 4 4 2 d - 4 3 b 1 - b a c 7 - 2 2 a 8 0 8 4 1 9 0 1 c < / d 1 p 1 : U U I D > < d 1 p 1 : C o n t a i n e r   z : R e f = " i 8 2 6 " / > < d 1 p 1 : V a l u e   i : t y p e = " d 1 : s t r i n g " > ' T 2 ' ! R 8 0 C 2 8 : R 8 1 C 2 9 < / d 1 p 1 : V a l u e > < / d 2 : a n y T y p e > < d 2 : a n y T y p e   z : I d = " i 8 3 6 "   i : t y p e = " d 1 p 1 : M D M P r o p e r t y " > < d 1 p 1 : N a m e > _ 4 1 a 3 c 8 8 d _ b 2 1 7 _ 4 b f 1 _ a 3 6 0 _ 4 7 b 1 6 a 7 3 3 5 3 5 < / d 1 p 1 : N a m e > < d 1 p 1 : P a r e n t   z : R e f = " i 8 2 5 " / > < d 1 p 1 : U U I D > a f f a b 8 6 0 - 9 d 9 3 - 4 2 e e - 9 6 3 b - 8 a c 0 8 f 3 0 e 8 a c < / d 1 p 1 : U U I D > < d 1 p 1 : C o n t a i n e r   z : R e f = " i 8 2 6 " / > < d 1 p 1 : V a l u e   i : t y p e = " d 1 : s t r i n g " > ' T 2 ' ! R 9 5 C 2 8 : R 9 6 C 2 9 < / d 1 p 1 : V a l u e > < / d 2 : a n y T y p e > < d 2 : a n y T y p e   z : I d = " i 8 3 7 "   i : t y p e = " d 1 p 1 : M D M P r o p e r t y " > < d 1 p 1 : N a m e > _ d a 2 2 2 0 9 d _ e f 2 6 _ 4 3 9 7 _ 8 2 9 1 _ 6 8 a 8 9 4 3 e d 0 6 4 < / d 1 p 1 : N a m e > < d 1 p 1 : P a r e n t   z : R e f = " i 8 2 5 " / > < d 1 p 1 : U U I D > 9 c 5 8 c 3 9 5 - a 4 4 a - 4 c 8 3 - 9 e e 9 - f 6 c 2 f 6 c c 5 f a a < / d 1 p 1 : U U I D > < d 1 p 1 : C o n t a i n e r   z : R e f = " i 8 2 6 " / > < d 1 p 1 : V a l u e   i : t y p e = " d 1 : s t r i n g " > ' T 2 ' ! R 1 4 1 C 2 8 : R 1 4 2 C 2 9 < / d 1 p 1 : V a l u e > < / d 2 : a n y T y p e > < d 2 : a n y T y p e   z : I d = " i 8 3 8 "   i : t y p e = " d 1 p 1 : M D M P r o p e r t y " > < d 1 p 1 : N a m e > _ 1 2 3 0 1 5 c 3 _ 4 1 7 4 _ 4 0 4 e _ 8 4 9 2 _ 5 0 6 4 7 a f a 9 d 7 1 < / d 1 p 1 : N a m e > < d 1 p 1 : P a r e n t   z : R e f = " i 8 2 5 " / > < d 1 p 1 : U U I D > 1 f c 2 1 5 a f - 2 2 c 1 - 4 0 a c - 8 b 9 5 - 8 d 9 8 6 d 2 c 5 e f a < / d 1 p 1 : U U I D > < d 1 p 1 : C o n t a i n e r   z : R e f = " i 8 2 6 " / > < d 1 p 1 : V a l u e   i : t y p e = " d 1 : s t r i n g " > ' T 2 ' ! R 1 5 3 C 2 8 : R 1 5 4 C 2 9 < / d 1 p 1 : V a l u e > < / d 2 : a n y T y p e > < d 2 : a n y T y p e   z : I d = " i 8 3 9 "   i : t y p e = " d 1 p 1 : M D M P r o p e r t y " > < d 1 p 1 : N a m e > _ d 4 5 c e b a c _ 4 c 2 e _ 4 2 d 1 _ a 4 1 3 _ 6 f e 2 f f c d 1 8 d 2 < / d 1 p 1 : N a m e > < d 1 p 1 : P a r e n t   z : R e f = " i 8 2 5 " / > < d 1 p 1 : U U I D > 8 6 9 0 7 6 a d - a a f 7 - 4 8 1 e - 9 3 6 8 - 3 f 5 c 0 1 8 8 1 e 7 0 < / d 1 p 1 : U U I D > < d 1 p 1 : C o n t a i n e r   z : R e f = " i 8 2 6 " / > < d 1 p 1 : V a l u e   i : t y p e = " d 1 : s t r i n g " > ' T 2 ' ! R 2 0 0 C 2 8 : R 2 0 1 C 2 9 < / d 1 p 1 : V a l u e > < / d 2 : a n y T y p e > < d 2 : a n y T y p e   z : I d = " i 8 4 0 "   i : t y p e = " d 1 p 1 : M D M P r o p e r t y " > < d 1 p 1 : N a m e > _ 9 8 3 f 2 2 5 f _ 1 b b 4 _ 4 c c c _ b 9 f 7 _ 6 b 1 3 2 c 6 9 e 3 9 e < / d 1 p 1 : N a m e > < d 1 p 1 : P a r e n t   z : R e f = " i 8 2 5 " / > < d 1 p 1 : U U I D > 3 0 d 2 0 0 7 8 - 9 c 8 d - 4 c f c - 9 4 d b - f b 3 c 0 4 7 5 8 1 5 d < / d 1 p 1 : U U I D > < d 1 p 1 : C o n t a i n e r   z : R e f = " i 8 2 6 " / > < d 1 p 1 : V a l u e   i : t y p e = " d 1 : s t r i n g " > ' T 2 ' ! R 2 1 2 C 2 8 : R 2 1 3 C 2 9 < / d 1 p 1 : V a l u e > < / d 2 : a n y T y p e > < d 2 : a n y T y p e   z : I d = " i 8 4 1 "   i : t y p e = " d 1 p 1 : M D M P r o p e r t y " > < d 1 p 1 : N a m e > _ 7 8 0 5 4 3 b a _ f f 7 9 _ 4 f b 6 _ b d 5 8 _ 9 c d 3 c 7 1 2 8 2 6 6 < / d 1 p 1 : N a m e > < d 1 p 1 : P a r e n t   z : R e f = " i 8 2 5 " / > < d 1 p 1 : U U I D > f 5 e e d c 0 2 - 2 4 2 a - 4 c d 3 - b 1 3 6 - 8 f e 3 3 5 c 9 6 5 5 b < / d 1 p 1 : U U I D > < d 1 p 1 : C o n t a i n e r   z : R e f = " i 8 2 6 " / > < d 1 p 1 : V a l u e   i : t y p e = " d 1 : s t r i n g " > ' T 2 ' ! R 2 2 5 C 2 8 : R 2 2 6 C 2 9 < / d 1 p 1 : V a l u e > < / d 2 : a n y T y p e > < d 2 : a n y T y p e   z : I d = " i 8 4 2 "   i : t y p e = " d 1 p 1 : M D M P r o p e r t y " > < d 1 p 1 : N a m e > _ 1 2 f c 3 7 c 8 _ d 0 1 6 _ 4 6 e 7 _ 8 b b 6 _ 6 0 7 c 0 7 8 6 6 2 d c < / d 1 p 1 : N a m e > < d 1 p 1 : P a r e n t   z : R e f = " i 8 2 5 " / > < d 1 p 1 : U U I D > 3 c c 3 4 1 4 f - b e 3 6 - 4 2 6 d - 9 5 2 d - 4 f f e d 8 5 9 0 3 c 7 < / d 1 p 1 : U U I D > < d 1 p 1 : C o n t a i n e r   z : R e f = " i 8 2 6 " / > < d 1 p 1 : V a l u e   i : t y p e = " d 1 : s t r i n g " > ' T 2 ' ! R 2 3 8 C 2 8 : R 2 3 9 C 2 9 < / d 1 p 1 : V a l u e > < / d 2 : a n y T y p e > < d 2 : a n y T y p e   z : I d = " i 8 4 3 "   i : t y p e = " d 1 p 1 : M D M P r o p e r t y " > < d 1 p 1 : N a m e > _ 7 5 5 3 2 e 3 e _ a 8 1 4 _ 4 8 f 9 _ 8 2 3 2 _ 8 9 e 8 4 3 b 0 f 0 2 6 < / d 1 p 1 : N a m e > < d 1 p 1 : P a r e n t   z : R e f = " i 8 2 5 " / > < d 1 p 1 : U U I D > 1 e e c 9 e 1 3 - b 1 1 0 - 4 b 5 f - 8 d f a - 9 4 a d 4 e a 0 4 a a f < / d 1 p 1 : U U I D > < d 1 p 1 : C o n t a i n e r   z : R e f = " i 8 2 6 " / > < d 1 p 1 : V a l u e   i : t y p e = " d 1 : s t r i n g " > ' T 2 ' ! R 2 5 1 C 2 8 : R 2 5 2 C 2 9 < / d 1 p 1 : V a l u e > < / d 2 : a n y T y p e > < d 2 : a n y T y p e   z : I d = " i 8 4 4 "   i : t y p e = " d 1 p 1 : M D M P r o p e r t y " > < d 1 p 1 : N a m e > _ 6 0 7 d 5 f 1 8 _ 4 d 1 5 _ 4 8 0 5 _ b 4 b d _ b 8 5 0 2 4 7 7 e 9 f b < / d 1 p 1 : N a m e > < d 1 p 1 : P a r e n t   z : R e f = " i 8 2 5 " / > < d 1 p 1 : U U I D > d 5 a f b f 0 5 - c e 0 2 - 4 7 f 4 - a 2 1 5 - 2 b 4 c 9 d 4 3 d 3 2 4 < / d 1 p 1 : U U I D > < d 1 p 1 : C o n t a i n e r   z : R e f = " i 8 2 6 " / > < d 1 p 1 : V a l u e   i : t y p e = " d 1 : s t r i n g " > ' T 2 ' ! R 2 6 8 C 2 8 : R 2 6 9 C 2 9 < / d 1 p 1 : V a l u e > < / d 2 : a n y T y p e > < d 2 : a n y T y p e   z : I d = " i 8 4 5 "   i : t y p e = " d 1 p 1 : M D M P r o p e r t y " > < d 1 p 1 : N a m e > _ a f f d 9 5 c d _ d 5 e b _ 4 4 a 4 _ a 9 5 7 _ 3 b f c 4 1 f 2 3 8 6 5 < / d 1 p 1 : N a m e > < d 1 p 1 : P a r e n t   z : R e f = " i 8 2 5 " / > < d 1 p 1 : U U I D > 0 b a 7 1 0 e f - 4 f c 2 - 4 7 6 d - 8 3 6 0 - d 1 9 c e 2 9 4 8 7 e 4 < / d 1 p 1 : U U I D > < d 1 p 1 : C o n t a i n e r   z : R e f = " i 8 2 6 " / > < d 1 p 1 : V a l u e   i : t y p e = " d 1 : s t r i n g " > ' T 2 ' ! R 2 8 5 C 2 8 : R 2 8 6 C 2 9 < / d 1 p 1 : V a l u e > < / d 2 : a n y T y p e > < d 2 : a n y T y p e   z : I d = " i 8 4 6 "   i : t y p e = " d 1 p 1 : M D M P r o p e r t y " > < d 1 p 1 : N a m e > _ a 7 2 d a 3 0 d _ 6 8 2 6 _ 4 6 0 7 _ b 5 7 7 _ 7 2 0 6 0 1 c a 2 b 3 7 < / d 1 p 1 : N a m e > < d 1 p 1 : P a r e n t   z : R e f = " i 8 2 5 " / > < d 1 p 1 : U U I D > 5 e d e a a d 2 - 4 e 0 6 - 4 e c 7 - 9 b 7 5 - a 8 1 9 9 1 6 c a 1 3 d < / d 1 p 1 : U U I D > < d 1 p 1 : C o n t a i n e r   z : R e f = " i 8 2 6 " / > < d 1 p 1 : V a l u e   i : t y p e = " d 1 : s t r i n g " > ' T 2 ' ! R 3 0 2 C 2 8 : R 3 0 3 C 2 9 < / d 1 p 1 : V a l u e > < / d 2 : a n y T y p e > < d 2 : a n y T y p e   z : I d = " i 8 4 7 "   i : t y p e = " d 1 p 1 : M D M P r o p e r t y " > < d 1 p 1 : N a m e > _ 5 5 3 a c c d 5 _ 1 0 5 9 _ 4 c 0 6 _ 8 7 7 1 _ e 8 7 6 e 8 7 e 2 a 2 0 < / d 1 p 1 : N a m e > < d 1 p 1 : P a r e n t   z : R e f = " i 8 2 5 " / > < d 1 p 1 : U U I D > c 2 1 c f 5 6 e - 3 3 4 0 - 4 8 4 4 - a b 1 4 - e 2 0 6 7 3 d 5 2 0 e f < / d 1 p 1 : U U I D > < d 1 p 1 : C o n t a i n e r   z : R e f = " i 8 2 6 " / > < d 1 p 1 : V a l u e   i : t y p e = " d 1 : s t r i n g " > ' T 2 ' ! R 3 1 9 C 2 8 : R 3 2 0 C 2 9 < / d 1 p 1 : V a l u e > < / d 2 : a n y T y p e > < d 2 : a n y T y p e   z : I d = " i 8 4 8 "   i : t y p e = " d 1 p 1 : M D M P r o p e r t y " > < d 1 p 1 : N a m e > _ 1 4 1 3 c 5 9 2 _ 9 8 f 0 _ 4 6 3 a _ b 5 a b _ e d f b 2 4 1 d d e 9 d < / d 1 p 1 : N a m e > < d 1 p 1 : P a r e n t   z : R e f = " i 8 2 5 " / > < d 1 p 1 : U U I D > 4 f e 5 d 5 c 7 - 9 1 9 d - 4 e 0 4 - 8 b 9 f - 1 e e a 7 1 2 9 0 c 7 d < / d 1 p 1 : U U I D > < d 1 p 1 : C o n t a i n e r   z : R e f = " i 8 2 6 " / > < d 1 p 1 : V a l u e   i : t y p e = " d 1 : s t r i n g " > ' T 2 ' ! R 3 3 6 C 2 8 : R 3 3 7 C 2 9 < / d 1 p 1 : V a l u e > < / d 2 : a n y T y p e > < d 2 : a n y T y p e   z : I d = " i 8 4 9 "   i : t y p e = " d 1 p 1 : M D M P r o p e r t y " > < d 1 p 1 : N a m e > _ 3 2 d 7 d 8 7 7 _ 8 9 b 2 _ 4 a 4 f _ a f e a _ 3 d b 7 f 2 9 7 c 9 8 7 < / d 1 p 1 : N a m e > < d 1 p 1 : P a r e n t   z : R e f = " i 8 2 5 " / > < d 1 p 1 : U U I D > 6 4 c 4 6 2 8 5 - 0 b d b - 4 c 1 5 - b a 4 9 - 3 6 b 1 9 f 6 c 5 4 e 2 < / d 1 p 1 : U U I D > < d 1 p 1 : C o n t a i n e r   z : R e f = " i 8 2 6 " / > < d 1 p 1 : V a l u e   i : t y p e = " d 1 : s t r i n g " > ' T 2 ' ! R 3 5 3 C 2 8 : R 3 5 4 C 2 9 < / d 1 p 1 : V a l u e > < / d 2 : a n y T y p e > < d 2 : a n y T y p e   z : I d = " i 8 5 0 "   i : t y p e = " d 1 p 1 : M D M P r o p e r t y " > < d 1 p 1 : N a m e > _ 6 f 2 0 8 6 c c _ 5 0 6 2 _ 4 3 e 2 _ 9 1 b 9 _ 5 a f 7 0 e 0 b d 0 e f < / d 1 p 1 : N a m e > < d 1 p 1 : P a r e n t   z : R e f = " i 8 2 5 " / > < d 1 p 1 : U U I D > 6 1 5 4 7 8 5 4 - 0 7 d 5 - 4 f b e - b 9 5 b - 9 2 d 9 5 3 6 8 f a c 1 < / d 1 p 1 : U U I D > < d 1 p 1 : C o n t a i n e r   z : R e f = " i 8 2 6 " / > < d 1 p 1 : V a l u e   i : t y p e = " d 1 : s t r i n g " > ' T 2 ' ! R 3 7 0 C 2 8 : R 3 7 1 C 2 9 < / d 1 p 1 : V a l u e > < / d 2 : a n y T y p e > < d 2 : a n y T y p e   z : I d = " i 8 5 1 "   i : t y p e = " d 1 p 1 : M D M P r o p e r t y " > < d 1 p 1 : N a m e > _ d c 4 4 6 d b f _ c 1 4 e _ 4 4 f 4 _ 8 0 0 6 _ 5 e 3 a 5 0 f c 8 3 e 1 < / d 1 p 1 : N a m e > < d 1 p 1 : P a r e n t   z : R e f = " i 8 2 5 " / > < d 1 p 1 : U U I D > 2 0 0 b 9 3 3 c - a 1 e 3 - 4 e a c - a 2 6 2 - 2 7 4 d f 3 6 4 2 5 7 1 < / d 1 p 1 : U U I D > < d 1 p 1 : C o n t a i n e r   z : R e f = " i 8 2 6 " / > < d 1 p 1 : V a l u e   i : t y p e = " d 1 : s t r i n g " > ' T 2 ' ! R 3 8 7 C 2 8 : R 3 8 8 C 2 9 < / d 1 p 1 : V a l u e > < / d 2 : a n y T y p e > < d 2 : a n y T y p e   z : I d = " i 8 5 2 "   i : t y p e = " d 1 p 1 : M D M P r o p e r t y " > < d 1 p 1 : N a m e > _ 6 2 3 d 2 3 5 e _ c 1 2 9 _ 4 6 8 8 _ a e 8 f _ 3 f e f 3 c e e c 3 8 9 < / d 1 p 1 : N a m e > < d 1 p 1 : P a r e n t   z : R e f = " i 8 2 5 " / > < d 1 p 1 : U U I D > 2 b 0 9 9 f 9 f - e 3 e b - 4 3 f 0 - b c f 0 - 3 8 e e b 7 6 6 0 1 d 5 < / d 1 p 1 : U U I D > < d 1 p 1 : C o n t a i n e r   z : R e f = " i 8 2 6 " / > < d 1 p 1 : V a l u e   i : t y p e = " d 1 : s t r i n g " > ' T 2 ' ! R 4 0 4 C 2 8 : R 4 0 5 C 2 9 < / d 1 p 1 : V a l u e > < / d 2 : a n y T y p e > < d 2 : a n y T y p e   z : I d = " i 8 5 3 "   i : t y p e = " d 1 p 1 : M D M P r o p e r t y " > < d 1 p 1 : N a m e > _ 9 0 8 8 9 b 5 2 _ f 6 0 a _ 4 1 b d _ a 7 e b _ 7 a 7 5 f c d a 7 3 b 7 < / d 1 p 1 : N a m e > < d 1 p 1 : P a r e n t   z : R e f = " i 8 2 5 " / > < d 1 p 1 : U U I D > 8 1 2 0 c c 9 d - 5 6 3 a - 4 9 2 5 - a 4 9 b - c 4 9 0 7 0 f d 3 0 a 8 < / d 1 p 1 : U U I D > < d 1 p 1 : C o n t a i n e r   z : R e f = " i 8 2 6 " / > < d 1 p 1 : V a l u e   i : t y p e = " d 1 : s t r i n g " > ' T 2 ' ! R 4 2 2 C 2 8 : R 4 2 3 C 2 9 < / d 1 p 1 : V a l u e > < / d 2 : a n y T y p e > < d 2 : a n y T y p e   z : I d = " i 8 5 4 "   i : t y p e = " d 1 p 1 : M D M P r o p e r t y " > < d 1 p 1 : N a m e > _ c 5 a 2 9 4 4 a _ 5 8 0 7 _ 4 7 c 2 _ a a 5 1 _ 9 2 0 e d 9 f 6 1 d 2 d < / d 1 p 1 : N a m e > < d 1 p 1 : P a r e n t   z : R e f = " i 8 2 5 " / > < d 1 p 1 : U U I D > f 3 7 3 3 6 2 6 - 1 f 7 1 - 4 6 f 0 - 8 1 e 2 - 8 a f 6 8 2 7 b 6 2 0 4 < / d 1 p 1 : U U I D > < d 1 p 1 : C o n t a i n e r   z : R e f = " i 8 2 6 " / > < d 1 p 1 : V a l u e   i : t y p e = " d 1 : s t r i n g " > ' T 2 ' ! R 4 5 0 C 2 8 : R 4 5 1 C 2 9 < / d 1 p 1 : V a l u e > < / d 2 : a n y T y p e > < d 2 : a n y T y p e   z : I d = " i 8 5 5 "   i : t y p e = " d 1 p 1 : M D M P r o p e r t y " > < d 1 p 1 : N a m e > _ 6 a 5 8 3 3 0 d _ 5 d 6 4 _ 4 3 5 a _ 9 e 4 2 _ 0 7 6 2 e 1 9 d d 4 5 6 < / d 1 p 1 : N a m e > < d 1 p 1 : P a r e n t   z : R e f = " i 8 2 5 " / > < d 1 p 1 : U U I D > d 7 e 4 1 c 6 4 - 8 2 d a - 4 2 1 5 - 8 0 a 0 - 5 5 b 8 2 e 1 d c 9 0 9 < / d 1 p 1 : U U I D > < d 1 p 1 : C o n t a i n e r   z : R e f = " i 8 2 6 " / > < d 1 p 1 : V a l u e   i : t y p e = " d 1 : s t r i n g " > ' T 2 ' ! R 4 6 5 C 2 8 : R 4 6 6 C 2 9 < / d 1 p 1 : V a l u e > < / d 2 : a n y T y p e > < / d 1 p 1 : _ e l e m e n t s > < d 1 p 1 : _ c o n t e x t C o l l e c t i o n s > < d 2 : K e y V a l u e O f a n y T y p e C o m p o n e n t C o l l e c t i o n O f a n y T y p e g W H h t R N j > < d 2 : K e y   z : R e f = " i 1 8 " / > < d 2 : V a l u e   z : I d = " i 8 5 6 " > < d 1 p 1 : U U I D > 3 3 8 0 4 5 3 f - 4 6 8 4 - 4 e 1 9 - b b b d - c e 8 a 5 6 a 0 f c b b < / d 1 p 1 : U U I D > < d 1 p 1 : _ e l e m e n t s > < d 2 : a n y T y p e   z : R e f = " i 8 2 7 " / > < d 2 : a n y T y p e   z : R e f = " i 8 3 0 " / > < d 2 : a n y T y p e   z : R e f = " i 8 3 1 " / > < d 2 : a n y T y p e   z : R e f = " i 8 3 2 " / > < d 2 : a n y T y p e   z : R e f = " i 8 3 3 " / > < d 2 : a n y T y p e   z : R e f = " i 8 3 4 " / > < d 2 : a n y T y p e   z : R e f = " i 8 3 5 " / > < d 2 : a n y T y p e   z : R e f = " i 8 3 6 " / > < d 2 : a n y T y p e   z : R e f = " i 8 3 7 " / > < d 2 : a n y T y p e   z : R e f = " i 8 3 8 " / > < d 2 : a n y T y p e   z : R e f = " i 8 3 9 " / > < d 2 : a n y T y p e   z : R e f = " i 8 4 0 " / > < d 2 : a n y T y p e   z : R e f = " i 8 4 1 " / > < d 2 : a n y T y p e   z : R e f = " i 8 4 2 " / > < d 2 : a n y T y p e   z : R e f = " i 8 4 3 " / > < d 2 : a n y T y p e   z : R e f = " i 8 4 4 " / > < d 2 : a n y T y p e   z : R e f = " i 8 4 5 " / > < d 2 : a n y T y p e   z : R e f = " i 8 4 6 " / > < d 2 : a n y T y p e   z : R e f = " i 8 4 7 " / > < d 2 : a n y T y p e   z : R e f = " i 8 4 8 " / > < d 2 : a n y T y p e   z : R e f = " i 8 4 9 " / > < d 2 : a n y T y p e   z : R e f = " i 8 5 0 " / > < d 2 : a n y T y p e   z : R e f = " i 8 5 1 " / > < d 2 : a n y T y p e   z : R e f = " i 8 5 2 " / > < d 2 : a n y T y p e   z : R e f = " i 8 5 3 " / > < d 2 : a n y T y p e   z : R e f = " i 8 5 4 " / > < d 2 : a n y T y p e   z : R e f = " i 8 5 5 " / > < / d 1 p 1 : _ e l e m e n t s > < / d 2 : V a l u e > < / d 2 : K e y V a l u e O f a n y T y p e C o m p o n e n t C o l l e c t i o n O f a n y T y p e g W H h t R N j > < / d 1 p 1 : _ c o n t e x t C o l l e c t i o n s > < / d 1 p 1 : _ p r o p e r t i e s > < d 1 p 1 : C o n t a i n e r   z : R e f = " i 7 2 5 " / > < d 1 p 1 : _ l a b e l s > < d 2 : K e y V a l u e O f s t r i n g a n y T y p e > < d 2 : K e y > L a b e l < / d 2 : K e y > < d 2 : V a l u e   z : I d = " i 8 5 7 "   i : t y p e = " d 1 p 1 : L a b e l " > < d 1 p 1 : P a r e n t   z : R e f = " i 8 2 5 " / > < d 1 p 1 : U U I D > c c 5 1 c 9 2 3 - 0 1 9 6 - 4 7 6 8 - 8 9 0 4 - 5 2 3 8 d e 4 8 e d 9 9 < / d 1 p 1 : U U I D > < d 1 p 1 : _ t e x t s > < d 2 : K e y V a l u e O f L a b e l . T e x t K e y s t r i n g _ S R k x G n 9 d > < d 2 : K e y > < d 1 p 1 : C o n t e x t   z : R e f = " i 1 8 " / > < d 1 p 1 : L a n g u a g e   z : R e f = " i 3 2 " / > < / d 2 : K e y > < d 2 : V a l u e > C a t � g o r i e   d ' a g g l o m � r a t i o n   -   A g g l o m � r a t i o n s   d e   p r o v i n c e   d e   1 0 0   0 0 0   h a b .   o u   p l u s 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8 5 8 "   i : t y p e = " d 1 p 1 : E l e m e n t " > < d 1 p 1 : N a m e > A g g l o m & a m p ; 2 3 3 ; r a t i o n & a m p ; 3 2 ; p a r i s i e n n e < / d 1 p 1 : N a m e > < d 1 p 1 : O b j e c t T y p e > E l e m e n t < / d 1 p 1 : O b j e c t T y p e > < d 1 p 1 : P a r e n t   z : R e f = " i 6 9 5 " / > < d 1 p 1 : U U I D > 1 5 3 8 2 1 b 3 - 8 e b 7 - 4 9 2 7 - b 2 8 5 - 1 0 e 6 2 b c e 8 1 a 0 < / d 1 p 1 : U U I D > < d 1 p 1 : _ p r o p e r t i e s   z : I d = " i 8 5 9 "   i : t y p e = " d 1 p 1 : M D M P r o p e r t i e s " > < d 1 p 1 : P a r e n t   z : R e f = " i 8 5 8 " / > < d 1 p 1 : U U I D > c a 3 9 c 4 5 a - 3 6 8 3 - 4 7 4 2 - 9 d d 8 - e 1 c 6 3 8 3 7 b f e a < / d 1 p 1 : U U I D > < d 1 p 1 : _ e l e m e n t s > < d 2 : a n y T y p e   z : I d = " i 8 6 0 "   i : t y p e = " d 1 p 1 : M D M P r o p e r t y " > < d 1 p 1 : N a m e > S i g L e t t e r < / d 1 p 1 : N a m e > < d 1 p 1 : P a r e n t   z : R e f = " i 8 5 8 " / > < d 1 p 1 : U U I D > a 0 4 9 d 3 0 0 - 2 3 c 6 - 4 6 4 0 - a 9 e f - 7 5 b 8 4 6 6 3 e f a 9 < / d 1 p 1 : U U I D > < d 1 p 1 : _ p r o p e r t i e s   z : I d = " i 8 6 1 "   i : t y p e = " d 1 p 1 : M D M P r o p e r t i e s " > < d 1 p 1 : P a r e n t   z : R e f = " i 8 6 0 " / > < d 1 p 1 : U U I D > b 5 f 2 f 6 c e - 8 f 1 1 - 4 6 e 2 - 9 8 b 4 - e e 7 4 7 4 7 c b 9 9 8 < / d 1 p 1 : U U I D > < d 1 p 1 : _ e l e m e n t s / > < d 1 p 1 : _ c o n t e x t C o l l e c t i o n s > < d 2 : K e y V a l u e O f a n y T y p e C o m p o n e n t C o l l e c t i o n O f a n y T y p e g W H h t R N j > < d 2 : K e y   z : R e f = " i 1 8 " / > < d 2 : V a l u e   z : I d = " i 8 6 2 " > < d 1 p 1 : U U I D > 5 2 b 5 e 8 6 f - 5 c c c - 4 8 e 8 - 9 c 3 a - 5 6 d 7 d d 4 4 3 d f 4 < / d 1 p 1 : U U I D > < d 1 p 1 : _ e l e m e n t s / > < / d 2 : V a l u e > < / d 2 : K e y V a l u e O f a n y T y p e C o m p o n e n t C o l l e c t i o n O f a n y T y p e g W H h t R N j > < / d 1 p 1 : _ c o n t e x t C o l l e c t i o n s > < / d 1 p 1 : _ p r o p e r t i e s > < d 1 p 1 : C o n t a i n e r   z : R e f = " i 8 5 9 " / > < d 1 p 1 : V a l u e   i : t y p e = " d 1 : s t r i n g " > n < / d 1 p 1 : V a l u e > < / d 2 : a n y T y p e > < d 2 : a n y T y p e   z : I d = " i 8 6 3 "   i : t y p e = " d 1 p 1 : M D M P r o p e r t y " > < d 1 p 1 : N a m e > _ 7 3 0 8 4 c 1 2 _ 7 6 8 0 _ 4 8 d 4 _ 9 2 c 2 _ 6 b 0 c 8 0 5 4 2 9 f 2 < / d 1 p 1 : N a m e > < d 1 p 1 : P a r e n t   z : R e f = " i 8 5 8 " / > < d 1 p 1 : U U I D > d 5 6 e 3 6 f 6 - c 3 3 4 - 4 4 8 e - 8 a 1 f - 9 7 f a b b 6 c b 6 4 5 < / d 1 p 1 : U U I D > < d 1 p 1 : C o n t a i n e r   z : R e f = " i 8 5 9 " / > < d 1 p 1 : V a l u e   i : t y p e = " d 1 : s t r i n g " > ' T 2 ' ! R 3 C 3 0 : R 4 C 3 1 < / d 1 p 1 : V a l u e > < / d 2 : a n y T y p e > < d 2 : a n y T y p e   z : I d = " i 8 6 4 "   i : t y p e = " d 1 p 1 : M D M P r o p e r t y " > < d 1 p 1 : N a m e > _ 2 f a b 1 5 2 3 _ e c 2 6 _ 4 1 a e _ 8 2 f e _ 5 5 c 3 6 e 9 4 8 b a 3 < / d 1 p 1 : N a m e > < d 1 p 1 : P a r e n t   z : R e f = " i 8 5 8 " / > < d 1 p 1 : U U I D > f 5 b 7 2 c 4 4 - e e 1 c - 4 d 1 8 - 9 7 a 2 - 0 4 3 0 6 7 9 6 1 c 1 9 < / d 1 p 1 : U U I D > < d 1 p 1 : C o n t a i n e r   z : R e f = " i 8 5 9 " / > < d 1 p 1 : V a l u e   i : t y p e = " d 1 : s t r i n g " > ' T 2 ' ! R 1 7 C 3 0 : R 1 8 C 3 1 < / d 1 p 1 : V a l u e > < / d 2 : a n y T y p e > < d 2 : a n y T y p e   z : I d = " i 8 6 5 "   i : t y p e = " d 1 p 1 : M D M P r o p e r t y " > < d 1 p 1 : N a m e > _ 7 f d 3 d 7 0 d _ e 0 5 8 _ 4 4 3 1 _ b 0 2 9 _ 2 c 8 0 3 0 c 6 d d 1 7 < / d 1 p 1 : N a m e > < d 1 p 1 : P a r e n t   z : R e f = " i 8 5 8 " / > < d 1 p 1 : U U I D > a 8 6 c 1 e 2 8 - 8 5 4 1 - 4 a 7 9 - 8 6 7 0 - 2 2 f 9 a 2 c 2 d 6 a f < / d 1 p 1 : U U I D > < d 1 p 1 : C o n t a i n e r   z : R e f = " i 8 5 9 " / > < d 1 p 1 : V a l u e   i : t y p e = " d 1 : s t r i n g " > ' T 2 ' ! R 2 9 C 3 0 : R 3 0 C 3 1 < / d 1 p 1 : V a l u e > < / d 2 : a n y T y p e > < d 2 : a n y T y p e   z : I d = " i 8 6 6 "   i : t y p e = " d 1 p 1 : M D M P r o p e r t y " > < d 1 p 1 : N a m e > _ 5 8 b 1 2 1 0 c _ d 0 e 0 _ 4 4 0 6 _ b 3 c 4 _ c e 2 b 6 e a 6 9 2 2 5 < / d 1 p 1 : N a m e > < d 1 p 1 : P a r e n t   z : R e f = " i 8 5 8 " / > < d 1 p 1 : U U I D > b 5 b 8 5 8 a 0 - a a 7 9 - 4 f c 1 - a 3 c 0 - 1 3 b b 9 1 f b 7 a 0 3 < / d 1 p 1 : U U I D > < d 1 p 1 : C o n t a i n e r   z : R e f = " i 8 5 9 " / > < d 1 p 1 : V a l u e   i : t y p e = " d 1 : s t r i n g " > ' T 2 ' ! R 4 5 C 3 0 : R 4 6 C 3 1 < / d 1 p 1 : V a l u e > < / d 2 : a n y T y p e > < d 2 : a n y T y p e   z : I d = " i 8 6 7 "   i : t y p e = " d 1 p 1 : M D M P r o p e r t y " > < d 1 p 1 : N a m e > _ 5 d 0 5 e 8 2 d _ 1 d c 0 _ 4 7 9 0 _ a c 9 0 _ a 3 b f 6 9 5 7 9 3 5 e < / d 1 p 1 : N a m e > < d 1 p 1 : P a r e n t   z : R e f = " i 8 5 8 " / > < d 1 p 1 : U U I D > b 5 c 1 0 9 b 5 - f 4 d 9 - 4 3 b 9 - b e 4 9 - d 5 7 8 0 2 a 8 c 9 3 9 < / d 1 p 1 : U U I D > < d 1 p 1 : C o n t a i n e r   z : R e f = " i 8 5 9 " / > < d 1 p 1 : V a l u e   i : t y p e = " d 1 : s t r i n g " > ' T 2 ' ! R 6 1 C 3 0 : R 6 2 C 3 1 < / d 1 p 1 : V a l u e > < / d 2 : a n y T y p e > < d 2 : a n y T y p e   z : I d = " i 8 6 8 "   i : t y p e = " d 1 p 1 : M D M P r o p e r t y " > < d 1 p 1 : N a m e > _ c 5 e 2 7 3 6 7 _ e d 1 d _ 4 f 2 0 _ a a 0 f _ 4 3 f b 1 b 2 5 8 4 a 3 < / d 1 p 1 : N a m e > < d 1 p 1 : P a r e n t   z : R e f = " i 8 5 8 " / > < d 1 p 1 : U U I D > 5 1 5 2 2 f 5 d - 2 a 4 c - 4 4 2 e - a 2 a e - 5 b 1 3 7 e 7 9 4 d b d < / d 1 p 1 : U U I D > < d 1 p 1 : C o n t a i n e r   z : R e f = " i 8 5 9 " / > < d 1 p 1 : V a l u e   i : t y p e = " d 1 : s t r i n g " > ' T 2 ' ! R 8 0 C 3 0 : R 8 1 C 3 1 < / d 1 p 1 : V a l u e > < / d 2 : a n y T y p e > < d 2 : a n y T y p e   z : I d = " i 8 6 9 "   i : t y p e = " d 1 p 1 : M D M P r o p e r t y " > < d 1 p 1 : N a m e > _ 4 1 a 3 c 8 8 d _ b 2 1 7 _ 4 b f 1 _ a 3 6 0 _ 4 7 b 1 6 a 7 3 3 5 3 5 < / d 1 p 1 : N a m e > < d 1 p 1 : P a r e n t   z : R e f = " i 8 5 8 " / > < d 1 p 1 : U U I D > 9 6 6 b 5 9 9 7 - 9 d b 0 - 4 f c 9 - 9 e b 0 - e 0 1 f e 7 1 c 4 7 3 4 < / d 1 p 1 : U U I D > < d 1 p 1 : C o n t a i n e r   z : R e f = " i 8 5 9 " / > < d 1 p 1 : V a l u e   i : t y p e = " d 1 : s t r i n g " > ' T 2 ' ! R 9 5 C 3 0 : R 9 6 C 3 1 < / d 1 p 1 : V a l u e > < / d 2 : a n y T y p e > < d 2 : a n y T y p e   z : I d = " i 8 7 0 "   i : t y p e = " d 1 p 1 : M D M P r o p e r t y " > < d 1 p 1 : N a m e > _ d a 2 2 2 0 9 d _ e f 2 6 _ 4 3 9 7 _ 8 2 9 1 _ 6 8 a 8 9 4 3 e d 0 6 4 < / d 1 p 1 : N a m e > < d 1 p 1 : P a r e n t   z : R e f = " i 8 5 8 " / > < d 1 p 1 : U U I D > 1 2 d 0 4 4 f 6 - e 0 8 b - 4 2 c 6 - 8 9 2 1 - 9 6 c f c a 3 c a 0 f 6 < / d 1 p 1 : U U I D > < d 1 p 1 : C o n t a i n e r   z : R e f = " i 8 5 9 " / > < d 1 p 1 : V a l u e   i : t y p e = " d 1 : s t r i n g " > ' T 2 ' ! R 1 4 1 C 3 0 : R 1 4 2 C 3 1 < / d 1 p 1 : V a l u e > < / d 2 : a n y T y p e > < d 2 : a n y T y p e   z : I d = " i 8 7 1 "   i : t y p e = " d 1 p 1 : M D M P r o p e r t y " > < d 1 p 1 : N a m e > _ 1 2 3 0 1 5 c 3 _ 4 1 7 4 _ 4 0 4 e _ 8 4 9 2 _ 5 0 6 4 7 a f a 9 d 7 1 < / d 1 p 1 : N a m e > < d 1 p 1 : P a r e n t   z : R e f = " i 8 5 8 " / > < d 1 p 1 : U U I D > f 9 8 5 c 0 a 2 - 2 c 8 0 - 4 1 2 b - 8 c 3 e - 5 e b 4 8 5 2 5 b 5 f d < / d 1 p 1 : U U I D > < d 1 p 1 : C o n t a i n e r   z : R e f = " i 8 5 9 " / > < d 1 p 1 : V a l u e   i : t y p e = " d 1 : s t r i n g " > ' T 2 ' ! R 1 5 3 C 3 0 : R 1 5 4 C 3 1 < / d 1 p 1 : V a l u e > < / d 2 : a n y T y p e > < d 2 : a n y T y p e   z : I d = " i 8 7 2 "   i : t y p e = " d 1 p 1 : M D M P r o p e r t y " > < d 1 p 1 : N a m e > _ d 4 5 c e b a c _ 4 c 2 e _ 4 2 d 1 _ a 4 1 3 _ 6 f e 2 f f c d 1 8 d 2 < / d 1 p 1 : N a m e > < d 1 p 1 : P a r e n t   z : R e f = " i 8 5 8 " / > < d 1 p 1 : U U I D > b f 8 1 f 5 8 e - c 0 4 1 - 4 f a 2 - 9 a 9 8 - 7 d 2 2 b b a 7 b d 4 5 < / d 1 p 1 : U U I D > < d 1 p 1 : C o n t a i n e r   z : R e f = " i 8 5 9 " / > < d 1 p 1 : V a l u e   i : t y p e = " d 1 : s t r i n g " > ' T 2 ' ! R 2 0 0 C 3 0 : R 2 0 1 C 3 1 < / d 1 p 1 : V a l u e > < / d 2 : a n y T y p e > < d 2 : a n y T y p e   z : I d = " i 8 7 3 "   i : t y p e = " d 1 p 1 : M D M P r o p e r t y " > < d 1 p 1 : N a m e > _ 9 8 3 f 2 2 5 f _ 1 b b 4 _ 4 c c c _ b 9 f 7 _ 6 b 1 3 2 c 6 9 e 3 9 e < / d 1 p 1 : N a m e > < d 1 p 1 : P a r e n t   z : R e f = " i 8 5 8 " / > < d 1 p 1 : U U I D > 5 e 3 1 d c e c - 8 3 9 d - 4 a 6 3 - 9 8 7 8 - 8 6 2 d 3 2 2 3 6 d 1 0 < / d 1 p 1 : U U I D > < d 1 p 1 : C o n t a i n e r   z : R e f = " i 8 5 9 " / > < d 1 p 1 : V a l u e   i : t y p e = " d 1 : s t r i n g " > ' T 2 ' ! R 2 1 2 C 3 0 : R 2 1 3 C 3 1 < / d 1 p 1 : V a l u e > < / d 2 : a n y T y p e > < d 2 : a n y T y p e   z : I d = " i 8 7 4 "   i : t y p e = " d 1 p 1 : M D M P r o p e r t y " > < d 1 p 1 : N a m e > _ 7 8 0 5 4 3 b a _ f f 7 9 _ 4 f b 6 _ b d 5 8 _ 9 c d 3 c 7 1 2 8 2 6 6 < / d 1 p 1 : N a m e > < d 1 p 1 : P a r e n t   z : R e f = " i 8 5 8 " / > < d 1 p 1 : U U I D > 8 1 6 e d 7 9 8 - 2 1 7 4 - 4 a a 3 - a 9 c 8 - 3 f e 5 e 1 b e 8 3 8 c < / d 1 p 1 : U U I D > < d 1 p 1 : C o n t a i n e r   z : R e f = " i 8 5 9 " / > < d 1 p 1 : V a l u e   i : t y p e = " d 1 : s t r i n g " > ' T 2 ' ! R 2 2 5 C 3 0 : R 2 2 6 C 3 1 < / d 1 p 1 : V a l u e > < / d 2 : a n y T y p e > < d 2 : a n y T y p e   z : I d = " i 8 7 5 "   i : t y p e = " d 1 p 1 : M D M P r o p e r t y " > < d 1 p 1 : N a m e > _ 1 2 f c 3 7 c 8 _ d 0 1 6 _ 4 6 e 7 _ 8 b b 6 _ 6 0 7 c 0 7 8 6 6 2 d c < / d 1 p 1 : N a m e > < d 1 p 1 : P a r e n t   z : R e f = " i 8 5 8 " / > < d 1 p 1 : U U I D > 8 1 8 e 1 6 9 9 - 2 4 4 b - 4 9 c 9 - b e 1 1 - 5 3 a b 6 3 e a c 9 b 6 < / d 1 p 1 : U U I D > < d 1 p 1 : C o n t a i n e r   z : R e f = " i 8 5 9 " / > < d 1 p 1 : V a l u e   i : t y p e = " d 1 : s t r i n g " > ' T 2 ' ! R 2 3 8 C 3 0 : R 2 3 9 C 3 1 < / d 1 p 1 : V a l u e > < / d 2 : a n y T y p e > < d 2 : a n y T y p e   z : I d = " i 8 7 6 "   i : t y p e = " d 1 p 1 : M D M P r o p e r t y " > < d 1 p 1 : N a m e > _ 7 5 5 3 2 e 3 e _ a 8 1 4 _ 4 8 f 9 _ 8 2 3 2 _ 8 9 e 8 4 3 b 0 f 0 2 6 < / d 1 p 1 : N a m e > < d 1 p 1 : P a r e n t   z : R e f = " i 8 5 8 " / > < d 1 p 1 : U U I D > 3 9 0 0 f 4 5 f - 7 c 5 3 - 4 7 7 1 - 9 b 7 f - f e 6 1 3 8 b f 7 8 6 2 < / d 1 p 1 : U U I D > < d 1 p 1 : C o n t a i n e r   z : R e f = " i 8 5 9 " / > < d 1 p 1 : V a l u e   i : t y p e = " d 1 : s t r i n g " > ' T 2 ' ! R 2 5 1 C 3 0 : R 2 5 2 C 3 1 < / d 1 p 1 : V a l u e > < / d 2 : a n y T y p e > < d 2 : a n y T y p e   z : I d = " i 8 7 7 "   i : t y p e = " d 1 p 1 : M D M P r o p e r t y " > < d 1 p 1 : N a m e > _ 6 0 7 d 5 f 1 8 _ 4 d 1 5 _ 4 8 0 5 _ b 4 b d _ b 8 5 0 2 4 7 7 e 9 f b < / d 1 p 1 : N a m e > < d 1 p 1 : P a r e n t   z : R e f = " i 8 5 8 " / > < d 1 p 1 : U U I D > 2 0 a c 7 d 3 5 - 3 f d d - 4 0 1 4 - b 1 a 7 - e c 9 4 1 b 3 c 9 a 7 8 < / d 1 p 1 : U U I D > < d 1 p 1 : C o n t a i n e r   z : R e f = " i 8 5 9 " / > < d 1 p 1 : V a l u e   i : t y p e = " d 1 : s t r i n g " > ' T 2 ' ! R 2 6 8 C 3 0 : R 2 6 9 C 3 1 < / d 1 p 1 : V a l u e > < / d 2 : a n y T y p e > < d 2 : a n y T y p e   z : I d = " i 8 7 8 "   i : t y p e = " d 1 p 1 : M D M P r o p e r t y " > < d 1 p 1 : N a m e > _ a f f d 9 5 c d _ d 5 e b _ 4 4 a 4 _ a 9 5 7 _ 3 b f c 4 1 f 2 3 8 6 5 < / d 1 p 1 : N a m e > < d 1 p 1 : P a r e n t   z : R e f = " i 8 5 8 " / > < d 1 p 1 : U U I D > 8 1 f 9 7 8 e 5 - 5 b e f - 4 3 9 8 - a 1 1 6 - c 1 0 7 1 6 b 8 b 4 d 0 < / d 1 p 1 : U U I D > < d 1 p 1 : C o n t a i n e r   z : R e f = " i 8 5 9 " / > < d 1 p 1 : V a l u e   i : t y p e = " d 1 : s t r i n g " > ' T 2 ' ! R 2 8 5 C 3 0 : R 2 8 6 C 3 1 < / d 1 p 1 : V a l u e > < / d 2 : a n y T y p e > < d 2 : a n y T y p e   z : I d = " i 8 7 9 "   i : t y p e = " d 1 p 1 : M D M P r o p e r t y " > < d 1 p 1 : N a m e > _ a 7 2 d a 3 0 d _ 6 8 2 6 _ 4 6 0 7 _ b 5 7 7 _ 7 2 0 6 0 1 c a 2 b 3 7 < / d 1 p 1 : N a m e > < d 1 p 1 : P a r e n t   z : R e f = " i 8 5 8 " / > < d 1 p 1 : U U I D > 4 2 b 1 5 5 9 4 - 3 c c 5 - 4 a d e - 9 a d a - 2 5 4 0 4 7 f 4 5 b c 5 < / d 1 p 1 : U U I D > < d 1 p 1 : C o n t a i n e r   z : R e f = " i 8 5 9 " / > < d 1 p 1 : V a l u e   i : t y p e = " d 1 : s t r i n g " > ' T 2 ' ! R 3 0 2 C 3 0 : R 3 0 3 C 3 1 < / d 1 p 1 : V a l u e > < / d 2 : a n y T y p e > < d 2 : a n y T y p e   z : I d = " i 8 8 0 "   i : t y p e = " d 1 p 1 : M D M P r o p e r t y " > < d 1 p 1 : N a m e > _ 5 5 3 a c c d 5 _ 1 0 5 9 _ 4 c 0 6 _ 8 7 7 1 _ e 8 7 6 e 8 7 e 2 a 2 0 < / d 1 p 1 : N a m e > < d 1 p 1 : P a r e n t   z : R e f = " i 8 5 8 " / > < d 1 p 1 : U U I D > c 4 d 1 c 8 a 9 - b c 7 b - 4 e 5 8 - 9 a e 1 - 6 0 f 2 a 6 e 1 5 c 5 f < / d 1 p 1 : U U I D > < d 1 p 1 : C o n t a i n e r   z : R e f = " i 8 5 9 " / > < d 1 p 1 : V a l u e   i : t y p e = " d 1 : s t r i n g " > ' T 2 ' ! R 3 1 9 C 3 0 : R 3 2 0 C 3 1 < / d 1 p 1 : V a l u e > < / d 2 : a n y T y p e > < d 2 : a n y T y p e   z : I d = " i 8 8 1 "   i : t y p e = " d 1 p 1 : M D M P r o p e r t y " > < d 1 p 1 : N a m e > _ 1 4 1 3 c 5 9 2 _ 9 8 f 0 _ 4 6 3 a _ b 5 a b _ e d f b 2 4 1 d d e 9 d < / d 1 p 1 : N a m e > < d 1 p 1 : P a r e n t   z : R e f = " i 8 5 8 " / > < d 1 p 1 : U U I D > 9 6 4 8 b 5 b 0 - 4 9 d 6 - 4 f 8 e - a 8 a 9 - a f 4 7 2 8 b 7 a b 7 c < / d 1 p 1 : U U I D > < d 1 p 1 : C o n t a i n e r   z : R e f = " i 8 5 9 " / > < d 1 p 1 : V a l u e   i : t y p e = " d 1 : s t r i n g " > ' T 2 ' ! R 3 3 6 C 3 0 : R 3 3 7 C 3 1 < / d 1 p 1 : V a l u e > < / d 2 : a n y T y p e > < d 2 : a n y T y p e   z : I d = " i 8 8 2 "   i : t y p e = " d 1 p 1 : M D M P r o p e r t y " > < d 1 p 1 : N a m e > _ 3 2 d 7 d 8 7 7 _ 8 9 b 2 _ 4 a 4 f _ a f e a _ 3 d b 7 f 2 9 7 c 9 8 7 < / d 1 p 1 : N a m e > < d 1 p 1 : P a r e n t   z : R e f = " i 8 5 8 " / > < d 1 p 1 : U U I D > 4 6 0 0 5 7 8 6 - 9 3 9 7 - 4 2 8 1 - a 7 4 3 - e 2 0 0 6 1 a c e a b 2 < / d 1 p 1 : U U I D > < d 1 p 1 : C o n t a i n e r   z : R e f = " i 8 5 9 " / > < d 1 p 1 : V a l u e   i : t y p e = " d 1 : s t r i n g " > ' T 2 ' ! R 3 5 3 C 3 0 : R 3 5 4 C 3 1 < / d 1 p 1 : V a l u e > < / d 2 : a n y T y p e > < d 2 : a n y T y p e   z : I d = " i 8 8 3 "   i : t y p e = " d 1 p 1 : M D M P r o p e r t y " > < d 1 p 1 : N a m e > _ 6 f 2 0 8 6 c c _ 5 0 6 2 _ 4 3 e 2 _ 9 1 b 9 _ 5 a f 7 0 e 0 b d 0 e f < / d 1 p 1 : N a m e > < d 1 p 1 : P a r e n t   z : R e f = " i 8 5 8 " / > < d 1 p 1 : U U I D > 5 b 8 8 d c 7 1 - 7 8 e 9 - 4 a 7 4 - 8 1 a b - 4 4 2 0 a 0 9 c 2 2 9 7 < / d 1 p 1 : U U I D > < d 1 p 1 : C o n t a i n e r   z : R e f = " i 8 5 9 " / > < d 1 p 1 : V a l u e   i : t y p e = " d 1 : s t r i n g " > ' T 2 ' ! R 3 7 0 C 3 0 : R 3 7 1 C 3 1 < / d 1 p 1 : V a l u e > < / d 2 : a n y T y p e > < d 2 : a n y T y p e   z : I d = " i 8 8 4 "   i : t y p e = " d 1 p 1 : M D M P r o p e r t y " > < d 1 p 1 : N a m e > _ d c 4 4 6 d b f _ c 1 4 e _ 4 4 f 4 _ 8 0 0 6 _ 5 e 3 a 5 0 f c 8 3 e 1 < / d 1 p 1 : N a m e > < d 1 p 1 : P a r e n t   z : R e f = " i 8 5 8 " / > < d 1 p 1 : U U I D > 5 0 4 8 f 2 3 7 - c 8 7 1 - 4 0 c 3 - 9 0 8 a - d d 2 a 9 1 6 e 2 9 e e < / d 1 p 1 : U U I D > < d 1 p 1 : C o n t a i n e r   z : R e f = " i 8 5 9 " / > < d 1 p 1 : V a l u e   i : t y p e = " d 1 : s t r i n g " > ' T 2 ' ! R 3 8 7 C 3 0 : R 3 8 8 C 3 1 < / d 1 p 1 : V a l u e > < / d 2 : a n y T y p e > < d 2 : a n y T y p e   z : I d = " i 8 8 5 "   i : t y p e = " d 1 p 1 : M D M P r o p e r t y " > < d 1 p 1 : N a m e > _ 6 2 3 d 2 3 5 e _ c 1 2 9 _ 4 6 8 8 _ a e 8 f _ 3 f e f 3 c e e c 3 8 9 < / d 1 p 1 : N a m e > < d 1 p 1 : P a r e n t   z : R e f = " i 8 5 8 " / > < d 1 p 1 : U U I D > 0 7 3 d c 6 b 0 - 9 b 0 6 - 4 7 0 b - 8 1 7 6 - c d f 3 4 9 1 b f 0 b 9 < / d 1 p 1 : U U I D > < d 1 p 1 : C o n t a i n e r   z : R e f = " i 8 5 9 " / > < d 1 p 1 : V a l u e   i : t y p e = " d 1 : s t r i n g " > ' T 2 ' ! R 4 0 4 C 3 0 : R 4 0 5 C 3 1 < / d 1 p 1 : V a l u e > < / d 2 : a n y T y p e > < d 2 : a n y T y p e   z : I d = " i 8 8 6 "   i : t y p e = " d 1 p 1 : M D M P r o p e r t y " > < d 1 p 1 : N a m e > _ 9 0 8 8 9 b 5 2 _ f 6 0 a _ 4 1 b d _ a 7 e b _ 7 a 7 5 f c d a 7 3 b 7 < / d 1 p 1 : N a m e > < d 1 p 1 : P a r e n t   z : R e f = " i 8 5 8 " / > < d 1 p 1 : U U I D > 5 6 1 4 4 b 0 f - 9 e 9 f - 4 e e f - b 1 d f - 6 0 d a 4 0 9 5 e 2 3 a < / d 1 p 1 : U U I D > < d 1 p 1 : C o n t a i n e r   z : R e f = " i 8 5 9 " / > < d 1 p 1 : V a l u e   i : t y p e = " d 1 : s t r i n g " > ' T 2 ' ! R 4 2 2 C 3 0 : R 4 2 3 C 3 1 < / d 1 p 1 : V a l u e > < / d 2 : a n y T y p e > < d 2 : a n y T y p e   z : I d = " i 8 8 7 "   i : t y p e = " d 1 p 1 : M D M P r o p e r t y " > < d 1 p 1 : N a m e > _ c 5 a 2 9 4 4 a _ 5 8 0 7 _ 4 7 c 2 _ a a 5 1 _ 9 2 0 e d 9 f 6 1 d 2 d < / d 1 p 1 : N a m e > < d 1 p 1 : P a r e n t   z : R e f = " i 8 5 8 " / > < d 1 p 1 : U U I D > 4 6 9 3 c d 7 f - f 1 d c - 4 5 4 c - b 9 d 2 - a 1 5 9 e a 3 7 3 5 b 5 < / d 1 p 1 : U U I D > < d 1 p 1 : C o n t a i n e r   z : R e f = " i 8 5 9 " / > < d 1 p 1 : V a l u e   i : t y p e = " d 1 : s t r i n g " > ' T 2 ' ! R 4 5 0 C 3 0 : R 4 5 1 C 3 1 < / d 1 p 1 : V a l u e > < / d 2 : a n y T y p e > < d 2 : a n y T y p e   z : I d = " i 8 8 8 "   i : t y p e = " d 1 p 1 : M D M P r o p e r t y " > < d 1 p 1 : N a m e > _ 6 a 5 8 3 3 0 d _ 5 d 6 4 _ 4 3 5 a _ 9 e 4 2 _ 0 7 6 2 e 1 9 d d 4 5 6 < / d 1 p 1 : N a m e > < d 1 p 1 : P a r e n t   z : R e f = " i 8 5 8 " / > < d 1 p 1 : U U I D > 9 7 a 4 6 1 0 e - 6 c b 6 - 4 c 7 9 - 8 a d d - 4 6 1 9 f b 9 a 4 8 3 2 < / d 1 p 1 : U U I D > < d 1 p 1 : C o n t a i n e r   z : R e f = " i 8 5 9 " / > < d 1 p 1 : V a l u e   i : t y p e = " d 1 : s t r i n g " > ' T 2 ' ! R 4 6 5 C 3 0 : R 4 6 6 C 3 1 < / d 1 p 1 : V a l u e > < / d 2 : a n y T y p e > < / d 1 p 1 : _ e l e m e n t s > < d 1 p 1 : _ c o n t e x t C o l l e c t i o n s > < d 2 : K e y V a l u e O f a n y T y p e C o m p o n e n t C o l l e c t i o n O f a n y T y p e g W H h t R N j > < d 2 : K e y   z : R e f = " i 1 8 " / > < d 2 : V a l u e   z : I d = " i 8 8 9 " > < d 1 p 1 : U U I D > 6 a 8 f f 8 9 f - 7 1 3 1 - 4 1 d 7 - a a 0 6 - 0 5 c 9 6 1 c 9 d 6 8 0 < / d 1 p 1 : U U I D > < d 1 p 1 : _ e l e m e n t s > < d 2 : a n y T y p e   z : R e f = " i 8 6 0 " / > < d 2 : a n y T y p e   z : R e f = " i 8 6 3 " / > < d 2 : a n y T y p e   z : R e f = " i 8 6 4 " / > < d 2 : a n y T y p e   z : R e f = " i 8 6 5 " / > < d 2 : a n y T y p e   z : R e f = " i 8 6 6 " / > < d 2 : a n y T y p e   z : R e f = " i 8 6 7 " / > < d 2 : a n y T y p e   z : R e f = " i 8 6 8 " / > < d 2 : a n y T y p e   z : R e f = " i 8 6 9 " / > < d 2 : a n y T y p e   z : R e f = " i 8 7 0 " / > < d 2 : a n y T y p e   z : R e f = " i 8 7 1 " / > < d 2 : a n y T y p e   z : R e f = " i 8 7 2 " / > < d 2 : a n y T y p e   z : R e f = " i 8 7 3 " / > < d 2 : a n y T y p e   z : R e f = " i 8 7 4 " / > < d 2 : a n y T y p e   z : R e f = " i 8 7 5 " / > < d 2 : a n y T y p e   z : R e f = " i 8 7 6 " / > < d 2 : a n y T y p e   z : R e f = " i 8 7 7 " / > < d 2 : a n y T y p e   z : R e f = " i 8 7 8 " / > < d 2 : a n y T y p e   z : R e f = " i 8 7 9 " / > < d 2 : a n y T y p e   z : R e f = " i 8 8 0 " / > < d 2 : a n y T y p e   z : R e f = " i 8 8 1 " / > < d 2 : a n y T y p e   z : R e f = " i 8 8 2 " / > < d 2 : a n y T y p e   z : R e f = " i 8 8 3 " / > < d 2 : a n y T y p e   z : R e f = " i 8 8 4 " / > < d 2 : a n y T y p e   z : R e f = " i 8 8 5 " / > < d 2 : a n y T y p e   z : R e f = " i 8 8 6 " / > < d 2 : a n y T y p e   z : R e f = " i 8 8 7 " / > < d 2 : a n y T y p e   z : R e f = " i 8 8 8 " / > < / d 1 p 1 : _ e l e m e n t s > < / d 2 : V a l u e > < / d 2 : K e y V a l u e O f a n y T y p e C o m p o n e n t C o l l e c t i o n O f a n y T y p e g W H h t R N j > < / d 1 p 1 : _ c o n t e x t C o l l e c t i o n s > < / d 1 p 1 : _ p r o p e r t i e s > < d 1 p 1 : C o n t a i n e r   z : R e f = " i 7 2 5 " / > < d 1 p 1 : _ l a b e l s > < d 2 : K e y V a l u e O f s t r i n g a n y T y p e > < d 2 : K e y > L a b e l < / d 2 : K e y > < d 2 : V a l u e   z : I d = " i 8 9 0 "   i : t y p e = " d 1 p 1 : L a b e l " > < d 1 p 1 : P a r e n t   z : R e f = " i 8 5 8 " / > < d 1 p 1 : U U I D > d b f b 4 6 e 1 - 0 c 3 e - 4 c 8 f - 9 2 7 f - 1 3 3 8 2 5 9 8 b 0 3 d < / d 1 p 1 : U U I D > < d 1 p 1 : _ t e x t s > < d 2 : K e y V a l u e O f L a b e l . T e x t K e y s t r i n g _ S R k x G n 9 d > < d 2 : K e y > < d 1 p 1 : C o n t e x t   z : R e f = " i 1 8 " / > < d 1 p 1 : L a n g u a g e   z : R e f = " i 3 2 " / > < / d 2 : K e y > < d 2 : V a l u e > C a t � g o r i e   d ' a g g l o m � r a t i o n   -   A g g l o m � r a t i o n   p a r i s i e n n e 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8 9 1 " > < d 1 p 1 : U U I D > 4 f f 9 3 7 6 f - f e e 7 - 4 9 5 2 - a 5 6 9 - 4 6 6 7 2 7 9 6 2 2 9 b < / d 1 p 1 : U U I D > < d 1 p 1 : _ e l e m e n t s > < d 2 : a n y T y p e   z : R e f = " i 7 2 6 " / > < d 2 : a n y T y p e   z : R e f = " i 7 5 9 " / > < d 2 : a n y T y p e   z : R e f = " i 7 9 2 " / > < d 2 : a n y T y p e   z : R e f = " i 8 2 5 " / > < d 2 : a n y T y p e   z : R e f = " i 8 5 8 " / > < / d 1 p 1 : _ e l e m e n t s > < / d 2 : V a l u e > < / d 2 : K e y V a l u e O f a n y T y p e C o m p o n e n t C o l l e c t i o n O f a n y T y p e g W H h t R N j > < / d 1 p 1 : _ c o n t e x t C o l l e c t i o n s > < / d 1 p 1 : _ e l e m e n t s > < d 1 p 1 : T y p e > A n a l y s i s S u b h e a d i n g < / d 1 p 1 : T y p e > < d 1 p 1 : _ n a t i v e V a l u e > < d 1 p 1 : _ c o n t e x t P r o p e r t i e s > < d 2 : K e y V a l u e O f a n y T y p e a n y T y p e > < d 2 : K e y   z : R e f = " i 1 8 " / > < d 2 : V a l u e   i : n i l = " t r u e " / > < / d 2 : K e y V a l u e O f a n y T y p e a n y T y p e > < / d 1 p 1 : _ c o n t e x t P r o p e r t i e s > < d 1 p 1 : _ d o c u m e n t   z : R e f = " i 1 4 " / > < / d 1 p 1 : _ n a t i v e V a l u e > < / d 2 : a n y T y p e > < d 2 : a n y T y p e   z : I d = " i 8 9 2 "   i : t y p e = " d 1 p 1 : E l e m e n t " > < d 1 p 1 : N a m e > C S P & a m p ; 3 2 ; I n t e r v i e w & a m p ; 2 3 3 ; < / d 1 p 1 : N a m e > < d 1 p 1 : O b j e c t T y p e > E l e m e n t < / d 1 p 1 : O b j e c t T y p e > < d 1 p 1 : P a r e n t   z : R e f = " i 2 6 4 " / > < d 1 p 1 : U U I D > 3 4 2 e 7 6 5 1 - 4 d 4 9 - 4 d b 5 - 9 e 9 8 - 3 3 6 4 b c 2 e 5 c 1 3 < / d 1 p 1 : U U I D > < d 1 p 1 : _ p r o p e r t i e s   z : I d = " i 8 9 3 "   i : t y p e = " d 1 p 1 : M D M P r o p e r t i e s " > < d 1 p 1 : P a r e n t   z : R e f = " i 8 9 2 " / > < d 1 p 1 : U U I D > 7 7 9 0 e c b c - 9 c d 0 - 4 a 2 8 - a 9 b 8 - 6 1 a e 0 2 a e 1 5 6 6 < / d 1 p 1 : U U I D > < d 1 p 1 : _ e l e m e n t s > < d 2 : a n y T y p e   z : I d = " i 8 9 4 "   i : t y p e = " d 1 p 1 : M D M P r o p e r t y " > < d 1 p 1 : N a m e > _ 7 3 0 8 4 c 1 2 _ 7 6 8 0 _ 4 8 d 4 _ 9 2 c 2 _ 6 b 0 c 8 0 5 4 2 9 f 2 < / d 1 p 1 : N a m e > < d 1 p 1 : P a r e n t   z : R e f = " i 8 9 2 " / > < d 1 p 1 : U U I D > f 1 3 c 4 4 7 7 - 0 d d 7 - 4 3 8 6 - 8 4 d a - 9 4 6 a 5 7 2 a a e f 2 < / d 1 p 1 : U U I D > < d 1 p 1 : C o n t a i n e r   z : R e f = " i 8 9 3 " / > < d 1 p 1 : V a l u e   i : t y p e = " d 1 : s t r i n g " > ' T 2 ' ! R 3 C 3 2 : R 3 C 3 9 < / d 1 p 1 : V a l u e > < / d 2 : a n y T y p e > < d 2 : a n y T y p e   z : I d = " i 8 9 5 "   i : t y p e = " d 1 p 1 : M D M P r o p e r t y " > < d 1 p 1 : N a m e > _ 2 f a b 1 5 2 3 _ e c 2 6 _ 4 1 a e _ 8 2 f e _ 5 5 c 3 6 e 9 4 8 b a 3 < / d 1 p 1 : N a m e > < d 1 p 1 : P a r e n t   z : R e f = " i 8 9 2 " / > < d 1 p 1 : U U I D > 0 3 b 9 4 9 4 8 - f f f 4 - 4 5 8 9 - b 7 3 3 - a 1 e d a 3 3 6 2 9 8 d < / d 1 p 1 : U U I D > < d 1 p 1 : C o n t a i n e r   z : R e f = " i 8 9 3 " / > < d 1 p 1 : V a l u e   i : t y p e = " d 1 : s t r i n g " > ' T 2 ' ! R 1 7 C 3 2 : R 1 7 C 3 9 < / d 1 p 1 : V a l u e > < / d 2 : a n y T y p e > < d 2 : a n y T y p e   z : I d = " i 8 9 6 "   i : t y p e = " d 1 p 1 : M D M P r o p e r t y " > < d 1 p 1 : N a m e > _ 7 f d 3 d 7 0 d _ e 0 5 8 _ 4 4 3 1 _ b 0 2 9 _ 2 c 8 0 3 0 c 6 d d 1 7 < / d 1 p 1 : N a m e > < d 1 p 1 : P a r e n t   z : R e f = " i 8 9 2 " / > < d 1 p 1 : U U I D > 3 0 d a 7 9 1 3 - 7 7 0 f - 4 4 6 9 - b d 8 c - a 8 9 7 6 1 d f b f 4 5 < / d 1 p 1 : U U I D > < d 1 p 1 : C o n t a i n e r   z : R e f = " i 8 9 3 " / > < d 1 p 1 : V a l u e   i : t y p e = " d 1 : s t r i n g " > ' T 2 ' ! R 2 9 C 3 2 : R 2 9 C 3 9 < / d 1 p 1 : V a l u e > < / d 2 : a n y T y p e > < d 2 : a n y T y p e   z : I d = " i 8 9 7 "   i : t y p e = " d 1 p 1 : M D M P r o p e r t y " > < d 1 p 1 : N a m e > _ 5 8 b 1 2 1 0 c _ d 0 e 0 _ 4 4 0 6 _ b 3 c 4 _ c e 2 b 6 e a 6 9 2 2 5 < / d 1 p 1 : N a m e > < d 1 p 1 : P a r e n t   z : R e f = " i 8 9 2 " / > < d 1 p 1 : U U I D > a 8 7 f e 5 e 1 - d 9 e 8 - 4 b 0 5 - 9 6 d a - f e 7 c a 7 c 9 2 3 0 7 < / d 1 p 1 : U U I D > < d 1 p 1 : C o n t a i n e r   z : R e f = " i 8 9 3 " / > < d 1 p 1 : V a l u e   i : t y p e = " d 1 : s t r i n g " > ' T 2 ' ! R 4 5 C 3 2 : R 4 5 C 3 9 < / d 1 p 1 : V a l u e > < / d 2 : a n y T y p e > < d 2 : a n y T y p e   z : I d = " i 8 9 8 "   i : t y p e = " d 1 p 1 : M D M P r o p e r t y " > < d 1 p 1 : N a m e > _ 5 d 0 5 e 8 2 d _ 1 d c 0 _ 4 7 9 0 _ a c 9 0 _ a 3 b f 6 9 5 7 9 3 5 e < / d 1 p 1 : N a m e > < d 1 p 1 : P a r e n t   z : R e f = " i 8 9 2 " / > < d 1 p 1 : U U I D > 7 a d d 4 6 1 0 - b 6 1 7 - 4 c d 7 - 9 4 0 8 - 4 a b c 6 2 d 2 f 6 1 a < / d 1 p 1 : U U I D > < d 1 p 1 : C o n t a i n e r   z : R e f = " i 8 9 3 " / > < d 1 p 1 : V a l u e   i : t y p e = " d 1 : s t r i n g " > ' T 2 ' ! R 6 1 C 3 2 : R 6 1 C 3 9 < / d 1 p 1 : V a l u e > < / d 2 : a n y T y p e > < d 2 : a n y T y p e   z : I d = " i 8 9 9 "   i : t y p e = " d 1 p 1 : M D M P r o p e r t y " > < d 1 p 1 : N a m e > _ c 5 e 2 7 3 6 7 _ e d 1 d _ 4 f 2 0 _ a a 0 f _ 4 3 f b 1 b 2 5 8 4 a 3 < / d 1 p 1 : N a m e > < d 1 p 1 : P a r e n t   z : R e f = " i 8 9 2 " / > < d 1 p 1 : U U I D > 1 d a 9 a f 9 9 - 7 f d f - 4 8 a 7 - 8 f 3 8 - 2 4 b 6 7 4 b b 5 a 6 0 < / d 1 p 1 : U U I D > < d 1 p 1 : C o n t a i n e r   z : R e f = " i 8 9 3 " / > < d 1 p 1 : V a l u e   i : t y p e = " d 1 : s t r i n g " > ' T 2 ' ! R 8 0 C 3 2 : R 8 0 C 3 9 < / d 1 p 1 : V a l u e > < / d 2 : a n y T y p e > < d 2 : a n y T y p e   z : I d = " i 9 0 0 "   i : t y p e = " d 1 p 1 : M D M P r o p e r t y " > < d 1 p 1 : N a m e > _ 4 1 a 3 c 8 8 d _ b 2 1 7 _ 4 b f 1 _ a 3 6 0 _ 4 7 b 1 6 a 7 3 3 5 3 5 < / d 1 p 1 : N a m e > < d 1 p 1 : P a r e n t   z : R e f = " i 8 9 2 " / > < d 1 p 1 : U U I D > 5 b f 8 1 c a a - 4 b e 3 - 4 2 9 a - a c b 8 - 2 2 c e 2 4 9 3 8 9 4 3 < / d 1 p 1 : U U I D > < d 1 p 1 : C o n t a i n e r   z : R e f = " i 8 9 3 " / > < d 1 p 1 : V a l u e   i : t y p e = " d 1 : s t r i n g " > ' T 2 ' ! R 9 5 C 3 2 : R 9 5 C 3 9 < / d 1 p 1 : V a l u e > < / d 2 : a n y T y p e > < d 2 : a n y T y p e   z : I d = " i 9 0 1 "   i : t y p e = " d 1 p 1 : M D M P r o p e r t y " > < d 1 p 1 : N a m e > _ d a 2 2 2 0 9 d _ e f 2 6 _ 4 3 9 7 _ 8 2 9 1 _ 6 8 a 8 9 4 3 e d 0 6 4 < / d 1 p 1 : N a m e > < d 1 p 1 : P a r e n t   z : R e f = " i 8 9 2 " / > < d 1 p 1 : U U I D > f 1 b e 3 a c 6 - d e 4 5 - 4 f e c - a f 0 4 - 2 8 5 1 7 7 3 f 9 0 c 4 < / d 1 p 1 : U U I D > < d 1 p 1 : C o n t a i n e r   z : R e f = " i 8 9 3 " / > < d 1 p 1 : V a l u e   i : t y p e = " d 1 : s t r i n g " > ' T 2 ' ! R 1 4 1 C 3 2 : R 1 4 1 C 3 9 < / d 1 p 1 : V a l u e > < / d 2 : a n y T y p e > < d 2 : a n y T y p e   z : I d = " i 9 0 2 "   i : t y p e = " d 1 p 1 : M D M P r o p e r t y " > < d 1 p 1 : N a m e > _ 1 2 3 0 1 5 c 3 _ 4 1 7 4 _ 4 0 4 e _ 8 4 9 2 _ 5 0 6 4 7 a f a 9 d 7 1 < / d 1 p 1 : N a m e > < d 1 p 1 : P a r e n t   z : R e f = " i 8 9 2 " / > < d 1 p 1 : U U I D > 0 0 1 0 4 5 5 3 - e 5 e 3 - 4 7 0 3 - a 0 5 2 - e d c 8 8 c 6 d e e 2 b < / d 1 p 1 : U U I D > < d 1 p 1 : C o n t a i n e r   z : R e f = " i 8 9 3 " / > < d 1 p 1 : V a l u e   i : t y p e = " d 1 : s t r i n g " > ' T 2 ' ! R 1 5 3 C 3 2 : R 1 5 3 C 3 9 < / d 1 p 1 : V a l u e > < / d 2 : a n y T y p e > < d 2 : a n y T y p e   z : I d = " i 9 0 3 "   i : t y p e = " d 1 p 1 : M D M P r o p e r t y " > < d 1 p 1 : N a m e > _ d 4 5 c e b a c _ 4 c 2 e _ 4 2 d 1 _ a 4 1 3 _ 6 f e 2 f f c d 1 8 d 2 < / d 1 p 1 : N a m e > < d 1 p 1 : P a r e n t   z : R e f = " i 8 9 2 " / > < d 1 p 1 : U U I D > e c c 2 e 1 6 e - a 6 c d - 4 6 8 9 - 9 2 b 7 - c 3 0 3 2 6 3 7 b 8 e e < / d 1 p 1 : U U I D > < d 1 p 1 : C o n t a i n e r   z : R e f = " i 8 9 3 " / > < d 1 p 1 : V a l u e   i : t y p e = " d 1 : s t r i n g " > ' T 2 ' ! R 2 0 0 C 3 2 : R 2 0 0 C 3 9 < / d 1 p 1 : V a l u e > < / d 2 : a n y T y p e > < d 2 : a n y T y p e   z : I d = " i 9 0 4 "   i : t y p e = " d 1 p 1 : M D M P r o p e r t y " > < d 1 p 1 : N a m e > _ 9 8 3 f 2 2 5 f _ 1 b b 4 _ 4 c c c _ b 9 f 7 _ 6 b 1 3 2 c 6 9 e 3 9 e < / d 1 p 1 : N a m e > < d 1 p 1 : P a r e n t   z : R e f = " i 8 9 2 " / > < d 1 p 1 : U U I D > 3 e 7 b 0 9 8 9 - 7 a f 7 - 4 a 0 f - 9 9 8 0 - e 5 6 6 a 2 b b 1 9 1 1 < / d 1 p 1 : U U I D > < d 1 p 1 : C o n t a i n e r   z : R e f = " i 8 9 3 " / > < d 1 p 1 : V a l u e   i : t y p e = " d 1 : s t r i n g " > ' T 2 ' ! R 2 1 2 C 3 2 : R 2 1 2 C 3 9 < / d 1 p 1 : V a l u e > < / d 2 : a n y T y p e > < d 2 : a n y T y p e   z : I d = " i 9 0 5 "   i : t y p e = " d 1 p 1 : M D M P r o p e r t y " > < d 1 p 1 : N a m e > _ 7 8 0 5 4 3 b a _ f f 7 9 _ 4 f b 6 _ b d 5 8 _ 9 c d 3 c 7 1 2 8 2 6 6 < / d 1 p 1 : N a m e > < d 1 p 1 : P a r e n t   z : R e f = " i 8 9 2 " / > < d 1 p 1 : U U I D > d a c 4 d 6 8 c - b 6 7 4 - 4 6 5 d - 8 f f 0 - 6 7 4 e c 0 3 e 3 5 1 3 < / d 1 p 1 : U U I D > < d 1 p 1 : C o n t a i n e r   z : R e f = " i 8 9 3 " / > < d 1 p 1 : V a l u e   i : t y p e = " d 1 : s t r i n g " > ' T 2 ' ! R 2 2 5 C 3 2 : R 2 2 5 C 3 9 < / d 1 p 1 : V a l u e > < / d 2 : a n y T y p e > < d 2 : a n y T y p e   z : I d = " i 9 0 6 "   i : t y p e = " d 1 p 1 : M D M P r o p e r t y " > < d 1 p 1 : N a m e > _ 1 2 f c 3 7 c 8 _ d 0 1 6 _ 4 6 e 7 _ 8 b b 6 _ 6 0 7 c 0 7 8 6 6 2 d c < / d 1 p 1 : N a m e > < d 1 p 1 : P a r e n t   z : R e f = " i 8 9 2 " / > < d 1 p 1 : U U I D > 7 a a 2 a 8 a 1 - b a 5 f - 4 6 8 c - 9 2 9 1 - c 5 2 9 9 1 a 7 5 c 9 f < / d 1 p 1 : U U I D > < d 1 p 1 : C o n t a i n e r   z : R e f = " i 8 9 3 " / > < d 1 p 1 : V a l u e   i : t y p e = " d 1 : s t r i n g " > ' T 2 ' ! R 2 3 8 C 3 2 : R 2 3 8 C 3 9 < / d 1 p 1 : V a l u e > < / d 2 : a n y T y p e > < d 2 : a n y T y p e   z : I d = " i 9 0 7 "   i : t y p e = " d 1 p 1 : M D M P r o p e r t y " > < d 1 p 1 : N a m e > _ 7 5 5 3 2 e 3 e _ a 8 1 4 _ 4 8 f 9 _ 8 2 3 2 _ 8 9 e 8 4 3 b 0 f 0 2 6 < / d 1 p 1 : N a m e > < d 1 p 1 : P a r e n t   z : R e f = " i 8 9 2 " / > < d 1 p 1 : U U I D > a 4 1 9 f d b 5 - f e 1 9 - 4 6 4 7 - a 7 6 d - 8 e 3 e 8 b e 7 d f f 8 < / d 1 p 1 : U U I D > < d 1 p 1 : C o n t a i n e r   z : R e f = " i 8 9 3 " / > < d 1 p 1 : V a l u e   i : t y p e = " d 1 : s t r i n g " > ' T 2 ' ! R 2 5 1 C 3 2 : R 2 5 1 C 3 9 < / d 1 p 1 : V a l u e > < / d 2 : a n y T y p e > < d 2 : a n y T y p e   z : I d = " i 9 0 8 "   i : t y p e = " d 1 p 1 : M D M P r o p e r t y " > < d 1 p 1 : N a m e > _ 6 0 7 d 5 f 1 8 _ 4 d 1 5 _ 4 8 0 5 _ b 4 b d _ b 8 5 0 2 4 7 7 e 9 f b < / d 1 p 1 : N a m e > < d 1 p 1 : P a r e n t   z : R e f = " i 8 9 2 " / > < d 1 p 1 : U U I D > 6 2 d 7 6 7 c d - c 9 8 a - 4 1 7 6 - b 9 4 4 - 1 b d a f b 2 0 b 5 3 1 < / d 1 p 1 : U U I D > < d 1 p 1 : C o n t a i n e r   z : R e f = " i 8 9 3 " / > < d 1 p 1 : V a l u e   i : t y p e = " d 1 : s t r i n g " > ' T 2 ' ! R 2 6 8 C 3 2 : R 2 6 8 C 3 9 < / d 1 p 1 : V a l u e > < / d 2 : a n y T y p e > < d 2 : a n y T y p e   z : I d = " i 9 0 9 "   i : t y p e = " d 1 p 1 : M D M P r o p e r t y " > < d 1 p 1 : N a m e > _ a f f d 9 5 c d _ d 5 e b _ 4 4 a 4 _ a 9 5 7 _ 3 b f c 4 1 f 2 3 8 6 5 < / d 1 p 1 : N a m e > < d 1 p 1 : P a r e n t   z : R e f = " i 8 9 2 " / > < d 1 p 1 : U U I D > 7 2 a e 0 d 1 1 - f 2 7 4 - 4 7 4 3 - a 1 3 6 - 3 5 3 5 e e c 9 5 f d 9 < / d 1 p 1 : U U I D > < d 1 p 1 : C o n t a i n e r   z : R e f = " i 8 9 3 " / > < d 1 p 1 : V a l u e   i : t y p e = " d 1 : s t r i n g " > ' T 2 ' ! R 2 8 5 C 3 2 : R 2 8 5 C 3 9 < / d 1 p 1 : V a l u e > < / d 2 : a n y T y p e > < d 2 : a n y T y p e   z : I d = " i 9 1 0 "   i : t y p e = " d 1 p 1 : M D M P r o p e r t y " > < d 1 p 1 : N a m e > _ a 7 2 d a 3 0 d _ 6 8 2 6 _ 4 6 0 7 _ b 5 7 7 _ 7 2 0 6 0 1 c a 2 b 3 7 < / d 1 p 1 : N a m e > < d 1 p 1 : P a r e n t   z : R e f = " i 8 9 2 " / > < d 1 p 1 : U U I D > 7 c f 0 1 d 6 9 - b 9 9 d - 4 4 f 5 - b 5 1 c - 4 3 3 3 b a d 2 a 8 f 6 < / d 1 p 1 : U U I D > < d 1 p 1 : C o n t a i n e r   z : R e f = " i 8 9 3 " / > < d 1 p 1 : V a l u e   i : t y p e = " d 1 : s t r i n g " > ' T 2 ' ! R 3 0 2 C 3 2 : R 3 0 2 C 3 9 < / d 1 p 1 : V a l u e > < / d 2 : a n y T y p e > < d 2 : a n y T y p e   z : I d = " i 9 1 1 "   i : t y p e = " d 1 p 1 : M D M P r o p e r t y " > < d 1 p 1 : N a m e > _ 5 5 3 a c c d 5 _ 1 0 5 9 _ 4 c 0 6 _ 8 7 7 1 _ e 8 7 6 e 8 7 e 2 a 2 0 < / d 1 p 1 : N a m e > < d 1 p 1 : P a r e n t   z : R e f = " i 8 9 2 " / > < d 1 p 1 : U U I D > c 5 b e 2 6 b d - 0 b 8 b - 4 2 d 6 - 8 d f f - 5 f c d b 0 0 d d b e f < / d 1 p 1 : U U I D > < d 1 p 1 : C o n t a i n e r   z : R e f = " i 8 9 3 " / > < d 1 p 1 : V a l u e   i : t y p e = " d 1 : s t r i n g " > ' T 2 ' ! R 3 1 9 C 3 2 : R 3 1 9 C 3 9 < / d 1 p 1 : V a l u e > < / d 2 : a n y T y p e > < d 2 : a n y T y p e   z : I d = " i 9 1 2 "   i : t y p e = " d 1 p 1 : M D M P r o p e r t y " > < d 1 p 1 : N a m e > _ 1 4 1 3 c 5 9 2 _ 9 8 f 0 _ 4 6 3 a _ b 5 a b _ e d f b 2 4 1 d d e 9 d < / d 1 p 1 : N a m e > < d 1 p 1 : P a r e n t   z : R e f = " i 8 9 2 " / > < d 1 p 1 : U U I D > 4 e b 3 5 8 2 6 - e b f 8 - 4 8 b e - b f c c - 3 2 2 c c 2 b 3 6 5 8 1 < / d 1 p 1 : U U I D > < d 1 p 1 : C o n t a i n e r   z : R e f = " i 8 9 3 " / > < d 1 p 1 : V a l u e   i : t y p e = " d 1 : s t r i n g " > ' T 2 ' ! R 3 3 6 C 3 2 : R 3 3 6 C 3 9 < / d 1 p 1 : V a l u e > < / d 2 : a n y T y p e > < d 2 : a n y T y p e   z : I d = " i 9 1 3 "   i : t y p e = " d 1 p 1 : M D M P r o p e r t y " > < d 1 p 1 : N a m e > _ 3 2 d 7 d 8 7 7 _ 8 9 b 2 _ 4 a 4 f _ a f e a _ 3 d b 7 f 2 9 7 c 9 8 7 < / d 1 p 1 : N a m e > < d 1 p 1 : P a r e n t   z : R e f = " i 8 9 2 " / > < d 1 p 1 : U U I D > 5 e 9 d 5 8 b f - 1 3 6 a - 4 b a 1 - 8 d 0 4 - f 7 1 a 4 4 0 1 0 8 f 4 < / d 1 p 1 : U U I D > < d 1 p 1 : C o n t a i n e r   z : R e f = " i 8 9 3 " / > < d 1 p 1 : V a l u e   i : t y p e = " d 1 : s t r i n g " > ' T 2 ' ! R 3 5 3 C 3 2 : R 3 5 3 C 3 9 < / d 1 p 1 : V a l u e > < / d 2 : a n y T y p e > < d 2 : a n y T y p e   z : I d = " i 9 1 4 "   i : t y p e = " d 1 p 1 : M D M P r o p e r t y " > < d 1 p 1 : N a m e > _ 6 f 2 0 8 6 c c _ 5 0 6 2 _ 4 3 e 2 _ 9 1 b 9 _ 5 a f 7 0 e 0 b d 0 e f < / d 1 p 1 : N a m e > < d 1 p 1 : P a r e n t   z : R e f = " i 8 9 2 " / > < d 1 p 1 : U U I D > 0 d c c 4 3 4 1 - e c 4 5 - 4 c d 5 - 9 8 c c - e 1 b 6 5 3 5 c 6 1 d 4 < / d 1 p 1 : U U I D > < d 1 p 1 : C o n t a i n e r   z : R e f = " i 8 9 3 " / > < d 1 p 1 : V a l u e   i : t y p e = " d 1 : s t r i n g " > ' T 2 ' ! R 3 7 0 C 3 2 : R 3 7 0 C 3 9 < / d 1 p 1 : V a l u e > < / d 2 : a n y T y p e > < d 2 : a n y T y p e   z : I d = " i 9 1 5 "   i : t y p e = " d 1 p 1 : M D M P r o p e r t y " > < d 1 p 1 : N a m e > _ d c 4 4 6 d b f _ c 1 4 e _ 4 4 f 4 _ 8 0 0 6 _ 5 e 3 a 5 0 f c 8 3 e 1 < / d 1 p 1 : N a m e > < d 1 p 1 : P a r e n t   z : R e f = " i 8 9 2 " / > < d 1 p 1 : U U I D > f c d 0 f 5 3 7 - e 8 9 0 - 4 f a 7 - a f 3 f - 1 a e 1 9 f e 7 f 6 b c < / d 1 p 1 : U U I D > < d 1 p 1 : C o n t a i n e r   z : R e f = " i 8 9 3 " / > < d 1 p 1 : V a l u e   i : t y p e = " d 1 : s t r i n g " > ' T 2 ' ! R 3 8 7 C 3 2 : R 3 8 7 C 3 9 < / d 1 p 1 : V a l u e > < / d 2 : a n y T y p e > < d 2 : a n y T y p e   z : I d = " i 9 1 6 "   i : t y p e = " d 1 p 1 : M D M P r o p e r t y " > < d 1 p 1 : N a m e > _ 6 2 3 d 2 3 5 e _ c 1 2 9 _ 4 6 8 8 _ a e 8 f _ 3 f e f 3 c e e c 3 8 9 < / d 1 p 1 : N a m e > < d 1 p 1 : P a r e n t   z : R e f = " i 8 9 2 " / > < d 1 p 1 : U U I D > 9 9 c 1 1 2 5 0 - c e 3 5 - 4 9 7 a - 9 0 8 0 - 3 9 7 5 b 0 3 8 e 8 0 5 < / d 1 p 1 : U U I D > < d 1 p 1 : C o n t a i n e r   z : R e f = " i 8 9 3 " / > < d 1 p 1 : V a l u e   i : t y p e = " d 1 : s t r i n g " > ' T 2 ' ! R 4 0 4 C 3 2 : R 4 0 4 C 3 9 < / d 1 p 1 : V a l u e > < / d 2 : a n y T y p e > < d 2 : a n y T y p e   z : I d = " i 9 1 7 "   i : t y p e = " d 1 p 1 : M D M P r o p e r t y " > < d 1 p 1 : N a m e > _ 9 0 8 8 9 b 5 2 _ f 6 0 a _ 4 1 b d _ a 7 e b _ 7 a 7 5 f c d a 7 3 b 7 < / d 1 p 1 : N a m e > < d 1 p 1 : P a r e n t   z : R e f = " i 8 9 2 " / > < d 1 p 1 : U U I D > 9 8 c 7 e e f 2 - 1 4 9 c - 4 a b 6 - b 0 e 9 - 5 1 f 7 b a 0 8 e 7 6 b < / d 1 p 1 : U U I D > < d 1 p 1 : C o n t a i n e r   z : R e f = " i 8 9 3 " / > < d 1 p 1 : V a l u e   i : t y p e = " d 1 : s t r i n g " > ' T 2 ' ! R 4 2 2 C 3 2 : R 4 2 2 C 3 9 < / d 1 p 1 : V a l u e > < / d 2 : a n y T y p e > < d 2 : a n y T y p e   z : I d = " i 9 1 8 "   i : t y p e = " d 1 p 1 : M D M P r o p e r t y " > < d 1 p 1 : N a m e > _ c 5 a 2 9 4 4 a _ 5 8 0 7 _ 4 7 c 2 _ a a 5 1 _ 9 2 0 e d 9 f 6 1 d 2 d < / d 1 p 1 : N a m e > < d 1 p 1 : P a r e n t   z : R e f = " i 8 9 2 " / > < d 1 p 1 : U U I D > 8 7 c b c f 4 0 - f 4 a 6 - 4 c 1 0 - 8 a b e - c c a 6 b 2 1 e 8 9 0 d < / d 1 p 1 : U U I D > < d 1 p 1 : C o n t a i n e r   z : R e f = " i 8 9 3 " / > < d 1 p 1 : V a l u e   i : t y p e = " d 1 : s t r i n g " > ' T 2 ' ! R 4 5 0 C 3 2 : R 4 5 0 C 3 9 < / d 1 p 1 : V a l u e > < / d 2 : a n y T y p e > < d 2 : a n y T y p e   z : I d = " i 9 1 9 "   i : t y p e = " d 1 p 1 : M D M P r o p e r t y " > < d 1 p 1 : N a m e > _ 6 a 5 8 3 3 0 d _ 5 d 6 4 _ 4 3 5 a _ 9 e 4 2 _ 0 7 6 2 e 1 9 d d 4 5 6 < / d 1 p 1 : N a m e > < d 1 p 1 : P a r e n t   z : R e f = " i 8 9 2 " / > < d 1 p 1 : U U I D > 4 c 0 1 6 e d 8 - a f 7 f - 4 c e 3 - 8 4 6 f - 1 6 6 d 3 d 5 a 2 a 7 1 < / d 1 p 1 : U U I D > < d 1 p 1 : C o n t a i n e r   z : R e f = " i 8 9 3 " / > < d 1 p 1 : V a l u e   i : t y p e = " d 1 : s t r i n g " > ' T 2 ' ! R 4 6 5 C 3 2 : R 4 6 5 C 3 9 < / d 1 p 1 : V a l u e > < / d 2 : a n y T y p e > < / d 1 p 1 : _ e l e m e n t s > < d 1 p 1 : _ c o n t e x t C o l l e c t i o n s > < d 2 : K e y V a l u e O f a n y T y p e C o m p o n e n t C o l l e c t i o n O f a n y T y p e g W H h t R N j > < d 2 : K e y   z : R e f = " i 1 8 " / > < d 2 : V a l u e   z : I d = " i 9 2 0 " > < d 1 p 1 : U U I D > d c 5 0 4 e 2 d - 3 1 9 3 - 4 f 8 2 - 9 4 3 8 - 5 5 9 d b 9 0 4 a f a 1 < / d 1 p 1 : U U I D > < d 1 p 1 : _ e l e m e n t s > < d 2 : a n y T y p e   z : R e f = " i 8 9 4 " / > < d 2 : a n y T y p e   z : R e f = " i 8 9 5 " / > < d 2 : a n y T y p e   z : R e f = " i 8 9 6 " / > < d 2 : a n y T y p e   z : R e f = " i 8 9 7 " / > < d 2 : a n y T y p e   z : R e f = " i 8 9 8 " / > < d 2 : a n y T y p e   z : R e f = " i 8 9 9 " / > < d 2 : a n y T y p e   z : R e f = " i 9 0 0 " / > < d 2 : a n y T y p e   z : R e f = " i 9 0 1 " / > < d 2 : a n y T y p e   z : R e f = " i 9 0 2 " / > < d 2 : a n y T y p e   z : R e f = " i 9 0 3 " / > < d 2 : a n y T y p e   z : R e f = " i 9 0 4 " / > < d 2 : a n y T y p e   z : R e f = " i 9 0 5 " / > < d 2 : a n y T y p e   z : R e f = " i 9 0 6 " / > < d 2 : a n y T y p e   z : R e f = " i 9 0 7 " / > < d 2 : a n y T y p e   z : R e f = " i 9 0 8 " / > < d 2 : a n y T y p e   z : R e f = " i 9 0 9 " / > < d 2 : a n y T y p e   z : R e f = " i 9 1 0 " / > < d 2 : a n y T y p e   z : R e f = " i 9 1 1 " / > < d 2 : a n y T y p e   z : R e f = " i 9 1 2 " / > < d 2 : a n y T y p e   z : R e f = " i 9 1 3 " / > < d 2 : a n y T y p e   z : R e f = " i 9 1 4 " / > < d 2 : a n y T y p e   z : R e f = " i 9 1 5 " / > < d 2 : a n y T y p e   z : R e f = " i 9 1 6 " / > < d 2 : a n y T y p e   z : R e f = " i 9 1 7 " / > < d 2 : a n y T y p e   z : R e f = " i 9 1 8 " / > < d 2 : a n y T y p e   z : R e f = " i 9 1 9 " / > < / d 1 p 1 : _ e l e m e n t s > < / d 2 : V a l u e > < / d 2 : K e y V a l u e O f a n y T y p e C o m p o n e n t C o l l e c t i o n O f a n y T y p e g W H h t R N j > < / d 1 p 1 : _ c o n t e x t C o l l e c t i o n s > < / d 1 p 1 : _ p r o p e r t i e s > < d 1 p 1 : C o n t a i n e r   z : R e f = " i 2 6 8 " / > < d 1 p 1 : _ l a b e l s > < d 2 : K e y V a l u e O f s t r i n g a n y T y p e > < d 2 : K e y > L a b e l < / d 2 : K e y > < d 2 : V a l u e   z : I d = " i 9 2 1 "   i : t y p e = " d 1 p 1 : L a b e l " > < d 1 p 1 : P a r e n t   z : R e f = " i 8 9 2 " / > < d 1 p 1 : U U I D > 6 b b c e 3 2 4 - b 8 5 f - 4 1 7 7 - 9 f 3 7 - 2 4 a 0 a 1 3 3 1 0 0 c < / d 1 p 1 : U U I D > < d 1 p 1 : _ t e x t s > < d 2 : K e y V a l u e O f L a b e l . T e x t K e y s t r i n g _ S R k x G n 9 d > < d 2 : K e y > < d 1 p 1 : C o n t e x t   z : R e f = " i 1 8 " / > < d 1 p 1 : L a n g u a g e   z : R e f = " i 3 2 " / > < / d 2 : K e y > < d 2 : V a l u e > C S P   I n t e r v i e w � < / 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9 2 2 "   i : t y p e = " d 1 p 1 : E l e m e n t s " > < d 1 p 1 : P a r e n t   z : R e f = " i 8 9 2 " / > < d 1 p 1 : U U I D > 6 6 2 8 6 1 3 3 - f 3 e a - 4 2 5 6 - 8 4 b a - f 7 d d 0 0 6 2 a 3 7 3 < / d 1 p 1 : U U I D > < d 1 p 1 : _ e l e m e n t s > < d 2 : a n y T y p e   z : I d = " i 9 2 3 "   i : t y p e = " d 1 p 1 : E l e m e n t " > < d 1 p 1 : N a m e > C S P A < / d 1 p 1 : N a m e > < d 1 p 1 : O b j e c t T y p e > E l e m e n t < / d 1 p 1 : O b j e c t T y p e > < d 1 p 1 : P a r e n t   z : R e f = " i 8 9 2 " / > < d 1 p 1 : U U I D > a 7 8 7 d a e e - f 5 e b - 4 8 3 6 - b 6 8 7 - a 0 4 e 2 8 3 6 5 8 1 0 < / d 1 p 1 : U U I D > < d 1 p 1 : _ p r o p e r t i e s   z : I d = " i 9 2 4 "   i : t y p e = " d 1 p 1 : M D M P r o p e r t i e s " > < d 1 p 1 : P a r e n t   z : R e f = " i 9 2 3 " / > < d 1 p 1 : U U I D > 8 d a 9 5 2 c c - 2 b d 7 - 4 2 f b - 9 3 d d - 0 7 0 7 4 4 3 9 c 3 e 1 < / d 1 p 1 : U U I D > < d 1 p 1 : _ e l e m e n t s > < d 2 : a n y T y p e   z : I d = " i 9 2 5 "   i : t y p e = " d 1 p 1 : M D M P r o p e r t y " > < d 1 p 1 : N a m e > S i g L e t t e r < / d 1 p 1 : N a m e > < d 1 p 1 : P a r e n t   z : R e f = " i 9 2 3 " / > < d 1 p 1 : U U I D > 3 4 1 1 8 2 5 5 - a 6 2 9 - 4 0 0 c - 8 f d d - c 6 0 f e 0 0 5 d 8 1 7 < / d 1 p 1 : U U I D > < d 1 p 1 : _ p r o p e r t i e s   z : I d = " i 9 2 6 "   i : t y p e = " d 1 p 1 : M D M P r o p e r t i e s " > < d 1 p 1 : P a r e n t   z : R e f = " i 9 2 5 " / > < d 1 p 1 : U U I D > b 2 8 d 3 3 5 7 - 9 7 1 9 - 4 8 9 9 - b d e 7 - 0 1 9 9 a d 0 1 b 7 c c < / d 1 p 1 : U U I D > < d 1 p 1 : _ e l e m e n t s / > < d 1 p 1 : _ c o n t e x t C o l l e c t i o n s > < d 2 : K e y V a l u e O f a n y T y p e C o m p o n e n t C o l l e c t i o n O f a n y T y p e g W H h t R N j > < d 2 : K e y   z : R e f = " i 1 8 " / > < d 2 : V a l u e   z : I d = " i 9 2 7 " > < d 1 p 1 : U U I D > 6 c 0 5 5 3 4 b - 3 4 a 1 - 4 0 8 8 - 8 d 9 a - e 8 f 2 b 5 f 1 3 b e 2 < / d 1 p 1 : U U I D > < d 1 p 1 : _ e l e m e n t s / > < / d 2 : V a l u e > < / d 2 : K e y V a l u e O f a n y T y p e C o m p o n e n t C o l l e c t i o n O f a n y T y p e g W H h t R N j > < / d 1 p 1 : _ c o n t e x t C o l l e c t i o n s > < / d 1 p 1 : _ p r o p e r t i e s > < d 1 p 1 : C o n t a i n e r   z : R e f = " i 9 2 4 " / > < d 1 p 1 : V a l u e   i : t y p e = " d 1 : s t r i n g " > o < / d 1 p 1 : V a l u e > < / d 2 : a n y T y p e > < d 2 : a n y T y p e   z : I d = " i 9 2 8 "   i : t y p e = " d 1 p 1 : M D M P r o p e r t y " > < d 1 p 1 : N a m e > _ 7 3 0 8 4 c 1 2 _ 7 6 8 0 _ 4 8 d 4 _ 9 2 c 2 _ 6 b 0 c 8 0 5 4 2 9 f 2 < / d 1 p 1 : N a m e > < d 1 p 1 : P a r e n t   z : R e f = " i 9 2 3 " / > < d 1 p 1 : U U I D > a 7 4 b 4 5 8 b - 8 6 d 9 - 4 8 5 f - a 2 3 a - 3 1 3 3 c 1 6 6 a f b 6 < / d 1 p 1 : U U I D > < d 1 p 1 : C o n t a i n e r   z : R e f = " i 9 2 4 " / > < d 1 p 1 : V a l u e   i : t y p e = " d 1 : s t r i n g " > ' T 2 ' ! R 3 C 3 2 : R 4 C 3 3 < / d 1 p 1 : V a l u e > < / d 2 : a n y T y p e > < d 2 : a n y T y p e   z : I d = " i 9 2 9 "   i : t y p e = " d 1 p 1 : M D M P r o p e r t y " > < d 1 p 1 : N a m e > _ 2 f a b 1 5 2 3 _ e c 2 6 _ 4 1 a e _ 8 2 f e _ 5 5 c 3 6 e 9 4 8 b a 3 < / d 1 p 1 : N a m e > < d 1 p 1 : P a r e n t   z : R e f = " i 9 2 3 " / > < d 1 p 1 : U U I D > 6 6 f c 6 3 d 4 - 8 c 2 d - 4 d 1 a - 9 3 1 f - 5 b 9 0 0 c 1 e 6 f f 1 < / d 1 p 1 : U U I D > < d 1 p 1 : C o n t a i n e r   z : R e f = " i 9 2 4 " / > < d 1 p 1 : V a l u e   i : t y p e = " d 1 : s t r i n g " > ' T 2 ' ! R 1 7 C 3 2 : R 1 8 C 3 3 < / d 1 p 1 : V a l u e > < / d 2 : a n y T y p e > < d 2 : a n y T y p e   z : I d = " i 9 3 0 "   i : t y p e = " d 1 p 1 : M D M P r o p e r t y " > < d 1 p 1 : N a m e > _ 7 f d 3 d 7 0 d _ e 0 5 8 _ 4 4 3 1 _ b 0 2 9 _ 2 c 8 0 3 0 c 6 d d 1 7 < / d 1 p 1 : N a m e > < d 1 p 1 : P a r e n t   z : R e f = " i 9 2 3 " / > < d 1 p 1 : U U I D > 8 c 4 1 1 1 c 3 - 9 e 2 2 - 4 f 4 3 - 8 e a 9 - 2 7 c d 8 b a 8 2 2 4 5 < / d 1 p 1 : U U I D > < d 1 p 1 : C o n t a i n e r   z : R e f = " i 9 2 4 " / > < d 1 p 1 : V a l u e   i : t y p e = " d 1 : s t r i n g " > ' T 2 ' ! R 2 9 C 3 2 : R 3 0 C 3 3 < / d 1 p 1 : V a l u e > < / d 2 : a n y T y p e > < d 2 : a n y T y p e   z : I d = " i 9 3 1 "   i : t y p e = " d 1 p 1 : M D M P r o p e r t y " > < d 1 p 1 : N a m e > _ 5 8 b 1 2 1 0 c _ d 0 e 0 _ 4 4 0 6 _ b 3 c 4 _ c e 2 b 6 e a 6 9 2 2 5 < / d 1 p 1 : N a m e > < d 1 p 1 : P a r e n t   z : R e f = " i 9 2 3 " / > < d 1 p 1 : U U I D > d 9 7 1 0 6 9 b - d 6 4 e - 4 8 d e - b 9 c 2 - f 8 0 4 8 8 c 9 0 8 e e < / d 1 p 1 : U U I D > < d 1 p 1 : C o n t a i n e r   z : R e f = " i 9 2 4 " / > < d 1 p 1 : V a l u e   i : t y p e = " d 1 : s t r i n g " > ' T 2 ' ! R 4 5 C 3 2 : R 4 6 C 3 3 < / d 1 p 1 : V a l u e > < / d 2 : a n y T y p e > < d 2 : a n y T y p e   z : I d = " i 9 3 2 "   i : t y p e = " d 1 p 1 : M D M P r o p e r t y " > < d 1 p 1 : N a m e > _ 5 d 0 5 e 8 2 d _ 1 d c 0 _ 4 7 9 0 _ a c 9 0 _ a 3 b f 6 9 5 7 9 3 5 e < / d 1 p 1 : N a m e > < d 1 p 1 : P a r e n t   z : R e f = " i 9 2 3 " / > < d 1 p 1 : U U I D > 2 e 1 8 0 3 f 8 - a 8 d 2 - 4 7 9 0 - b 3 1 3 - 9 a f 8 4 9 6 5 8 5 7 e < / d 1 p 1 : U U I D > < d 1 p 1 : C o n t a i n e r   z : R e f = " i 9 2 4 " / > < d 1 p 1 : V a l u e   i : t y p e = " d 1 : s t r i n g " > ' T 2 ' ! R 6 1 C 3 2 : R 6 2 C 3 3 < / d 1 p 1 : V a l u e > < / d 2 : a n y T y p e > < d 2 : a n y T y p e   z : I d = " i 9 3 3 "   i : t y p e = " d 1 p 1 : M D M P r o p e r t y " > < d 1 p 1 : N a m e > _ c 5 e 2 7 3 6 7 _ e d 1 d _ 4 f 2 0 _ a a 0 f _ 4 3 f b 1 b 2 5 8 4 a 3 < / d 1 p 1 : N a m e > < d 1 p 1 : P a r e n t   z : R e f = " i 9 2 3 " / > < d 1 p 1 : U U I D > 4 b 4 3 a 2 f 2 - 7 6 9 4 - 4 4 1 a - 8 d 1 7 - 1 7 4 6 e 6 c 2 3 5 7 b < / d 1 p 1 : U U I D > < d 1 p 1 : C o n t a i n e r   z : R e f = " i 9 2 4 " / > < d 1 p 1 : V a l u e   i : t y p e = " d 1 : s t r i n g " > ' T 2 ' ! R 8 0 C 3 2 : R 8 1 C 3 3 < / d 1 p 1 : V a l u e > < / d 2 : a n y T y p e > < d 2 : a n y T y p e   z : I d = " i 9 3 4 "   i : t y p e = " d 1 p 1 : M D M P r o p e r t y " > < d 1 p 1 : N a m e > _ 4 1 a 3 c 8 8 d _ b 2 1 7 _ 4 b f 1 _ a 3 6 0 _ 4 7 b 1 6 a 7 3 3 5 3 5 < / d 1 p 1 : N a m e > < d 1 p 1 : P a r e n t   z : R e f = " i 9 2 3 " / > < d 1 p 1 : U U I D > e 3 3 a 6 8 4 9 - 2 4 0 e - 4 3 7 4 - a 4 a e - 6 0 d 3 c 0 f 5 5 6 0 3 < / d 1 p 1 : U U I D > < d 1 p 1 : C o n t a i n e r   z : R e f = " i 9 2 4 " / > < d 1 p 1 : V a l u e   i : t y p e = " d 1 : s t r i n g " > ' T 2 ' ! R 9 5 C 3 2 : R 9 6 C 3 3 < / d 1 p 1 : V a l u e > < / d 2 : a n y T y p e > < d 2 : a n y T y p e   z : I d = " i 9 3 5 "   i : t y p e = " d 1 p 1 : M D M P r o p e r t y " > < d 1 p 1 : N a m e > _ d a 2 2 2 0 9 d _ e f 2 6 _ 4 3 9 7 _ 8 2 9 1 _ 6 8 a 8 9 4 3 e d 0 6 4 < / d 1 p 1 : N a m e > < d 1 p 1 : P a r e n t   z : R e f = " i 9 2 3 " / > < d 1 p 1 : U U I D > 5 8 1 4 0 a f 5 - 9 c 9 f - 4 a a 1 - b 8 0 c - 3 3 0 4 f f d 8 8 f 0 f < / d 1 p 1 : U U I D > < d 1 p 1 : C o n t a i n e r   z : R e f = " i 9 2 4 " / > < d 1 p 1 : V a l u e   i : t y p e = " d 1 : s t r i n g " > ' T 2 ' ! R 1 4 1 C 3 2 : R 1 4 2 C 3 3 < / d 1 p 1 : V a l u e > < / d 2 : a n y T y p e > < d 2 : a n y T y p e   z : I d = " i 9 3 6 "   i : t y p e = " d 1 p 1 : M D M P r o p e r t y " > < d 1 p 1 : N a m e > _ 1 2 3 0 1 5 c 3 _ 4 1 7 4 _ 4 0 4 e _ 8 4 9 2 _ 5 0 6 4 7 a f a 9 d 7 1 < / d 1 p 1 : N a m e > < d 1 p 1 : P a r e n t   z : R e f = " i 9 2 3 " / > < d 1 p 1 : U U I D > 2 b c f 2 5 a 7 - 9 5 a e - 4 6 f 4 - b f 5 6 - 5 b 6 0 7 7 2 e 2 7 c 9 < / d 1 p 1 : U U I D > < d 1 p 1 : C o n t a i n e r   z : R e f = " i 9 2 4 " / > < d 1 p 1 : V a l u e   i : t y p e = " d 1 : s t r i n g " > ' T 2 ' ! R 1 5 3 C 3 2 : R 1 5 4 C 3 3 < / d 1 p 1 : V a l u e > < / d 2 : a n y T y p e > < d 2 : a n y T y p e   z : I d = " i 9 3 7 "   i : t y p e = " d 1 p 1 : M D M P r o p e r t y " > < d 1 p 1 : N a m e > _ d 4 5 c e b a c _ 4 c 2 e _ 4 2 d 1 _ a 4 1 3 _ 6 f e 2 f f c d 1 8 d 2 < / d 1 p 1 : N a m e > < d 1 p 1 : P a r e n t   z : R e f = " i 9 2 3 " / > < d 1 p 1 : U U I D > a 3 5 b b d e 3 - 1 3 6 e - 4 a a 7 - b e 4 9 - 3 6 9 a 0 7 4 3 9 b a d < / d 1 p 1 : U U I D > < d 1 p 1 : C o n t a i n e r   z : R e f = " i 9 2 4 " / > < d 1 p 1 : V a l u e   i : t y p e = " d 1 : s t r i n g " > ' T 2 ' ! R 2 0 0 C 3 2 : R 2 0 1 C 3 3 < / d 1 p 1 : V a l u e > < / d 2 : a n y T y p e > < d 2 : a n y T y p e   z : I d = " i 9 3 8 "   i : t y p e = " d 1 p 1 : M D M P r o p e r t y " > < d 1 p 1 : N a m e > _ 9 8 3 f 2 2 5 f _ 1 b b 4 _ 4 c c c _ b 9 f 7 _ 6 b 1 3 2 c 6 9 e 3 9 e < / d 1 p 1 : N a m e > < d 1 p 1 : P a r e n t   z : R e f = " i 9 2 3 " / > < d 1 p 1 : U U I D > f d 4 3 3 b a 0 - 6 4 2 5 - 4 0 9 9 - 8 b c 4 - 3 f f 0 6 5 a c 3 d 7 0 < / d 1 p 1 : U U I D > < d 1 p 1 : C o n t a i n e r   z : R e f = " i 9 2 4 " / > < d 1 p 1 : V a l u e   i : t y p e = " d 1 : s t r i n g " > ' T 2 ' ! R 2 1 2 C 3 2 : R 2 1 3 C 3 3 < / d 1 p 1 : V a l u e > < / d 2 : a n y T y p e > < d 2 : a n y T y p e   z : I d = " i 9 3 9 "   i : t y p e = " d 1 p 1 : M D M P r o p e r t y " > < d 1 p 1 : N a m e > _ 7 8 0 5 4 3 b a _ f f 7 9 _ 4 f b 6 _ b d 5 8 _ 9 c d 3 c 7 1 2 8 2 6 6 < / d 1 p 1 : N a m e > < d 1 p 1 : P a r e n t   z : R e f = " i 9 2 3 " / > < d 1 p 1 : U U I D > b 2 8 e 4 a f 5 - e f e 6 - 4 b 1 d - a 2 2 a - 5 3 3 5 2 1 0 8 3 9 f 8 < / d 1 p 1 : U U I D > < d 1 p 1 : C o n t a i n e r   z : R e f = " i 9 2 4 " / > < d 1 p 1 : V a l u e   i : t y p e = " d 1 : s t r i n g " > ' T 2 ' ! R 2 2 5 C 3 2 : R 2 2 6 C 3 3 < / d 1 p 1 : V a l u e > < / d 2 : a n y T y p e > < d 2 : a n y T y p e   z : I d = " i 9 4 0 "   i : t y p e = " d 1 p 1 : M D M P r o p e r t y " > < d 1 p 1 : N a m e > _ 1 2 f c 3 7 c 8 _ d 0 1 6 _ 4 6 e 7 _ 8 b b 6 _ 6 0 7 c 0 7 8 6 6 2 d c < / d 1 p 1 : N a m e > < d 1 p 1 : P a r e n t   z : R e f = " i 9 2 3 " / > < d 1 p 1 : U U I D > 4 3 4 9 a 3 9 6 - c b e 8 - 4 d 0 3 - 8 7 8 7 - e c d 7 7 f 1 2 3 5 a 6 < / d 1 p 1 : U U I D > < d 1 p 1 : C o n t a i n e r   z : R e f = " i 9 2 4 " / > < d 1 p 1 : V a l u e   i : t y p e = " d 1 : s t r i n g " > ' T 2 ' ! R 2 3 8 C 3 2 : R 2 3 9 C 3 3 < / d 1 p 1 : V a l u e > < / d 2 : a n y T y p e > < d 2 : a n y T y p e   z : I d = " i 9 4 1 "   i : t y p e = " d 1 p 1 : M D M P r o p e r t y " > < d 1 p 1 : N a m e > _ 7 5 5 3 2 e 3 e _ a 8 1 4 _ 4 8 f 9 _ 8 2 3 2 _ 8 9 e 8 4 3 b 0 f 0 2 6 < / d 1 p 1 : N a m e > < d 1 p 1 : P a r e n t   z : R e f = " i 9 2 3 " / > < d 1 p 1 : U U I D > 5 2 8 e e 1 8 b - f f 2 2 - 4 9 4 8 - 8 c 0 3 - 7 6 d 5 f a 9 c a c d d < / d 1 p 1 : U U I D > < d 1 p 1 : C o n t a i n e r   z : R e f = " i 9 2 4 " / > < d 1 p 1 : V a l u e   i : t y p e = " d 1 : s t r i n g " > ' T 2 ' ! R 2 5 1 C 3 2 : R 2 5 2 C 3 3 < / d 1 p 1 : V a l u e > < / d 2 : a n y T y p e > < d 2 : a n y T y p e   z : I d = " i 9 4 2 "   i : t y p e = " d 1 p 1 : M D M P r o p e r t y " > < d 1 p 1 : N a m e > _ 6 0 7 d 5 f 1 8 _ 4 d 1 5 _ 4 8 0 5 _ b 4 b d _ b 8 5 0 2 4 7 7 e 9 f b < / d 1 p 1 : N a m e > < d 1 p 1 : P a r e n t   z : R e f = " i 9 2 3 " / > < d 1 p 1 : U U I D > e 7 7 b c 7 c 1 - d b 2 0 - 4 c 9 9 - 8 9 e 7 - a e c 6 9 e 5 6 a 3 8 1 < / d 1 p 1 : U U I D > < d 1 p 1 : C o n t a i n e r   z : R e f = " i 9 2 4 " / > < d 1 p 1 : V a l u e   i : t y p e = " d 1 : s t r i n g " > ' T 2 ' ! R 2 6 8 C 3 2 : R 2 6 9 C 3 3 < / d 1 p 1 : V a l u e > < / d 2 : a n y T y p e > < d 2 : a n y T y p e   z : I d = " i 9 4 3 "   i : t y p e = " d 1 p 1 : M D M P r o p e r t y " > < d 1 p 1 : N a m e > _ a f f d 9 5 c d _ d 5 e b _ 4 4 a 4 _ a 9 5 7 _ 3 b f c 4 1 f 2 3 8 6 5 < / d 1 p 1 : N a m e > < d 1 p 1 : P a r e n t   z : R e f = " i 9 2 3 " / > < d 1 p 1 : U U I D > 2 c a e 5 7 f e - 2 4 d 2 - 4 f b 5 - 8 2 9 8 - 6 0 a 7 f d f e 2 6 e b < / d 1 p 1 : U U I D > < d 1 p 1 : C o n t a i n e r   z : R e f = " i 9 2 4 " / > < d 1 p 1 : V a l u e   i : t y p e = " d 1 : s t r i n g " > ' T 2 ' ! R 2 8 5 C 3 2 : R 2 8 6 C 3 3 < / d 1 p 1 : V a l u e > < / d 2 : a n y T y p e > < d 2 : a n y T y p e   z : I d = " i 9 4 4 "   i : t y p e = " d 1 p 1 : M D M P r o p e r t y " > < d 1 p 1 : N a m e > _ a 7 2 d a 3 0 d _ 6 8 2 6 _ 4 6 0 7 _ b 5 7 7 _ 7 2 0 6 0 1 c a 2 b 3 7 < / d 1 p 1 : N a m e > < d 1 p 1 : P a r e n t   z : R e f = " i 9 2 3 " / > < d 1 p 1 : U U I D > 4 c a 9 6 2 f 3 - 6 5 b 6 - 4 8 9 8 - 9 0 5 3 - 0 6 7 1 3 5 8 2 d 9 3 0 < / d 1 p 1 : U U I D > < d 1 p 1 : C o n t a i n e r   z : R e f = " i 9 2 4 " / > < d 1 p 1 : V a l u e   i : t y p e = " d 1 : s t r i n g " > ' T 2 ' ! R 3 0 2 C 3 2 : R 3 0 3 C 3 3 < / d 1 p 1 : V a l u e > < / d 2 : a n y T y p e > < d 2 : a n y T y p e   z : I d = " i 9 4 5 "   i : t y p e = " d 1 p 1 : M D M P r o p e r t y " > < d 1 p 1 : N a m e > _ 5 5 3 a c c d 5 _ 1 0 5 9 _ 4 c 0 6 _ 8 7 7 1 _ e 8 7 6 e 8 7 e 2 a 2 0 < / d 1 p 1 : N a m e > < d 1 p 1 : P a r e n t   z : R e f = " i 9 2 3 " / > < d 1 p 1 : U U I D > b 8 1 6 b b b 2 - f 5 7 4 - 4 b 4 9 - 9 f 7 5 - 4 0 0 e 3 2 b f e 4 0 9 < / d 1 p 1 : U U I D > < d 1 p 1 : C o n t a i n e r   z : R e f = " i 9 2 4 " / > < d 1 p 1 : V a l u e   i : t y p e = " d 1 : s t r i n g " > ' T 2 ' ! R 3 1 9 C 3 2 : R 3 2 0 C 3 3 < / d 1 p 1 : V a l u e > < / d 2 : a n y T y p e > < d 2 : a n y T y p e   z : I d = " i 9 4 6 "   i : t y p e = " d 1 p 1 : M D M P r o p e r t y " > < d 1 p 1 : N a m e > _ 1 4 1 3 c 5 9 2 _ 9 8 f 0 _ 4 6 3 a _ b 5 a b _ e d f b 2 4 1 d d e 9 d < / d 1 p 1 : N a m e > < d 1 p 1 : P a r e n t   z : R e f = " i 9 2 3 " / > < d 1 p 1 : U U I D > 2 a c f 7 9 6 d - f f 4 d - 4 f 0 2 - b 8 5 f - c c 2 3 e 9 f 9 7 4 7 0 < / d 1 p 1 : U U I D > < d 1 p 1 : C o n t a i n e r   z : R e f = " i 9 2 4 " / > < d 1 p 1 : V a l u e   i : t y p e = " d 1 : s t r i n g " > ' T 2 ' ! R 3 3 6 C 3 2 : R 3 3 7 C 3 3 < / d 1 p 1 : V a l u e > < / d 2 : a n y T y p e > < d 2 : a n y T y p e   z : I d = " i 9 4 7 "   i : t y p e = " d 1 p 1 : M D M P r o p e r t y " > < d 1 p 1 : N a m e > _ 3 2 d 7 d 8 7 7 _ 8 9 b 2 _ 4 a 4 f _ a f e a _ 3 d b 7 f 2 9 7 c 9 8 7 < / d 1 p 1 : N a m e > < d 1 p 1 : P a r e n t   z : R e f = " i 9 2 3 " / > < d 1 p 1 : U U I D > 7 c 0 8 b 1 e 9 - 9 9 7 6 - 4 1 e b - a 9 1 e - 6 4 c 4 2 1 2 1 e e 3 1 < / d 1 p 1 : U U I D > < d 1 p 1 : C o n t a i n e r   z : R e f = " i 9 2 4 " / > < d 1 p 1 : V a l u e   i : t y p e = " d 1 : s t r i n g " > ' T 2 ' ! R 3 5 3 C 3 2 : R 3 5 4 C 3 3 < / d 1 p 1 : V a l u e > < / d 2 : a n y T y p e > < d 2 : a n y T y p e   z : I d = " i 9 4 8 "   i : t y p e = " d 1 p 1 : M D M P r o p e r t y " > < d 1 p 1 : N a m e > _ 6 f 2 0 8 6 c c _ 5 0 6 2 _ 4 3 e 2 _ 9 1 b 9 _ 5 a f 7 0 e 0 b d 0 e f < / d 1 p 1 : N a m e > < d 1 p 1 : P a r e n t   z : R e f = " i 9 2 3 " / > < d 1 p 1 : U U I D > c e 8 8 5 c 0 0 - e e f 6 - 4 1 4 8 - 9 5 8 e - 1 1 5 9 4 e 1 8 e 3 4 1 < / d 1 p 1 : U U I D > < d 1 p 1 : C o n t a i n e r   z : R e f = " i 9 2 4 " / > < d 1 p 1 : V a l u e   i : t y p e = " d 1 : s t r i n g " > ' T 2 ' ! R 3 7 0 C 3 2 : R 3 7 1 C 3 3 < / d 1 p 1 : V a l u e > < / d 2 : a n y T y p e > < d 2 : a n y T y p e   z : I d = " i 9 4 9 "   i : t y p e = " d 1 p 1 : M D M P r o p e r t y " > < d 1 p 1 : N a m e > _ d c 4 4 6 d b f _ c 1 4 e _ 4 4 f 4 _ 8 0 0 6 _ 5 e 3 a 5 0 f c 8 3 e 1 < / d 1 p 1 : N a m e > < d 1 p 1 : P a r e n t   z : R e f = " i 9 2 3 " / > < d 1 p 1 : U U I D > 2 a e d f 2 9 a - e c c 0 - 4 d 4 3 - a 0 7 e - e 9 2 d 5 e 3 c b b d f < / d 1 p 1 : U U I D > < d 1 p 1 : C o n t a i n e r   z : R e f = " i 9 2 4 " / > < d 1 p 1 : V a l u e   i : t y p e = " d 1 : s t r i n g " > ' T 2 ' ! R 3 8 7 C 3 2 : R 3 8 8 C 3 3 < / d 1 p 1 : V a l u e > < / d 2 : a n y T y p e > < d 2 : a n y T y p e   z : I d = " i 9 5 0 "   i : t y p e = " d 1 p 1 : M D M P r o p e r t y " > < d 1 p 1 : N a m e > _ 6 2 3 d 2 3 5 e _ c 1 2 9 _ 4 6 8 8 _ a e 8 f _ 3 f e f 3 c e e c 3 8 9 < / d 1 p 1 : N a m e > < d 1 p 1 : P a r e n t   z : R e f = " i 9 2 3 " / > < d 1 p 1 : U U I D > 1 9 3 1 e 3 b 3 - 3 2 7 a - 4 b 0 1 - 9 2 e 7 - 1 4 4 b 3 9 3 6 2 8 f a < / d 1 p 1 : U U I D > < d 1 p 1 : C o n t a i n e r   z : R e f = " i 9 2 4 " / > < d 1 p 1 : V a l u e   i : t y p e = " d 1 : s t r i n g " > ' T 2 ' ! R 4 0 4 C 3 2 : R 4 0 5 C 3 3 < / d 1 p 1 : V a l u e > < / d 2 : a n y T y p e > < d 2 : a n y T y p e   z : I d = " i 9 5 1 "   i : t y p e = " d 1 p 1 : M D M P r o p e r t y " > < d 1 p 1 : N a m e > _ 9 0 8 8 9 b 5 2 _ f 6 0 a _ 4 1 b d _ a 7 e b _ 7 a 7 5 f c d a 7 3 b 7 < / d 1 p 1 : N a m e > < d 1 p 1 : P a r e n t   z : R e f = " i 9 2 3 " / > < d 1 p 1 : U U I D > a 8 2 1 2 d c 0 - 6 c f 0 - 4 e 0 c - a 1 1 3 - 9 4 6 8 5 8 8 7 8 a 8 1 < / d 1 p 1 : U U I D > < d 1 p 1 : C o n t a i n e r   z : R e f = " i 9 2 4 " / > < d 1 p 1 : V a l u e   i : t y p e = " d 1 : s t r i n g " > ' T 2 ' ! R 4 2 2 C 3 2 : R 4 2 3 C 3 3 < / d 1 p 1 : V a l u e > < / d 2 : a n y T y p e > < d 2 : a n y T y p e   z : I d = " i 9 5 2 "   i : t y p e = " d 1 p 1 : M D M P r o p e r t y " > < d 1 p 1 : N a m e > _ c 5 a 2 9 4 4 a _ 5 8 0 7 _ 4 7 c 2 _ a a 5 1 _ 9 2 0 e d 9 f 6 1 d 2 d < / d 1 p 1 : N a m e > < d 1 p 1 : P a r e n t   z : R e f = " i 9 2 3 " / > < d 1 p 1 : U U I D > 0 8 3 a 0 1 2 1 - 3 2 b 8 - 4 9 e 7 - 9 a b e - 3 9 3 d b 8 5 4 b a 4 c < / d 1 p 1 : U U I D > < d 1 p 1 : C o n t a i n e r   z : R e f = " i 9 2 4 " / > < d 1 p 1 : V a l u e   i : t y p e = " d 1 : s t r i n g " > ' T 2 ' ! R 4 5 0 C 3 2 : R 4 5 1 C 3 3 < / d 1 p 1 : V a l u e > < / d 2 : a n y T y p e > < d 2 : a n y T y p e   z : I d = " i 9 5 3 "   i : t y p e = " d 1 p 1 : M D M P r o p e r t y " > < d 1 p 1 : N a m e > _ 6 a 5 8 3 3 0 d _ 5 d 6 4 _ 4 3 5 a _ 9 e 4 2 _ 0 7 6 2 e 1 9 d d 4 5 6 < / d 1 p 1 : N a m e > < d 1 p 1 : P a r e n t   z : R e f = " i 9 2 3 " / > < d 1 p 1 : U U I D > 0 1 7 5 0 6 8 0 - 0 b 1 2 - 4 4 f 7 - a e f e - 4 2 e 1 0 f 4 b 3 9 3 4 < / d 1 p 1 : U U I D > < d 1 p 1 : C o n t a i n e r   z : R e f = " i 9 2 4 " / > < d 1 p 1 : V a l u e   i : t y p e = " d 1 : s t r i n g " > ' T 2 ' ! R 4 6 5 C 3 2 : R 4 6 6 C 3 3 < / d 1 p 1 : V a l u e > < / d 2 : a n y T y p e > < / d 1 p 1 : _ e l e m e n t s > < d 1 p 1 : _ c o n t e x t C o l l e c t i o n s > < d 2 : K e y V a l u e O f a n y T y p e C o m p o n e n t C o l l e c t i o n O f a n y T y p e g W H h t R N j > < d 2 : K e y   z : R e f = " i 1 8 " / > < d 2 : V a l u e   z : I d = " i 9 5 4 " > < d 1 p 1 : U U I D > 7 4 1 d 8 e 9 3 - 0 a 1 5 - 4 d 7 f - 9 3 c 3 - 9 a 3 2 e 1 a f c 6 9 9 < / d 1 p 1 : U U I D > < d 1 p 1 : _ e l e m e n t s > < d 2 : a n y T y p e   z : R e f = " i 9 2 5 " / > < d 2 : a n y T y p e   z : R e f = " i 9 2 8 " / > < d 2 : a n y T y p e   z : R e f = " i 9 2 9 " / > < d 2 : a n y T y p e   z : R e f = " i 9 3 0 " / > < d 2 : a n y T y p e   z : R e f = " i 9 3 1 " / > < d 2 : a n y T y p e   z : R e f = " i 9 3 2 " / > < d 2 : a n y T y p e   z : R e f = " i 9 3 3 " / > < d 2 : a n y T y p e   z : R e f = " i 9 3 4 " / > < d 2 : a n y T y p e   z : R e f = " i 9 3 5 " / > < d 2 : a n y T y p e   z : R e f = " i 9 3 6 " / > < d 2 : a n y T y p e   z : R e f = " i 9 3 7 " / > < d 2 : a n y T y p e   z : R e f = " i 9 3 8 " / > < d 2 : a n y T y p e   z : R e f = " i 9 3 9 " / > < d 2 : a n y T y p e   z : R e f = " i 9 4 0 " / > < d 2 : a n y T y p e   z : R e f = " i 9 4 1 " / > < d 2 : a n y T y p e   z : R e f = " i 9 4 2 " / > < d 2 : a n y T y p e   z : R e f = " i 9 4 3 " / > < d 2 : a n y T y p e   z : R e f = " i 9 4 4 " / > < d 2 : a n y T y p e   z : R e f = " i 9 4 5 " / > < d 2 : a n y T y p e   z : R e f = " i 9 4 6 " / > < d 2 : a n y T y p e   z : R e f = " i 9 4 7 " / > < d 2 : a n y T y p e   z : R e f = " i 9 4 8 " / > < d 2 : a n y T y p e   z : R e f = " i 9 4 9 " / > < d 2 : a n y T y p e   z : R e f = " i 9 5 0 " / > < d 2 : a n y T y p e   z : R e f = " i 9 5 1 " / > < d 2 : a n y T y p e   z : R e f = " i 9 5 2 " / > < d 2 : a n y T y p e   z : R e f = " i 9 5 3 " / > < / d 1 p 1 : _ e l e m e n t s > < / d 2 : V a l u e > < / d 2 : K e y V a l u e O f a n y T y p e C o m p o n e n t C o l l e c t i o n O f a n y T y p e g W H h t R N j > < / d 1 p 1 : _ c o n t e x t C o l l e c t i o n s > < / d 1 p 1 : _ p r o p e r t i e s > < d 1 p 1 : C o n t a i n e r   z : R e f = " i 9 2 2 " / > < d 1 p 1 : _ l a b e l s > < d 2 : K e y V a l u e O f s t r i n g a n y T y p e > < d 2 : K e y > L a b e l < / d 2 : K e y > < d 2 : V a l u e   z : I d = " i 9 5 5 "   i : t y p e = " d 1 p 1 : L a b e l " > < d 1 p 1 : P a r e n t   z : R e f = " i 9 2 3 " / > < d 1 p 1 : U U I D > 8 d 4 2 e d 9 d - e 3 2 d - 4 1 6 5 - 9 d 5 5 - c 9 c 1 c 1 e c f 5 3 d < / d 1 p 1 : U U I D > < d 1 p 1 : _ t e x t s > < d 2 : K e y V a l u e O f L a b e l . T e x t K e y s t r i n g _ S R k x G n 9 d > < d 2 : K e y > < d 1 p 1 : C o n t e x t   z : R e f = " i 1 8 " / > < d 1 p 1 : L a n g u a g e   z : R e f = " i 3 2 " / > < / d 2 : K e y > < d 2 : V a l u e > C S P   I n t e r v i e w �   -   C S P A < / 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9 5 6 "   i : t y p e = " d 1 p 1 : E l e m e n t " > < d 1 p 1 : N a m e > C S P B < / d 1 p 1 : N a m e > < d 1 p 1 : O b j e c t T y p e > E l e m e n t < / d 1 p 1 : O b j e c t T y p e > < d 1 p 1 : P a r e n t   z : R e f = " i 8 9 2 " / > < d 1 p 1 : U U I D > 9 9 e 7 f 6 f 7 - 0 f 0 3 - 4 5 5 e - a b e 3 - 9 4 e 2 9 0 6 a f 4 2 6 < / d 1 p 1 : U U I D > < d 1 p 1 : _ p r o p e r t i e s   z : I d = " i 9 5 7 "   i : t y p e = " d 1 p 1 : M D M P r o p e r t i e s " > < d 1 p 1 : P a r e n t   z : R e f = " i 9 5 6 " / > < d 1 p 1 : U U I D > 0 b d f 4 0 d 3 - 8 9 8 3 - 4 f 3 7 - 8 a b f - 0 e 8 5 8 a d 7 9 4 b e < / d 1 p 1 : U U I D > < d 1 p 1 : _ e l e m e n t s > < d 2 : a n y T y p e   z : I d = " i 9 5 8 "   i : t y p e = " d 1 p 1 : M D M P r o p e r t y " > < d 1 p 1 : N a m e > S i g L e t t e r < / d 1 p 1 : N a m e > < d 1 p 1 : P a r e n t   z : R e f = " i 9 5 6 " / > < d 1 p 1 : U U I D > 9 f 2 4 3 3 8 0 - a b 4 4 - 4 f 0 c - b b b a - f b c a c 3 f 9 0 4 7 a < / d 1 p 1 : U U I D > < d 1 p 1 : _ p r o p e r t i e s   z : I d = " i 9 5 9 "   i : t y p e = " d 1 p 1 : M D M P r o p e r t i e s " > < d 1 p 1 : P a r e n t   z : R e f = " i 9 5 8 " / > < d 1 p 1 : U U I D > 8 8 1 0 d 4 c e - d 6 e 3 - 4 8 c 0 - 9 0 b 2 - 3 8 e 6 f c c 5 9 5 c 7 < / d 1 p 1 : U U I D > < d 1 p 1 : _ e l e m e n t s / > < d 1 p 1 : _ c o n t e x t C o l l e c t i o n s > < d 2 : K e y V a l u e O f a n y T y p e C o m p o n e n t C o l l e c t i o n O f a n y T y p e g W H h t R N j > < d 2 : K e y   z : R e f = " i 1 8 " / > < d 2 : V a l u e   z : I d = " i 9 6 0 " > < d 1 p 1 : U U I D > c 4 d 9 f 7 0 3 - 3 4 f b - 4 4 4 d - 9 3 e 5 - 6 f 1 c 1 8 4 e 2 6 0 b < / d 1 p 1 : U U I D > < d 1 p 1 : _ e l e m e n t s / > < / d 2 : V a l u e > < / d 2 : K e y V a l u e O f a n y T y p e C o m p o n e n t C o l l e c t i o n O f a n y T y p e g W H h t R N j > < / d 1 p 1 : _ c o n t e x t C o l l e c t i o n s > < / d 1 p 1 : _ p r o p e r t i e s > < d 1 p 1 : C o n t a i n e r   z : R e f = " i 9 5 7 " / > < d 1 p 1 : V a l u e   i : t y p e = " d 1 : s t r i n g " > p < / d 1 p 1 : V a l u e > < / d 2 : a n y T y p e > < d 2 : a n y T y p e   z : I d = " i 9 6 1 "   i : t y p e = " d 1 p 1 : M D M P r o p e r t y " > < d 1 p 1 : N a m e > _ 7 3 0 8 4 c 1 2 _ 7 6 8 0 _ 4 8 d 4 _ 9 2 c 2 _ 6 b 0 c 8 0 5 4 2 9 f 2 < / d 1 p 1 : N a m e > < d 1 p 1 : P a r e n t   z : R e f = " i 9 5 6 " / > < d 1 p 1 : U U I D > 3 e 8 6 9 d e d - e 0 5 9 - 4 8 7 a - 9 3 5 c - 2 8 f d a d c a 0 d b e < / d 1 p 1 : U U I D > < d 1 p 1 : C o n t a i n e r   z : R e f = " i 9 5 7 " / > < d 1 p 1 : V a l u e   i : t y p e = " d 1 : s t r i n g " > ' T 2 ' ! R 3 C 3 4 : R 4 C 3 5 < / d 1 p 1 : V a l u e > < / d 2 : a n y T y p e > < d 2 : a n y T y p e   z : I d = " i 9 6 2 "   i : t y p e = " d 1 p 1 : M D M P r o p e r t y " > < d 1 p 1 : N a m e > _ 2 f a b 1 5 2 3 _ e c 2 6 _ 4 1 a e _ 8 2 f e _ 5 5 c 3 6 e 9 4 8 b a 3 < / d 1 p 1 : N a m e > < d 1 p 1 : P a r e n t   z : R e f = " i 9 5 6 " / > < d 1 p 1 : U U I D > e 6 8 e 1 e 4 3 - 8 6 c 2 - 4 b 3 d - 9 c c d - 1 5 1 b 4 3 9 e b 2 d b < / d 1 p 1 : U U I D > < d 1 p 1 : C o n t a i n e r   z : R e f = " i 9 5 7 " / > < d 1 p 1 : V a l u e   i : t y p e = " d 1 : s t r i n g " > ' T 2 ' ! R 1 7 C 3 4 : R 1 8 C 3 5 < / d 1 p 1 : V a l u e > < / d 2 : a n y T y p e > < d 2 : a n y T y p e   z : I d = " i 9 6 3 "   i : t y p e = " d 1 p 1 : M D M P r o p e r t y " > < d 1 p 1 : N a m e > _ 7 f d 3 d 7 0 d _ e 0 5 8 _ 4 4 3 1 _ b 0 2 9 _ 2 c 8 0 3 0 c 6 d d 1 7 < / d 1 p 1 : N a m e > < d 1 p 1 : P a r e n t   z : R e f = " i 9 5 6 " / > < d 1 p 1 : U U I D > 1 e 5 0 9 1 1 7 - 3 5 6 1 - 4 1 b 5 - b e c e - 1 b 0 7 3 e 7 2 b f 4 0 < / d 1 p 1 : U U I D > < d 1 p 1 : C o n t a i n e r   z : R e f = " i 9 5 7 " / > < d 1 p 1 : V a l u e   i : t y p e = " d 1 : s t r i n g " > ' T 2 ' ! R 2 9 C 3 4 : R 3 0 C 3 5 < / d 1 p 1 : V a l u e > < / d 2 : a n y T y p e > < d 2 : a n y T y p e   z : I d = " i 9 6 4 "   i : t y p e = " d 1 p 1 : M D M P r o p e r t y " > < d 1 p 1 : N a m e > _ 5 8 b 1 2 1 0 c _ d 0 e 0 _ 4 4 0 6 _ b 3 c 4 _ c e 2 b 6 e a 6 9 2 2 5 < / d 1 p 1 : N a m e > < d 1 p 1 : P a r e n t   z : R e f = " i 9 5 6 " / > < d 1 p 1 : U U I D > a e 2 b d 6 9 0 - 6 9 f b - 4 5 0 2 - 8 f 5 7 - 0 d 7 c 1 a c 0 c 8 9 e < / d 1 p 1 : U U I D > < d 1 p 1 : C o n t a i n e r   z : R e f = " i 9 5 7 " / > < d 1 p 1 : V a l u e   i : t y p e = " d 1 : s t r i n g " > ' T 2 ' ! R 4 5 C 3 4 : R 4 6 C 3 5 < / d 1 p 1 : V a l u e > < / d 2 : a n y T y p e > < d 2 : a n y T y p e   z : I d = " i 9 6 5 "   i : t y p e = " d 1 p 1 : M D M P r o p e r t y " > < d 1 p 1 : N a m e > _ 5 d 0 5 e 8 2 d _ 1 d c 0 _ 4 7 9 0 _ a c 9 0 _ a 3 b f 6 9 5 7 9 3 5 e < / d 1 p 1 : N a m e > < d 1 p 1 : P a r e n t   z : R e f = " i 9 5 6 " / > < d 1 p 1 : U U I D > 2 b f b 7 c d 1 - 5 b 4 e - 4 2 8 2 - b a c 6 - a 4 c 7 3 8 0 5 7 e 4 3 < / d 1 p 1 : U U I D > < d 1 p 1 : C o n t a i n e r   z : R e f = " i 9 5 7 " / > < d 1 p 1 : V a l u e   i : t y p e = " d 1 : s t r i n g " > ' T 2 ' ! R 6 1 C 3 4 : R 6 2 C 3 5 < / d 1 p 1 : V a l u e > < / d 2 : a n y T y p e > < d 2 : a n y T y p e   z : I d = " i 9 6 6 "   i : t y p e = " d 1 p 1 : M D M P r o p e r t y " > < d 1 p 1 : N a m e > _ c 5 e 2 7 3 6 7 _ e d 1 d _ 4 f 2 0 _ a a 0 f _ 4 3 f b 1 b 2 5 8 4 a 3 < / d 1 p 1 : N a m e > < d 1 p 1 : P a r e n t   z : R e f = " i 9 5 6 " / > < d 1 p 1 : U U I D > a 4 f 1 b 4 3 7 - e 8 1 a - 4 e 9 3 - b 9 1 0 - c 0 3 b 1 0 0 0 d 2 a 4 < / d 1 p 1 : U U I D > < d 1 p 1 : C o n t a i n e r   z : R e f = " i 9 5 7 " / > < d 1 p 1 : V a l u e   i : t y p e = " d 1 : s t r i n g " > ' T 2 ' ! R 8 0 C 3 4 : R 8 1 C 3 5 < / d 1 p 1 : V a l u e > < / d 2 : a n y T y p e > < d 2 : a n y T y p e   z : I d = " i 9 6 7 "   i : t y p e = " d 1 p 1 : M D M P r o p e r t y " > < d 1 p 1 : N a m e > _ 4 1 a 3 c 8 8 d _ b 2 1 7 _ 4 b f 1 _ a 3 6 0 _ 4 7 b 1 6 a 7 3 3 5 3 5 < / d 1 p 1 : N a m e > < d 1 p 1 : P a r e n t   z : R e f = " i 9 5 6 " / > < d 1 p 1 : U U I D > d 3 a 3 6 4 d 3 - 4 4 1 f - 4 5 d 8 - b b 7 e - e a f a 9 5 4 8 e 6 6 3 < / d 1 p 1 : U U I D > < d 1 p 1 : C o n t a i n e r   z : R e f = " i 9 5 7 " / > < d 1 p 1 : V a l u e   i : t y p e = " d 1 : s t r i n g " > ' T 2 ' ! R 9 5 C 3 4 : R 9 6 C 3 5 < / d 1 p 1 : V a l u e > < / d 2 : a n y T y p e > < d 2 : a n y T y p e   z : I d = " i 9 6 8 "   i : t y p e = " d 1 p 1 : M D M P r o p e r t y " > < d 1 p 1 : N a m e > _ d a 2 2 2 0 9 d _ e f 2 6 _ 4 3 9 7 _ 8 2 9 1 _ 6 8 a 8 9 4 3 e d 0 6 4 < / d 1 p 1 : N a m e > < d 1 p 1 : P a r e n t   z : R e f = " i 9 5 6 " / > < d 1 p 1 : U U I D > 1 9 8 7 5 6 a b - c 8 f 0 - 4 9 0 8 - 8 b d 1 - c 5 6 1 5 8 3 8 0 6 1 e < / d 1 p 1 : U U I D > < d 1 p 1 : C o n t a i n e r   z : R e f = " i 9 5 7 " / > < d 1 p 1 : V a l u e   i : t y p e = " d 1 : s t r i n g " > ' T 2 ' ! R 1 4 1 C 3 4 : R 1 4 2 C 3 5 < / d 1 p 1 : V a l u e > < / d 2 : a n y T y p e > < d 2 : a n y T y p e   z : I d = " i 9 6 9 "   i : t y p e = " d 1 p 1 : M D M P r o p e r t y " > < d 1 p 1 : N a m e > _ 1 2 3 0 1 5 c 3 _ 4 1 7 4 _ 4 0 4 e _ 8 4 9 2 _ 5 0 6 4 7 a f a 9 d 7 1 < / d 1 p 1 : N a m e > < d 1 p 1 : P a r e n t   z : R e f = " i 9 5 6 " / > < d 1 p 1 : U U I D > a 7 2 a 8 f 2 a - 6 e f 7 - 4 2 8 5 - 8 a 1 6 - 9 0 8 2 f 0 e 9 8 2 e 1 < / d 1 p 1 : U U I D > < d 1 p 1 : C o n t a i n e r   z : R e f = " i 9 5 7 " / > < d 1 p 1 : V a l u e   i : t y p e = " d 1 : s t r i n g " > ' T 2 ' ! R 1 5 3 C 3 4 : R 1 5 4 C 3 5 < / d 1 p 1 : V a l u e > < / d 2 : a n y T y p e > < d 2 : a n y T y p e   z : I d = " i 9 7 0 "   i : t y p e = " d 1 p 1 : M D M P r o p e r t y " > < d 1 p 1 : N a m e > _ d 4 5 c e b a c _ 4 c 2 e _ 4 2 d 1 _ a 4 1 3 _ 6 f e 2 f f c d 1 8 d 2 < / d 1 p 1 : N a m e > < d 1 p 1 : P a r e n t   z : R e f = " i 9 5 6 " / > < d 1 p 1 : U U I D > 5 5 3 a f 2 4 b - 4 8 b 6 - 4 d 3 2 - 9 e 6 e - 9 8 b 8 8 8 7 f 5 9 6 5 < / d 1 p 1 : U U I D > < d 1 p 1 : C o n t a i n e r   z : R e f = " i 9 5 7 " / > < d 1 p 1 : V a l u e   i : t y p e = " d 1 : s t r i n g " > ' T 2 ' ! R 2 0 0 C 3 4 : R 2 0 1 C 3 5 < / d 1 p 1 : V a l u e > < / d 2 : a n y T y p e > < d 2 : a n y T y p e   z : I d = " i 9 7 1 "   i : t y p e = " d 1 p 1 : M D M P r o p e r t y " > < d 1 p 1 : N a m e > _ 9 8 3 f 2 2 5 f _ 1 b b 4 _ 4 c c c _ b 9 f 7 _ 6 b 1 3 2 c 6 9 e 3 9 e < / d 1 p 1 : N a m e > < d 1 p 1 : P a r e n t   z : R e f = " i 9 5 6 " / > < d 1 p 1 : U U I D > 4 2 b 3 7 6 c 5 - 9 3 b 1 - 4 b 3 2 - 9 1 c 0 - 4 6 c b d 1 4 9 2 4 e e < / d 1 p 1 : U U I D > < d 1 p 1 : C o n t a i n e r   z : R e f = " i 9 5 7 " / > < d 1 p 1 : V a l u e   i : t y p e = " d 1 : s t r i n g " > ' T 2 ' ! R 2 1 2 C 3 4 : R 2 1 3 C 3 5 < / d 1 p 1 : V a l u e > < / d 2 : a n y T y p e > < d 2 : a n y T y p e   z : I d = " i 9 7 2 "   i : t y p e = " d 1 p 1 : M D M P r o p e r t y " > < d 1 p 1 : N a m e > _ 7 8 0 5 4 3 b a _ f f 7 9 _ 4 f b 6 _ b d 5 8 _ 9 c d 3 c 7 1 2 8 2 6 6 < / d 1 p 1 : N a m e > < d 1 p 1 : P a r e n t   z : R e f = " i 9 5 6 " / > < d 1 p 1 : U U I D > 6 f d d 7 8 8 3 - d 2 2 8 - 4 c 8 9 - b 7 1 8 - a b 8 8 4 b 2 e d 0 e f < / d 1 p 1 : U U I D > < d 1 p 1 : C o n t a i n e r   z : R e f = " i 9 5 7 " / > < d 1 p 1 : V a l u e   i : t y p e = " d 1 : s t r i n g " > ' T 2 ' ! R 2 2 5 C 3 4 : R 2 2 6 C 3 5 < / d 1 p 1 : V a l u e > < / d 2 : a n y T y p e > < d 2 : a n y T y p e   z : I d = " i 9 7 3 "   i : t y p e = " d 1 p 1 : M D M P r o p e r t y " > < d 1 p 1 : N a m e > _ 1 2 f c 3 7 c 8 _ d 0 1 6 _ 4 6 e 7 _ 8 b b 6 _ 6 0 7 c 0 7 8 6 6 2 d c < / d 1 p 1 : N a m e > < d 1 p 1 : P a r e n t   z : R e f = " i 9 5 6 " / > < d 1 p 1 : U U I D > b 7 3 b 0 e 8 b - 9 a 1 a - 4 9 7 8 - a b e 3 - a 2 4 e 1 c 1 6 9 0 2 b < / d 1 p 1 : U U I D > < d 1 p 1 : C o n t a i n e r   z : R e f = " i 9 5 7 " / > < d 1 p 1 : V a l u e   i : t y p e = " d 1 : s t r i n g " > ' T 2 ' ! R 2 3 8 C 3 4 : R 2 3 9 C 3 5 < / d 1 p 1 : V a l u e > < / d 2 : a n y T y p e > < d 2 : a n y T y p e   z : I d = " i 9 7 4 "   i : t y p e = " d 1 p 1 : M D M P r o p e r t y " > < d 1 p 1 : N a m e > _ 7 5 5 3 2 e 3 e _ a 8 1 4 _ 4 8 f 9 _ 8 2 3 2 _ 8 9 e 8 4 3 b 0 f 0 2 6 < / d 1 p 1 : N a m e > < d 1 p 1 : P a r e n t   z : R e f = " i 9 5 6 " / > < d 1 p 1 : U U I D > 9 0 d 9 4 2 6 e - f 0 4 6 - 4 c b 6 - 8 5 c c - 2 1 9 6 5 4 1 0 5 d d 5 < / d 1 p 1 : U U I D > < d 1 p 1 : C o n t a i n e r   z : R e f = " i 9 5 7 " / > < d 1 p 1 : V a l u e   i : t y p e = " d 1 : s t r i n g " > ' T 2 ' ! R 2 5 1 C 3 4 : R 2 5 2 C 3 5 < / d 1 p 1 : V a l u e > < / d 2 : a n y T y p e > < d 2 : a n y T y p e   z : I d = " i 9 7 5 "   i : t y p e = " d 1 p 1 : M D M P r o p e r t y " > < d 1 p 1 : N a m e > _ 6 0 7 d 5 f 1 8 _ 4 d 1 5 _ 4 8 0 5 _ b 4 b d _ b 8 5 0 2 4 7 7 e 9 f b < / d 1 p 1 : N a m e > < d 1 p 1 : P a r e n t   z : R e f = " i 9 5 6 " / > < d 1 p 1 : U U I D > 4 a 2 5 a 6 2 8 - 1 0 f 0 - 4 1 d 1 - 8 a e c - 9 4 6 9 1 2 d 1 2 0 0 b < / d 1 p 1 : U U I D > < d 1 p 1 : C o n t a i n e r   z : R e f = " i 9 5 7 " / > < d 1 p 1 : V a l u e   i : t y p e = " d 1 : s t r i n g " > ' T 2 ' ! R 2 6 8 C 3 4 : R 2 6 9 C 3 5 < / d 1 p 1 : V a l u e > < / d 2 : a n y T y p e > < d 2 : a n y T y p e   z : I d = " i 9 7 6 "   i : t y p e = " d 1 p 1 : M D M P r o p e r t y " > < d 1 p 1 : N a m e > _ a f f d 9 5 c d _ d 5 e b _ 4 4 a 4 _ a 9 5 7 _ 3 b f c 4 1 f 2 3 8 6 5 < / d 1 p 1 : N a m e > < d 1 p 1 : P a r e n t   z : R e f = " i 9 5 6 " / > < d 1 p 1 : U U I D > d a e c e f 7 f - 7 7 8 c - 4 7 c a - a 3 0 f - b 7 4 1 6 0 0 9 f b 8 b < / d 1 p 1 : U U I D > < d 1 p 1 : C o n t a i n e r   z : R e f = " i 9 5 7 " / > < d 1 p 1 : V a l u e   i : t y p e = " d 1 : s t r i n g " > ' T 2 ' ! R 2 8 5 C 3 4 : R 2 8 6 C 3 5 < / d 1 p 1 : V a l u e > < / d 2 : a n y T y p e > < d 2 : a n y T y p e   z : I d = " i 9 7 7 "   i : t y p e = " d 1 p 1 : M D M P r o p e r t y " > < d 1 p 1 : N a m e > _ a 7 2 d a 3 0 d _ 6 8 2 6 _ 4 6 0 7 _ b 5 7 7 _ 7 2 0 6 0 1 c a 2 b 3 7 < / d 1 p 1 : N a m e > < d 1 p 1 : P a r e n t   z : R e f = " i 9 5 6 " / > < d 1 p 1 : U U I D > 6 a 4 e d 8 d 4 - 7 f 3 c - 4 a 1 b - 8 7 6 2 - 0 4 a 5 7 a 8 1 0 5 4 2 < / d 1 p 1 : U U I D > < d 1 p 1 : C o n t a i n e r   z : R e f = " i 9 5 7 " / > < d 1 p 1 : V a l u e   i : t y p e = " d 1 : s t r i n g " > ' T 2 ' ! R 3 0 2 C 3 4 : R 3 0 3 C 3 5 < / d 1 p 1 : V a l u e > < / d 2 : a n y T y p e > < d 2 : a n y T y p e   z : I d = " i 9 7 8 "   i : t y p e = " d 1 p 1 : M D M P r o p e r t y " > < d 1 p 1 : N a m e > _ 5 5 3 a c c d 5 _ 1 0 5 9 _ 4 c 0 6 _ 8 7 7 1 _ e 8 7 6 e 8 7 e 2 a 2 0 < / d 1 p 1 : N a m e > < d 1 p 1 : P a r e n t   z : R e f = " i 9 5 6 " / > < d 1 p 1 : U U I D > 8 c 2 c c 5 d 0 - a 0 f 0 - 4 d 8 c - a 7 0 9 - 9 2 a 1 8 f 9 9 a 9 b f < / d 1 p 1 : U U I D > < d 1 p 1 : C o n t a i n e r   z : R e f = " i 9 5 7 " / > < d 1 p 1 : V a l u e   i : t y p e = " d 1 : s t r i n g " > ' T 2 ' ! R 3 1 9 C 3 4 : R 3 2 0 C 3 5 < / d 1 p 1 : V a l u e > < / d 2 : a n y T y p e > < d 2 : a n y T y p e   z : I d = " i 9 7 9 "   i : t y p e = " d 1 p 1 : M D M P r o p e r t y " > < d 1 p 1 : N a m e > _ 1 4 1 3 c 5 9 2 _ 9 8 f 0 _ 4 6 3 a _ b 5 a b _ e d f b 2 4 1 d d e 9 d < / d 1 p 1 : N a m e > < d 1 p 1 : P a r e n t   z : R e f = " i 9 5 6 " / > < d 1 p 1 : U U I D > 8 a f e b b 5 c - f 5 8 d - 4 d 9 8 - b 3 8 5 - 7 5 f c 3 7 1 c 9 1 c 1 < / d 1 p 1 : U U I D > < d 1 p 1 : C o n t a i n e r   z : R e f = " i 9 5 7 " / > < d 1 p 1 : V a l u e   i : t y p e = " d 1 : s t r i n g " > ' T 2 ' ! R 3 3 6 C 3 4 : R 3 3 7 C 3 5 < / d 1 p 1 : V a l u e > < / d 2 : a n y T y p e > < d 2 : a n y T y p e   z : I d = " i 9 8 0 "   i : t y p e = " d 1 p 1 : M D M P r o p e r t y " > < d 1 p 1 : N a m e > _ 3 2 d 7 d 8 7 7 _ 8 9 b 2 _ 4 a 4 f _ a f e a _ 3 d b 7 f 2 9 7 c 9 8 7 < / d 1 p 1 : N a m e > < d 1 p 1 : P a r e n t   z : R e f = " i 9 5 6 " / > < d 1 p 1 : U U I D > 4 3 5 1 a a 2 e - 5 6 e 5 - 4 1 e 3 - 8 0 9 b - 0 1 9 9 7 8 9 8 7 4 e 6 < / d 1 p 1 : U U I D > < d 1 p 1 : C o n t a i n e r   z : R e f = " i 9 5 7 " / > < d 1 p 1 : V a l u e   i : t y p e = " d 1 : s t r i n g " > ' T 2 ' ! R 3 5 3 C 3 4 : R 3 5 4 C 3 5 < / d 1 p 1 : V a l u e > < / d 2 : a n y T y p e > < d 2 : a n y T y p e   z : I d = " i 9 8 1 "   i : t y p e = " d 1 p 1 : M D M P r o p e r t y " > < d 1 p 1 : N a m e > _ 6 f 2 0 8 6 c c _ 5 0 6 2 _ 4 3 e 2 _ 9 1 b 9 _ 5 a f 7 0 e 0 b d 0 e f < / d 1 p 1 : N a m e > < d 1 p 1 : P a r e n t   z : R e f = " i 9 5 6 " / > < d 1 p 1 : U U I D > 1 9 0 b e c f e - e e 9 1 - 4 f f d - 9 0 3 3 - 2 4 c 7 f 2 e 2 8 4 2 2 < / d 1 p 1 : U U I D > < d 1 p 1 : C o n t a i n e r   z : R e f = " i 9 5 7 " / > < d 1 p 1 : V a l u e   i : t y p e = " d 1 : s t r i n g " > ' T 2 ' ! R 3 7 0 C 3 4 : R 3 7 1 C 3 5 < / d 1 p 1 : V a l u e > < / d 2 : a n y T y p e > < d 2 : a n y T y p e   z : I d = " i 9 8 2 "   i : t y p e = " d 1 p 1 : M D M P r o p e r t y " > < d 1 p 1 : N a m e > _ d c 4 4 6 d b f _ c 1 4 e _ 4 4 f 4 _ 8 0 0 6 _ 5 e 3 a 5 0 f c 8 3 e 1 < / d 1 p 1 : N a m e > < d 1 p 1 : P a r e n t   z : R e f = " i 9 5 6 " / > < d 1 p 1 : U U I D > 5 c 0 e f a 8 7 - 2 c b 3 - 4 a a b - a 0 5 8 - c 1 5 7 f 8 8 0 c 9 9 9 < / d 1 p 1 : U U I D > < d 1 p 1 : C o n t a i n e r   z : R e f = " i 9 5 7 " / > < d 1 p 1 : V a l u e   i : t y p e = " d 1 : s t r i n g " > ' T 2 ' ! R 3 8 7 C 3 4 : R 3 8 8 C 3 5 < / d 1 p 1 : V a l u e > < / d 2 : a n y T y p e > < d 2 : a n y T y p e   z : I d = " i 9 8 3 "   i : t y p e = " d 1 p 1 : M D M P r o p e r t y " > < d 1 p 1 : N a m e > _ 6 2 3 d 2 3 5 e _ c 1 2 9 _ 4 6 8 8 _ a e 8 f _ 3 f e f 3 c e e c 3 8 9 < / d 1 p 1 : N a m e > < d 1 p 1 : P a r e n t   z : R e f = " i 9 5 6 " / > < d 1 p 1 : U U I D > 6 2 c b 9 9 3 d - 1 4 a 7 - 4 5 a a - 8 e 7 b - c a b 8 7 1 6 a a 9 5 2 < / d 1 p 1 : U U I D > < d 1 p 1 : C o n t a i n e r   z : R e f = " i 9 5 7 " / > < d 1 p 1 : V a l u e   i : t y p e = " d 1 : s t r i n g " > ' T 2 ' ! R 4 0 4 C 3 4 : R 4 0 5 C 3 5 < / d 1 p 1 : V a l u e > < / d 2 : a n y T y p e > < d 2 : a n y T y p e   z : I d = " i 9 8 4 "   i : t y p e = " d 1 p 1 : M D M P r o p e r t y " > < d 1 p 1 : N a m e > _ 9 0 8 8 9 b 5 2 _ f 6 0 a _ 4 1 b d _ a 7 e b _ 7 a 7 5 f c d a 7 3 b 7 < / d 1 p 1 : N a m e > < d 1 p 1 : P a r e n t   z : R e f = " i 9 5 6 " / > < d 1 p 1 : U U I D > e c d b 8 9 7 b - d 7 2 1 - 4 f a e - 8 8 6 5 - b b 3 f 6 2 0 c 6 e 8 9 < / d 1 p 1 : U U I D > < d 1 p 1 : C o n t a i n e r   z : R e f = " i 9 5 7 " / > < d 1 p 1 : V a l u e   i : t y p e = " d 1 : s t r i n g " > ' T 2 ' ! R 4 2 2 C 3 4 : R 4 2 3 C 3 5 < / d 1 p 1 : V a l u e > < / d 2 : a n y T y p e > < d 2 : a n y T y p e   z : I d = " i 9 8 5 "   i : t y p e = " d 1 p 1 : M D M P r o p e r t y " > < d 1 p 1 : N a m e > _ c 5 a 2 9 4 4 a _ 5 8 0 7 _ 4 7 c 2 _ a a 5 1 _ 9 2 0 e d 9 f 6 1 d 2 d < / d 1 p 1 : N a m e > < d 1 p 1 : P a r e n t   z : R e f = " i 9 5 6 " / > < d 1 p 1 : U U I D > 0 9 0 f d 2 e 9 - a 0 d 3 - 4 4 9 4 - 8 f 9 d - f 5 0 0 0 9 7 5 4 4 f e < / d 1 p 1 : U U I D > < d 1 p 1 : C o n t a i n e r   z : R e f = " i 9 5 7 " / > < d 1 p 1 : V a l u e   i : t y p e = " d 1 : s t r i n g " > ' T 2 ' ! R 4 5 0 C 3 4 : R 4 5 1 C 3 5 < / d 1 p 1 : V a l u e > < / d 2 : a n y T y p e > < d 2 : a n y T y p e   z : I d = " i 9 8 6 "   i : t y p e = " d 1 p 1 : M D M P r o p e r t y " > < d 1 p 1 : N a m e > _ 6 a 5 8 3 3 0 d _ 5 d 6 4 _ 4 3 5 a _ 9 e 4 2 _ 0 7 6 2 e 1 9 d d 4 5 6 < / d 1 p 1 : N a m e > < d 1 p 1 : P a r e n t   z : R e f = " i 9 5 6 " / > < d 1 p 1 : U U I D > f 3 2 a d 0 8 0 - 1 c 1 c - 4 c e 0 - 9 4 d 4 - 4 c c 6 3 1 4 1 5 0 a f < / d 1 p 1 : U U I D > < d 1 p 1 : C o n t a i n e r   z : R e f = " i 9 5 7 " / > < d 1 p 1 : V a l u e   i : t y p e = " d 1 : s t r i n g " > ' T 2 ' ! R 4 6 5 C 3 4 : R 4 6 6 C 3 5 < / d 1 p 1 : V a l u e > < / d 2 : a n y T y p e > < / d 1 p 1 : _ e l e m e n t s > < d 1 p 1 : _ c o n t e x t C o l l e c t i o n s > < d 2 : K e y V a l u e O f a n y T y p e C o m p o n e n t C o l l e c t i o n O f a n y T y p e g W H h t R N j > < d 2 : K e y   z : R e f = " i 1 8 " / > < d 2 : V a l u e   z : I d = " i 9 8 7 " > < d 1 p 1 : U U I D > e c b 6 0 5 8 8 - 6 4 c 4 - 4 5 a 8 - b 6 7 0 - 6 6 6 f 1 b 0 2 0 a f 6 < / d 1 p 1 : U U I D > < d 1 p 1 : _ e l e m e n t s > < d 2 : a n y T y p e   z : R e f = " i 9 5 8 " / > < d 2 : a n y T y p e   z : R e f = " i 9 6 1 " / > < d 2 : a n y T y p e   z : R e f = " i 9 6 2 " / > < d 2 : a n y T y p e   z : R e f = " i 9 6 3 " / > < d 2 : a n y T y p e   z : R e f = " i 9 6 4 " / > < d 2 : a n y T y p e   z : R e f = " i 9 6 5 " / > < d 2 : a n y T y p e   z : R e f = " i 9 6 6 " / > < d 2 : a n y T y p e   z : R e f = " i 9 6 7 " / > < d 2 : a n y T y p e   z : R e f = " i 9 6 8 " / > < d 2 : a n y T y p e   z : R e f = " i 9 6 9 " / > < d 2 : a n y T y p e   z : R e f = " i 9 7 0 " / > < d 2 : a n y T y p e   z : R e f = " i 9 7 1 " / > < d 2 : a n y T y p e   z : R e f = " i 9 7 2 " / > < d 2 : a n y T y p e   z : R e f = " i 9 7 3 " / > < d 2 : a n y T y p e   z : R e f = " i 9 7 4 " / > < d 2 : a n y T y p e   z : R e f = " i 9 7 5 " / > < d 2 : a n y T y p e   z : R e f = " i 9 7 6 " / > < d 2 : a n y T y p e   z : R e f = " i 9 7 7 " / > < d 2 : a n y T y p e   z : R e f = " i 9 7 8 " / > < d 2 : a n y T y p e   z : R e f = " i 9 7 9 " / > < d 2 : a n y T y p e   z : R e f = " i 9 8 0 " / > < d 2 : a n y T y p e   z : R e f = " i 9 8 1 " / > < d 2 : a n y T y p e   z : R e f = " i 9 8 2 " / > < d 2 : a n y T y p e   z : R e f = " i 9 8 3 " / > < d 2 : a n y T y p e   z : R e f = " i 9 8 4 " / > < d 2 : a n y T y p e   z : R e f = " i 9 8 5 " / > < d 2 : a n y T y p e   z : R e f = " i 9 8 6 " / > < / d 1 p 1 : _ e l e m e n t s > < / d 2 : V a l u e > < / d 2 : K e y V a l u e O f a n y T y p e C o m p o n e n t C o l l e c t i o n O f a n y T y p e g W H h t R N j > < / d 1 p 1 : _ c o n t e x t C o l l e c t i o n s > < / d 1 p 1 : _ p r o p e r t i e s > < d 1 p 1 : C o n t a i n e r   z : R e f = " i 9 2 2 " / > < d 1 p 1 : _ l a b e l s > < d 2 : K e y V a l u e O f s t r i n g a n y T y p e > < d 2 : K e y > L a b e l < / d 2 : K e y > < d 2 : V a l u e   z : I d = " i 9 8 8 "   i : t y p e = " d 1 p 1 : L a b e l " > < d 1 p 1 : P a r e n t   z : R e f = " i 9 5 6 " / > < d 1 p 1 : U U I D > 0 f 5 6 c 6 9 4 - d e 5 c - 4 3 1 c - 8 c a 8 - 9 a f e 6 e 1 c 6 c b f < / d 1 p 1 : U U I D > < d 1 p 1 : _ t e x t s > < d 2 : K e y V a l u e O f L a b e l . T e x t K e y s t r i n g _ S R k x G n 9 d > < d 2 : K e y > < d 1 p 1 : C o n t e x t   z : R e f = " i 1 8 " / > < d 1 p 1 : L a n g u a g e   z : R e f = " i 3 2 " / > < / d 2 : K e y > < d 2 : V a l u e > C S P   I n t e r v i e w �   -   C S P B < / 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9 8 9 "   i : t y p e = " d 1 p 1 : E l e m e n t " > < d 1 p 1 : N a m e > C S P C < / d 1 p 1 : N a m e > < d 1 p 1 : O b j e c t T y p e > E l e m e n t < / d 1 p 1 : O b j e c t T y p e > < d 1 p 1 : P a r e n t   z : R e f = " i 8 9 2 " / > < d 1 p 1 : U U I D > c a 2 1 8 2 b a - 3 9 4 4 - 4 a 1 1 - 8 c a 4 - 1 4 1 f e 7 d 3 a 3 c 9 < / d 1 p 1 : U U I D > < d 1 p 1 : _ p r o p e r t i e s   z : I d = " i 9 9 0 "   i : t y p e = " d 1 p 1 : M D M P r o p e r t i e s " > < d 1 p 1 : P a r e n t   z : R e f = " i 9 8 9 " / > < d 1 p 1 : U U I D > 8 4 f 4 7 3 e 9 - 7 7 9 c - 4 3 1 c - a 8 9 2 - 7 3 0 2 4 2 d 8 9 9 6 4 < / d 1 p 1 : U U I D > < d 1 p 1 : _ e l e m e n t s > < d 2 : a n y T y p e   z : I d = " i 9 9 1 "   i : t y p e = " d 1 p 1 : M D M P r o p e r t y " > < d 1 p 1 : N a m e > S i g L e t t e r < / d 1 p 1 : N a m e > < d 1 p 1 : P a r e n t   z : R e f = " i 9 8 9 " / > < d 1 p 1 : U U I D > 4 7 d f d a b e - c 6 c 8 - 4 5 5 3 - 9 5 c d - 3 f 7 9 e 8 3 d 9 d 0 f < / d 1 p 1 : U U I D > < d 1 p 1 : _ p r o p e r t i e s   z : I d = " i 9 9 2 "   i : t y p e = " d 1 p 1 : M D M P r o p e r t i e s " > < d 1 p 1 : P a r e n t   z : R e f = " i 9 9 1 " / > < d 1 p 1 : U U I D > 5 a 7 3 e 0 d 2 - e 4 a f - 4 6 2 7 - 8 a 6 9 - 0 9 d 8 5 f 7 b 4 3 6 8 < / d 1 p 1 : U U I D > < d 1 p 1 : _ e l e m e n t s / > < d 1 p 1 : _ c o n t e x t C o l l e c t i o n s > < d 2 : K e y V a l u e O f a n y T y p e C o m p o n e n t C o l l e c t i o n O f a n y T y p e g W H h t R N j > < d 2 : K e y   z : R e f = " i 1 8 " / > < d 2 : V a l u e   z : I d = " i 9 9 3 " > < d 1 p 1 : U U I D > d 9 f a 3 f 0 a - 4 0 2 5 - 4 f a b - b 3 e 7 - d 6 b 6 8 f 7 1 c 5 6 6 < / d 1 p 1 : U U I D > < d 1 p 1 : _ e l e m e n t s / > < / d 2 : V a l u e > < / d 2 : K e y V a l u e O f a n y T y p e C o m p o n e n t C o l l e c t i o n O f a n y T y p e g W H h t R N j > < / d 1 p 1 : _ c o n t e x t C o l l e c t i o n s > < / d 1 p 1 : _ p r o p e r t i e s > < d 1 p 1 : C o n t a i n e r   z : R e f = " i 9 9 0 " / > < d 1 p 1 : V a l u e   i : t y p e = " d 1 : s t r i n g " > q < / d 1 p 1 : V a l u e > < / d 2 : a n y T y p e > < d 2 : a n y T y p e   z : I d = " i 9 9 4 "   i : t y p e = " d 1 p 1 : M D M P r o p e r t y " > < d 1 p 1 : N a m e > _ 7 3 0 8 4 c 1 2 _ 7 6 8 0 _ 4 8 d 4 _ 9 2 c 2 _ 6 b 0 c 8 0 5 4 2 9 f 2 < / d 1 p 1 : N a m e > < d 1 p 1 : P a r e n t   z : R e f = " i 9 8 9 " / > < d 1 p 1 : U U I D > 9 5 5 f e 2 1 c - 7 4 d 2 - 4 c 6 e - 9 7 7 f - d 1 8 d 6 9 f 9 e c 0 0 < / d 1 p 1 : U U I D > < d 1 p 1 : C o n t a i n e r   z : R e f = " i 9 9 0 " / > < d 1 p 1 : V a l u e   i : t y p e = " d 1 : s t r i n g " > ' T 2 ' ! R 3 C 3 6 : R 4 C 3 7 < / d 1 p 1 : V a l u e > < / d 2 : a n y T y p e > < d 2 : a n y T y p e   z : I d = " i 9 9 5 "   i : t y p e = " d 1 p 1 : M D M P r o p e r t y " > < d 1 p 1 : N a m e > _ 2 f a b 1 5 2 3 _ e c 2 6 _ 4 1 a e _ 8 2 f e _ 5 5 c 3 6 e 9 4 8 b a 3 < / d 1 p 1 : N a m e > < d 1 p 1 : P a r e n t   z : R e f = " i 9 8 9 " / > < d 1 p 1 : U U I D > 5 c 6 c a c 0 4 - c 1 d 8 - 4 c 3 8 - a 0 4 5 - a 2 7 3 7 3 8 2 c e 8 a < / d 1 p 1 : U U I D > < d 1 p 1 : C o n t a i n e r   z : R e f = " i 9 9 0 " / > < d 1 p 1 : V a l u e   i : t y p e = " d 1 : s t r i n g " > ' T 2 ' ! R 1 7 C 3 6 : R 1 8 C 3 7 < / d 1 p 1 : V a l u e > < / d 2 : a n y T y p e > < d 2 : a n y T y p e   z : I d = " i 9 9 6 "   i : t y p e = " d 1 p 1 : M D M P r o p e r t y " > < d 1 p 1 : N a m e > _ 7 f d 3 d 7 0 d _ e 0 5 8 _ 4 4 3 1 _ b 0 2 9 _ 2 c 8 0 3 0 c 6 d d 1 7 < / d 1 p 1 : N a m e > < d 1 p 1 : P a r e n t   z : R e f = " i 9 8 9 " / > < d 1 p 1 : U U I D > 8 4 9 e 4 1 b a - f 4 e 2 - 4 e 4 9 - b e c 2 - a 8 d 7 3 a 7 d c 2 f 7 < / d 1 p 1 : U U I D > < d 1 p 1 : C o n t a i n e r   z : R e f = " i 9 9 0 " / > < d 1 p 1 : V a l u e   i : t y p e = " d 1 : s t r i n g " > ' T 2 ' ! R 2 9 C 3 6 : R 3 0 C 3 7 < / d 1 p 1 : V a l u e > < / d 2 : a n y T y p e > < d 2 : a n y T y p e   z : I d = " i 9 9 7 "   i : t y p e = " d 1 p 1 : M D M P r o p e r t y " > < d 1 p 1 : N a m e > _ 5 8 b 1 2 1 0 c _ d 0 e 0 _ 4 4 0 6 _ b 3 c 4 _ c e 2 b 6 e a 6 9 2 2 5 < / d 1 p 1 : N a m e > < d 1 p 1 : P a r e n t   z : R e f = " i 9 8 9 " / > < d 1 p 1 : U U I D > 0 0 0 2 7 1 4 4 - 0 8 1 7 - 4 8 f f - a c e 4 - d 9 9 1 f 4 8 9 2 b e 8 < / d 1 p 1 : U U I D > < d 1 p 1 : C o n t a i n e r   z : R e f = " i 9 9 0 " / > < d 1 p 1 : V a l u e   i : t y p e = " d 1 : s t r i n g " > ' T 2 ' ! R 4 5 C 3 6 : R 4 6 C 3 7 < / d 1 p 1 : V a l u e > < / d 2 : a n y T y p e > < d 2 : a n y T y p e   z : I d = " i 9 9 8 "   i : t y p e = " d 1 p 1 : M D M P r o p e r t y " > < d 1 p 1 : N a m e > _ 5 d 0 5 e 8 2 d _ 1 d c 0 _ 4 7 9 0 _ a c 9 0 _ a 3 b f 6 9 5 7 9 3 5 e < / d 1 p 1 : N a m e > < d 1 p 1 : P a r e n t   z : R e f = " i 9 8 9 " / > < d 1 p 1 : U U I D > 8 0 7 d a 0 b d - 0 8 d 2 - 4 f 4 e - 9 9 b b - c 9 3 0 c d 2 5 9 e 2 9 < / d 1 p 1 : U U I D > < d 1 p 1 : C o n t a i n e r   z : R e f = " i 9 9 0 " / > < d 1 p 1 : V a l u e   i : t y p e = " d 1 : s t r i n g " > ' T 2 ' ! R 6 1 C 3 6 : R 6 2 C 3 7 < / d 1 p 1 : V a l u e > < / d 2 : a n y T y p e > < d 2 : a n y T y p e   z : I d = " i 9 9 9 "   i : t y p e = " d 1 p 1 : M D M P r o p e r t y " > < d 1 p 1 : N a m e > _ c 5 e 2 7 3 6 7 _ e d 1 d _ 4 f 2 0 _ a a 0 f _ 4 3 f b 1 b 2 5 8 4 a 3 < / d 1 p 1 : N a m e > < d 1 p 1 : P a r e n t   z : R e f = " i 9 8 9 " / > < d 1 p 1 : U U I D > b d 8 8 1 c 6 b - b 8 3 8 - 4 c 0 c - b 3 7 e - 0 8 e 8 6 0 2 a f d d 6 < / d 1 p 1 : U U I D > < d 1 p 1 : C o n t a i n e r   z : R e f = " i 9 9 0 " / > < d 1 p 1 : V a l u e   i : t y p e = " d 1 : s t r i n g " > ' T 2 ' ! R 8 0 C 3 6 : R 8 1 C 3 7 < / d 1 p 1 : V a l u e > < / d 2 : a n y T y p e > < d 2 : a n y T y p e   z : I d = " i 1 0 0 0 "   i : t y p e = " d 1 p 1 : M D M P r o p e r t y " > < d 1 p 1 : N a m e > _ 4 1 a 3 c 8 8 d _ b 2 1 7 _ 4 b f 1 _ a 3 6 0 _ 4 7 b 1 6 a 7 3 3 5 3 5 < / d 1 p 1 : N a m e > < d 1 p 1 : P a r e n t   z : R e f = " i 9 8 9 " / > < d 1 p 1 : U U I D > 0 5 c 6 2 b 0 3 - e 8 8 4 - 4 2 0 9 - 9 0 4 9 - e b 0 1 0 b a 9 b f 3 c < / d 1 p 1 : U U I D > < d 1 p 1 : C o n t a i n e r   z : R e f = " i 9 9 0 " / > < d 1 p 1 : V a l u e   i : t y p e = " d 1 : s t r i n g " > ' T 2 ' ! R 9 5 C 3 6 : R 9 6 C 3 7 < / d 1 p 1 : V a l u e > < / d 2 : a n y T y p e > < d 2 : a n y T y p e   z : I d = " i 1 0 0 1 "   i : t y p e = " d 1 p 1 : M D M P r o p e r t y " > < d 1 p 1 : N a m e > _ d a 2 2 2 0 9 d _ e f 2 6 _ 4 3 9 7 _ 8 2 9 1 _ 6 8 a 8 9 4 3 e d 0 6 4 < / d 1 p 1 : N a m e > < d 1 p 1 : P a r e n t   z : R e f = " i 9 8 9 " / > < d 1 p 1 : U U I D > 9 1 e c c 4 3 5 - 1 e 7 8 - 4 f a c - 8 e f b - 5 9 a 9 3 9 c c 3 5 b f < / d 1 p 1 : U U I D > < d 1 p 1 : C o n t a i n e r   z : R e f = " i 9 9 0 " / > < d 1 p 1 : V a l u e   i : t y p e = " d 1 : s t r i n g " > ' T 2 ' ! R 1 4 1 C 3 6 : R 1 4 2 C 3 7 < / d 1 p 1 : V a l u e > < / d 2 : a n y T y p e > < d 2 : a n y T y p e   z : I d = " i 1 0 0 2 "   i : t y p e = " d 1 p 1 : M D M P r o p e r t y " > < d 1 p 1 : N a m e > _ 1 2 3 0 1 5 c 3 _ 4 1 7 4 _ 4 0 4 e _ 8 4 9 2 _ 5 0 6 4 7 a f a 9 d 7 1 < / d 1 p 1 : N a m e > < d 1 p 1 : P a r e n t   z : R e f = " i 9 8 9 " / > < d 1 p 1 : U U I D > e 7 7 2 b b 7 2 - 4 f 5 c - 4 0 c 2 - a 3 c a - 8 6 3 d e 6 f c 2 f 0 d < / d 1 p 1 : U U I D > < d 1 p 1 : C o n t a i n e r   z : R e f = " i 9 9 0 " / > < d 1 p 1 : V a l u e   i : t y p e = " d 1 : s t r i n g " > ' T 2 ' ! R 1 5 3 C 3 6 : R 1 5 4 C 3 7 < / d 1 p 1 : V a l u e > < / d 2 : a n y T y p e > < d 2 : a n y T y p e   z : I d = " i 1 0 0 3 "   i : t y p e = " d 1 p 1 : M D M P r o p e r t y " > < d 1 p 1 : N a m e > _ d 4 5 c e b a c _ 4 c 2 e _ 4 2 d 1 _ a 4 1 3 _ 6 f e 2 f f c d 1 8 d 2 < / d 1 p 1 : N a m e > < d 1 p 1 : P a r e n t   z : R e f = " i 9 8 9 " / > < d 1 p 1 : U U I D > f 6 2 3 7 f 6 9 - d c 1 3 - 4 d c 8 - b 2 0 2 - 6 f b c 8 8 b 5 e 2 2 2 < / d 1 p 1 : U U I D > < d 1 p 1 : C o n t a i n e r   z : R e f = " i 9 9 0 " / > < d 1 p 1 : V a l u e   i : t y p e = " d 1 : s t r i n g " > ' T 2 ' ! R 2 0 0 C 3 6 : R 2 0 1 C 3 7 < / d 1 p 1 : V a l u e > < / d 2 : a n y T y p e > < d 2 : a n y T y p e   z : I d = " i 1 0 0 4 "   i : t y p e = " d 1 p 1 : M D M P r o p e r t y " > < d 1 p 1 : N a m e > _ 9 8 3 f 2 2 5 f _ 1 b b 4 _ 4 c c c _ b 9 f 7 _ 6 b 1 3 2 c 6 9 e 3 9 e < / d 1 p 1 : N a m e > < d 1 p 1 : P a r e n t   z : R e f = " i 9 8 9 " / > < d 1 p 1 : U U I D > 9 4 3 2 0 3 b 4 - f 8 2 2 - 4 9 c b - 9 c 8 b - 6 e 8 6 a 4 b 2 c 6 2 3 < / d 1 p 1 : U U I D > < d 1 p 1 : C o n t a i n e r   z : R e f = " i 9 9 0 " / > < d 1 p 1 : V a l u e   i : t y p e = " d 1 : s t r i n g " > ' T 2 ' ! R 2 1 2 C 3 6 : R 2 1 3 C 3 7 < / d 1 p 1 : V a l u e > < / d 2 : a n y T y p e > < d 2 : a n y T y p e   z : I d = " i 1 0 0 5 "   i : t y p e = " d 1 p 1 : M D M P r o p e r t y " > < d 1 p 1 : N a m e > _ 7 8 0 5 4 3 b a _ f f 7 9 _ 4 f b 6 _ b d 5 8 _ 9 c d 3 c 7 1 2 8 2 6 6 < / d 1 p 1 : N a m e > < d 1 p 1 : P a r e n t   z : R e f = " i 9 8 9 " / > < d 1 p 1 : U U I D > 7 0 0 2 d a d 8 - 8 0 8 0 - 4 0 b f - b 2 0 7 - 5 f 2 a e 2 3 c e 6 3 c < / d 1 p 1 : U U I D > < d 1 p 1 : C o n t a i n e r   z : R e f = " i 9 9 0 " / > < d 1 p 1 : V a l u e   i : t y p e = " d 1 : s t r i n g " > ' T 2 ' ! R 2 2 5 C 3 6 : R 2 2 6 C 3 7 < / d 1 p 1 : V a l u e > < / d 2 : a n y T y p e > < d 2 : a n y T y p e   z : I d = " i 1 0 0 6 "   i : t y p e = " d 1 p 1 : M D M P r o p e r t y " > < d 1 p 1 : N a m e > _ 1 2 f c 3 7 c 8 _ d 0 1 6 _ 4 6 e 7 _ 8 b b 6 _ 6 0 7 c 0 7 8 6 6 2 d c < / d 1 p 1 : N a m e > < d 1 p 1 : P a r e n t   z : R e f = " i 9 8 9 " / > < d 1 p 1 : U U I D > 8 5 9 8 3 4 7 b - 1 9 2 f - 4 c 0 9 - b 0 b 2 - f a 6 7 b 8 5 5 6 4 2 5 < / d 1 p 1 : U U I D > < d 1 p 1 : C o n t a i n e r   z : R e f = " i 9 9 0 " / > < d 1 p 1 : V a l u e   i : t y p e = " d 1 : s t r i n g " > ' T 2 ' ! R 2 3 8 C 3 6 : R 2 3 9 C 3 7 < / d 1 p 1 : V a l u e > < / d 2 : a n y T y p e > < d 2 : a n y T y p e   z : I d = " i 1 0 0 7 "   i : t y p e = " d 1 p 1 : M D M P r o p e r t y " > < d 1 p 1 : N a m e > _ 7 5 5 3 2 e 3 e _ a 8 1 4 _ 4 8 f 9 _ 8 2 3 2 _ 8 9 e 8 4 3 b 0 f 0 2 6 < / d 1 p 1 : N a m e > < d 1 p 1 : P a r e n t   z : R e f = " i 9 8 9 " / > < d 1 p 1 : U U I D > 7 3 5 6 4 9 f 6 - b e b d - 4 6 d a - a 5 f 2 - 0 7 2 f 9 4 0 f 0 6 8 5 < / d 1 p 1 : U U I D > < d 1 p 1 : C o n t a i n e r   z : R e f = " i 9 9 0 " / > < d 1 p 1 : V a l u e   i : t y p e = " d 1 : s t r i n g " > ' T 2 ' ! R 2 5 1 C 3 6 : R 2 5 2 C 3 7 < / d 1 p 1 : V a l u e > < / d 2 : a n y T y p e > < d 2 : a n y T y p e   z : I d = " i 1 0 0 8 "   i : t y p e = " d 1 p 1 : M D M P r o p e r t y " > < d 1 p 1 : N a m e > _ 6 0 7 d 5 f 1 8 _ 4 d 1 5 _ 4 8 0 5 _ b 4 b d _ b 8 5 0 2 4 7 7 e 9 f b < / d 1 p 1 : N a m e > < d 1 p 1 : P a r e n t   z : R e f = " i 9 8 9 " / > < d 1 p 1 : U U I D > b 7 e 8 8 2 2 9 - 0 3 6 5 - 4 7 c a - b 1 b c - d 5 0 f f f a 1 9 3 0 7 < / d 1 p 1 : U U I D > < d 1 p 1 : C o n t a i n e r   z : R e f = " i 9 9 0 " / > < d 1 p 1 : V a l u e   i : t y p e = " d 1 : s t r i n g " > ' T 2 ' ! R 2 6 8 C 3 6 : R 2 6 9 C 3 7 < / d 1 p 1 : V a l u e > < / d 2 : a n y T y p e > < d 2 : a n y T y p e   z : I d = " i 1 0 0 9 "   i : t y p e = " d 1 p 1 : M D M P r o p e r t y " > < d 1 p 1 : N a m e > _ a f f d 9 5 c d _ d 5 e b _ 4 4 a 4 _ a 9 5 7 _ 3 b f c 4 1 f 2 3 8 6 5 < / d 1 p 1 : N a m e > < d 1 p 1 : P a r e n t   z : R e f = " i 9 8 9 " / > < d 1 p 1 : U U I D > a 2 3 4 0 f 5 6 - a 3 5 0 - 4 f c d - b d 0 3 - a b a c 2 6 b 2 0 a d 1 < / d 1 p 1 : U U I D > < d 1 p 1 : C o n t a i n e r   z : R e f = " i 9 9 0 " / > < d 1 p 1 : V a l u e   i : t y p e = " d 1 : s t r i n g " > ' T 2 ' ! R 2 8 5 C 3 6 : R 2 8 6 C 3 7 < / d 1 p 1 : V a l u e > < / d 2 : a n y T y p e > < d 2 : a n y T y p e   z : I d = " i 1 0 1 0 "   i : t y p e = " d 1 p 1 : M D M P r o p e r t y " > < d 1 p 1 : N a m e > _ a 7 2 d a 3 0 d _ 6 8 2 6 _ 4 6 0 7 _ b 5 7 7 _ 7 2 0 6 0 1 c a 2 b 3 7 < / d 1 p 1 : N a m e > < d 1 p 1 : P a r e n t   z : R e f = " i 9 8 9 " / > < d 1 p 1 : U U I D > b 9 9 8 5 0 b e - 3 f b 2 - 4 5 3 0 - b 1 d 3 - e 9 2 8 c a f 1 b 7 b a < / d 1 p 1 : U U I D > < d 1 p 1 : C o n t a i n e r   z : R e f = " i 9 9 0 " / > < d 1 p 1 : V a l u e   i : t y p e = " d 1 : s t r i n g " > ' T 2 ' ! R 3 0 2 C 3 6 : R 3 0 3 C 3 7 < / d 1 p 1 : V a l u e > < / d 2 : a n y T y p e > < d 2 : a n y T y p e   z : I d = " i 1 0 1 1 "   i : t y p e = " d 1 p 1 : M D M P r o p e r t y " > < d 1 p 1 : N a m e > _ 5 5 3 a c c d 5 _ 1 0 5 9 _ 4 c 0 6 _ 8 7 7 1 _ e 8 7 6 e 8 7 e 2 a 2 0 < / d 1 p 1 : N a m e > < d 1 p 1 : P a r e n t   z : R e f = " i 9 8 9 " / > < d 1 p 1 : U U I D > d 7 1 5 d 8 c 5 - c 7 c 5 - 4 3 f 5 - 9 e 8 0 - d d a f 6 0 8 a b 8 1 a < / d 1 p 1 : U U I D > < d 1 p 1 : C o n t a i n e r   z : R e f = " i 9 9 0 " / > < d 1 p 1 : V a l u e   i : t y p e = " d 1 : s t r i n g " > ' T 2 ' ! R 3 1 9 C 3 6 : R 3 2 0 C 3 7 < / d 1 p 1 : V a l u e > < / d 2 : a n y T y p e > < d 2 : a n y T y p e   z : I d = " i 1 0 1 2 "   i : t y p e = " d 1 p 1 : M D M P r o p e r t y " > < d 1 p 1 : N a m e > _ 1 4 1 3 c 5 9 2 _ 9 8 f 0 _ 4 6 3 a _ b 5 a b _ e d f b 2 4 1 d d e 9 d < / d 1 p 1 : N a m e > < d 1 p 1 : P a r e n t   z : R e f = " i 9 8 9 " / > < d 1 p 1 : U U I D > 8 d 9 8 6 f 2 e - 0 e 2 a - 4 c 8 5 - 8 f 2 2 - 2 e 4 a c 0 a c 0 8 0 a < / d 1 p 1 : U U I D > < d 1 p 1 : C o n t a i n e r   z : R e f = " i 9 9 0 " / > < d 1 p 1 : V a l u e   i : t y p e = " d 1 : s t r i n g " > ' T 2 ' ! R 3 3 6 C 3 6 : R 3 3 7 C 3 7 < / d 1 p 1 : V a l u e > < / d 2 : a n y T y p e > < d 2 : a n y T y p e   z : I d = " i 1 0 1 3 "   i : t y p e = " d 1 p 1 : M D M P r o p e r t y " > < d 1 p 1 : N a m e > _ 3 2 d 7 d 8 7 7 _ 8 9 b 2 _ 4 a 4 f _ a f e a _ 3 d b 7 f 2 9 7 c 9 8 7 < / d 1 p 1 : N a m e > < d 1 p 1 : P a r e n t   z : R e f = " i 9 8 9 " / > < d 1 p 1 : U U I D > c c 5 9 6 3 d d - 3 0 a 6 - 4 f 6 e - a 0 4 0 - 4 6 2 5 f 3 7 4 3 0 a 4 < / d 1 p 1 : U U I D > < d 1 p 1 : C o n t a i n e r   z : R e f = " i 9 9 0 " / > < d 1 p 1 : V a l u e   i : t y p e = " d 1 : s t r i n g " > ' T 2 ' ! R 3 5 3 C 3 6 : R 3 5 4 C 3 7 < / d 1 p 1 : V a l u e > < / d 2 : a n y T y p e > < d 2 : a n y T y p e   z : I d = " i 1 0 1 4 "   i : t y p e = " d 1 p 1 : M D M P r o p e r t y " > < d 1 p 1 : N a m e > _ 6 f 2 0 8 6 c c _ 5 0 6 2 _ 4 3 e 2 _ 9 1 b 9 _ 5 a f 7 0 e 0 b d 0 e f < / d 1 p 1 : N a m e > < d 1 p 1 : P a r e n t   z : R e f = " i 9 8 9 " / > < d 1 p 1 : U U I D > 2 4 4 e e 5 2 d - e b 8 7 - 4 8 6 c - 8 3 3 f - c 8 f 8 7 c 6 0 c 2 5 6 < / d 1 p 1 : U U I D > < d 1 p 1 : C o n t a i n e r   z : R e f = " i 9 9 0 " / > < d 1 p 1 : V a l u e   i : t y p e = " d 1 : s t r i n g " > ' T 2 ' ! R 3 7 0 C 3 6 : R 3 7 1 C 3 7 < / d 1 p 1 : V a l u e > < / d 2 : a n y T y p e > < d 2 : a n y T y p e   z : I d = " i 1 0 1 5 "   i : t y p e = " d 1 p 1 : M D M P r o p e r t y " > < d 1 p 1 : N a m e > _ d c 4 4 6 d b f _ c 1 4 e _ 4 4 f 4 _ 8 0 0 6 _ 5 e 3 a 5 0 f c 8 3 e 1 < / d 1 p 1 : N a m e > < d 1 p 1 : P a r e n t   z : R e f = " i 9 8 9 " / > < d 1 p 1 : U U I D > 7 6 8 c 0 8 a f - e d c e - 4 4 0 e - 8 0 7 9 - f 6 c a 8 5 5 8 0 e 4 c < / d 1 p 1 : U U I D > < d 1 p 1 : C o n t a i n e r   z : R e f = " i 9 9 0 " / > < d 1 p 1 : V a l u e   i : t y p e = " d 1 : s t r i n g " > ' T 2 ' ! R 3 8 7 C 3 6 : R 3 8 8 C 3 7 < / d 1 p 1 : V a l u e > < / d 2 : a n y T y p e > < d 2 : a n y T y p e   z : I d = " i 1 0 1 6 "   i : t y p e = " d 1 p 1 : M D M P r o p e r t y " > < d 1 p 1 : N a m e > _ 6 2 3 d 2 3 5 e _ c 1 2 9 _ 4 6 8 8 _ a e 8 f _ 3 f e f 3 c e e c 3 8 9 < / d 1 p 1 : N a m e > < d 1 p 1 : P a r e n t   z : R e f = " i 9 8 9 " / > < d 1 p 1 : U U I D > f 1 b 1 e 0 7 2 - b 7 3 8 - 4 6 c 7 - b 0 d b - d e c 9 a 5 8 b 3 2 9 2 < / d 1 p 1 : U U I D > < d 1 p 1 : C o n t a i n e r   z : R e f = " i 9 9 0 " / > < d 1 p 1 : V a l u e   i : t y p e = " d 1 : s t r i n g " > ' T 2 ' ! R 4 0 4 C 3 6 : R 4 0 5 C 3 7 < / d 1 p 1 : V a l u e > < / d 2 : a n y T y p e > < d 2 : a n y T y p e   z : I d = " i 1 0 1 7 "   i : t y p e = " d 1 p 1 : M D M P r o p e r t y " > < d 1 p 1 : N a m e > _ 9 0 8 8 9 b 5 2 _ f 6 0 a _ 4 1 b d _ a 7 e b _ 7 a 7 5 f c d a 7 3 b 7 < / d 1 p 1 : N a m e > < d 1 p 1 : P a r e n t   z : R e f = " i 9 8 9 " / > < d 1 p 1 : U U I D > a 1 f 3 2 a 3 f - 9 3 4 f - 4 f 1 7 - b 1 3 8 - 1 7 4 2 e 4 7 a 3 2 2 6 < / d 1 p 1 : U U I D > < d 1 p 1 : C o n t a i n e r   z : R e f = " i 9 9 0 " / > < d 1 p 1 : V a l u e   i : t y p e = " d 1 : s t r i n g " > ' T 2 ' ! R 4 2 2 C 3 6 : R 4 2 3 C 3 7 < / d 1 p 1 : V a l u e > < / d 2 : a n y T y p e > < d 2 : a n y T y p e   z : I d = " i 1 0 1 8 "   i : t y p e = " d 1 p 1 : M D M P r o p e r t y " > < d 1 p 1 : N a m e > _ c 5 a 2 9 4 4 a _ 5 8 0 7 _ 4 7 c 2 _ a a 5 1 _ 9 2 0 e d 9 f 6 1 d 2 d < / d 1 p 1 : N a m e > < d 1 p 1 : P a r e n t   z : R e f = " i 9 8 9 " / > < d 1 p 1 : U U I D > 5 9 6 f d 3 e e - 5 e f c - 4 0 b c - a 7 5 d - d e f 5 b 4 f 9 1 c 7 9 < / d 1 p 1 : U U I D > < d 1 p 1 : C o n t a i n e r   z : R e f = " i 9 9 0 " / > < d 1 p 1 : V a l u e   i : t y p e = " d 1 : s t r i n g " > ' T 2 ' ! R 4 5 0 C 3 6 : R 4 5 1 C 3 7 < / d 1 p 1 : V a l u e > < / d 2 : a n y T y p e > < d 2 : a n y T y p e   z : I d = " i 1 0 1 9 "   i : t y p e = " d 1 p 1 : M D M P r o p e r t y " > < d 1 p 1 : N a m e > _ 6 a 5 8 3 3 0 d _ 5 d 6 4 _ 4 3 5 a _ 9 e 4 2 _ 0 7 6 2 e 1 9 d d 4 5 6 < / d 1 p 1 : N a m e > < d 1 p 1 : P a r e n t   z : R e f = " i 9 8 9 " / > < d 1 p 1 : U U I D > e 3 1 b 3 e 7 8 - 2 d f f - 4 0 1 3 - 8 f c 9 - 1 b e 2 8 e 3 2 3 f 1 8 < / d 1 p 1 : U U I D > < d 1 p 1 : C o n t a i n e r   z : R e f = " i 9 9 0 " / > < d 1 p 1 : V a l u e   i : t y p e = " d 1 : s t r i n g " > ' T 2 ' ! R 4 6 5 C 3 6 : R 4 6 6 C 3 7 < / d 1 p 1 : V a l u e > < / d 2 : a n y T y p e > < / d 1 p 1 : _ e l e m e n t s > < d 1 p 1 : _ c o n t e x t C o l l e c t i o n s > < d 2 : K e y V a l u e O f a n y T y p e C o m p o n e n t C o l l e c t i o n O f a n y T y p e g W H h t R N j > < d 2 : K e y   z : R e f = " i 1 8 " / > < d 2 : V a l u e   z : I d = " i 1 0 2 0 " > < d 1 p 1 : U U I D > f 5 e 5 6 3 c 3 - c 2 a 1 - 4 c f c - 8 f d e - 1 f d 3 7 5 e f a e d f < / d 1 p 1 : U U I D > < d 1 p 1 : _ e l e m e n t s > < d 2 : a n y T y p e   z : R e f = " i 9 9 1 " / > < d 2 : a n y T y p e   z : R e f = " i 9 9 4 " / > < d 2 : a n y T y p e   z : R e f = " i 9 9 5 " / > < d 2 : a n y T y p e   z : R e f = " i 9 9 6 " / > < d 2 : a n y T y p e   z : R e f = " i 9 9 7 " / > < d 2 : a n y T y p e   z : R e f = " i 9 9 8 " / > < d 2 : a n y T y p e   z : R e f = " i 9 9 9 " / > < d 2 : a n y T y p e   z : R e f = " i 1 0 0 0 " / > < d 2 : a n y T y p e   z : R e f = " i 1 0 0 1 " / > < d 2 : a n y T y p e   z : R e f = " i 1 0 0 2 " / > < d 2 : a n y T y p e   z : R e f = " i 1 0 0 3 " / > < d 2 : a n y T y p e   z : R e f = " i 1 0 0 4 " / > < d 2 : a n y T y p e   z : R e f = " i 1 0 0 5 " / > < d 2 : a n y T y p e   z : R e f = " i 1 0 0 6 " / > < d 2 : a n y T y p e   z : R e f = " i 1 0 0 7 " / > < d 2 : a n y T y p e   z : R e f = " i 1 0 0 8 " / > < d 2 : a n y T y p e   z : R e f = " i 1 0 0 9 " / > < d 2 : a n y T y p e   z : R e f = " i 1 0 1 0 " / > < d 2 : a n y T y p e   z : R e f = " i 1 0 1 1 " / > < d 2 : a n y T y p e   z : R e f = " i 1 0 1 2 " / > < d 2 : a n y T y p e   z : R e f = " i 1 0 1 3 " / > < d 2 : a n y T y p e   z : R e f = " i 1 0 1 4 " / > < d 2 : a n y T y p e   z : R e f = " i 1 0 1 5 " / > < d 2 : a n y T y p e   z : R e f = " i 1 0 1 6 " / > < d 2 : a n y T y p e   z : R e f = " i 1 0 1 7 " / > < d 2 : a n y T y p e   z : R e f = " i 1 0 1 8 " / > < d 2 : a n y T y p e   z : R e f = " i 1 0 1 9 " / > < / d 1 p 1 : _ e l e m e n t s > < / d 2 : V a l u e > < / d 2 : K e y V a l u e O f a n y T y p e C o m p o n e n t C o l l e c t i o n O f a n y T y p e g W H h t R N j > < / d 1 p 1 : _ c o n t e x t C o l l e c t i o n s > < / d 1 p 1 : _ p r o p e r t i e s > < d 1 p 1 : C o n t a i n e r   z : R e f = " i 9 2 2 " / > < d 1 p 1 : _ l a b e l s > < d 2 : K e y V a l u e O f s t r i n g a n y T y p e > < d 2 : K e y > L a b e l < / d 2 : K e y > < d 2 : V a l u e   z : I d = " i 1 0 2 1 "   i : t y p e = " d 1 p 1 : L a b e l " > < d 1 p 1 : P a r e n t   z : R e f = " i 9 8 9 " / > < d 1 p 1 : U U I D > 8 5 a 3 4 6 b c - 8 9 8 6 - 4 d 2 2 - b 2 f c - 1 8 2 c 3 8 7 1 f 2 9 3 < / d 1 p 1 : U U I D > < d 1 p 1 : _ t e x t s > < d 2 : K e y V a l u e O f L a b e l . T e x t K e y s t r i n g _ S R k x G n 9 d > < d 2 : K e y > < d 1 p 1 : C o n t e x t   z : R e f = " i 1 8 " / > < d 1 p 1 : L a n g u a g e   z : R e f = " i 3 2 " / > < / d 2 : K e y > < d 2 : V a l u e > C S P   I n t e r v i e w �   -   C S P C < / 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0 2 2 "   i : t y p e = " d 1 p 1 : E l e m e n t " > < d 1 p 1 : N a m e > I n a c t i f s < / d 1 p 1 : N a m e > < d 1 p 1 : O b j e c t T y p e > E l e m e n t < / d 1 p 1 : O b j e c t T y p e > < d 1 p 1 : P a r e n t   z : R e f = " i 8 9 2 " / > < d 1 p 1 : U U I D > d 5 8 9 3 1 1 f - 4 3 6 8 - 4 9 6 0 - 9 b 0 3 - f 9 a 5 8 9 9 b 6 7 4 b < / d 1 p 1 : U U I D > < d 1 p 1 : _ p r o p e r t i e s   z : I d = " i 1 0 2 3 "   i : t y p e = " d 1 p 1 : M D M P r o p e r t i e s " > < d 1 p 1 : P a r e n t   z : R e f = " i 1 0 2 2 " / > < d 1 p 1 : U U I D > c 7 2 b 2 3 6 4 - 5 e 3 4 - 4 5 1 b - a f 6 4 - 9 c c 1 4 d 6 b 4 f 5 f < / d 1 p 1 : U U I D > < d 1 p 1 : _ e l e m e n t s > < d 2 : a n y T y p e   z : I d = " i 1 0 2 4 "   i : t y p e = " d 1 p 1 : M D M P r o p e r t y " > < d 1 p 1 : N a m e > S i g L e t t e r < / d 1 p 1 : N a m e > < d 1 p 1 : P a r e n t   z : R e f = " i 1 0 2 2 " / > < d 1 p 1 : U U I D > 4 c 5 4 6 f 5 d - e e e 0 - 4 3 a 4 - 8 8 0 3 - 4 4 b d e 3 c 5 2 0 8 f < / d 1 p 1 : U U I D > < d 1 p 1 : _ p r o p e r t i e s   z : I d = " i 1 0 2 5 "   i : t y p e = " d 1 p 1 : M D M P r o p e r t i e s " > < d 1 p 1 : P a r e n t   z : R e f = " i 1 0 2 4 " / > < d 1 p 1 : U U I D > c d 8 e c a 2 b - f e 1 b - 4 b d f - a 3 2 4 - 6 d 7 1 1 4 6 2 9 c 3 3 < / d 1 p 1 : U U I D > < d 1 p 1 : _ e l e m e n t s / > < d 1 p 1 : _ c o n t e x t C o l l e c t i o n s > < d 2 : K e y V a l u e O f a n y T y p e C o m p o n e n t C o l l e c t i o n O f a n y T y p e g W H h t R N j > < d 2 : K e y   z : R e f = " i 1 8 " / > < d 2 : V a l u e   z : I d = " i 1 0 2 6 " > < d 1 p 1 : U U I D > 6 a 0 5 7 8 b d - e c 9 9 - 4 f 3 0 - a d 0 4 - 1 9 1 2 c b c 2 9 6 6 3 < / d 1 p 1 : U U I D > < d 1 p 1 : _ e l e m e n t s / > < / d 2 : V a l u e > < / d 2 : K e y V a l u e O f a n y T y p e C o m p o n e n t C o l l e c t i o n O f a n y T y p e g W H h t R N j > < / d 1 p 1 : _ c o n t e x t C o l l e c t i o n s > < / d 1 p 1 : _ p r o p e r t i e s > < d 1 p 1 : C o n t a i n e r   z : R e f = " i 1 0 2 3 " / > < d 1 p 1 : V a l u e   i : t y p e = " d 1 : s t r i n g " > r < / d 1 p 1 : V a l u e > < / d 2 : a n y T y p e > < d 2 : a n y T y p e   z : I d = " i 1 0 2 7 "   i : t y p e = " d 1 p 1 : M D M P r o p e r t y " > < d 1 p 1 : N a m e > _ 7 3 0 8 4 c 1 2 _ 7 6 8 0 _ 4 8 d 4 _ 9 2 c 2 _ 6 b 0 c 8 0 5 4 2 9 f 2 < / d 1 p 1 : N a m e > < d 1 p 1 : P a r e n t   z : R e f = " i 1 0 2 2 " / > < d 1 p 1 : U U I D > 3 1 b 1 3 6 4 b - 5 1 c 8 - 4 9 7 5 - 8 3 6 2 - b f 8 6 f 2 a 5 8 f 2 3 < / d 1 p 1 : U U I D > < d 1 p 1 : C o n t a i n e r   z : R e f = " i 1 0 2 3 " / > < d 1 p 1 : V a l u e   i : t y p e = " d 1 : s t r i n g " > ' T 2 ' ! R 3 C 3 8 : R 4 C 3 9 < / d 1 p 1 : V a l u e > < / d 2 : a n y T y p e > < d 2 : a n y T y p e   z : I d = " i 1 0 2 8 "   i : t y p e = " d 1 p 1 : M D M P r o p e r t y " > < d 1 p 1 : N a m e > _ 2 f a b 1 5 2 3 _ e c 2 6 _ 4 1 a e _ 8 2 f e _ 5 5 c 3 6 e 9 4 8 b a 3 < / d 1 p 1 : N a m e > < d 1 p 1 : P a r e n t   z : R e f = " i 1 0 2 2 " / > < d 1 p 1 : U U I D > 0 c 3 5 8 5 d 8 - c 2 4 1 - 4 a b 6 - b 4 3 b - 1 6 1 4 2 8 0 4 7 1 f 6 < / d 1 p 1 : U U I D > < d 1 p 1 : C o n t a i n e r   z : R e f = " i 1 0 2 3 " / > < d 1 p 1 : V a l u e   i : t y p e = " d 1 : s t r i n g " > ' T 2 ' ! R 1 7 C 3 8 : R 1 8 C 3 9 < / d 1 p 1 : V a l u e > < / d 2 : a n y T y p e > < d 2 : a n y T y p e   z : I d = " i 1 0 2 9 "   i : t y p e = " d 1 p 1 : M D M P r o p e r t y " > < d 1 p 1 : N a m e > _ 7 f d 3 d 7 0 d _ e 0 5 8 _ 4 4 3 1 _ b 0 2 9 _ 2 c 8 0 3 0 c 6 d d 1 7 < / d 1 p 1 : N a m e > < d 1 p 1 : P a r e n t   z : R e f = " i 1 0 2 2 " / > < d 1 p 1 : U U I D > 2 8 c 8 d f 0 3 - 6 a c 4 - 4 d d 5 - 9 6 6 4 - 7 1 1 5 7 e 1 1 6 6 e a < / d 1 p 1 : U U I D > < d 1 p 1 : C o n t a i n e r   z : R e f = " i 1 0 2 3 " / > < d 1 p 1 : V a l u e   i : t y p e = " d 1 : s t r i n g " > ' T 2 ' ! R 2 9 C 3 8 : R 3 0 C 3 9 < / d 1 p 1 : V a l u e > < / d 2 : a n y T y p e > < d 2 : a n y T y p e   z : I d = " i 1 0 3 0 "   i : t y p e = " d 1 p 1 : M D M P r o p e r t y " > < d 1 p 1 : N a m e > _ 5 8 b 1 2 1 0 c _ d 0 e 0 _ 4 4 0 6 _ b 3 c 4 _ c e 2 b 6 e a 6 9 2 2 5 < / d 1 p 1 : N a m e > < d 1 p 1 : P a r e n t   z : R e f = " i 1 0 2 2 " / > < d 1 p 1 : U U I D > e 0 5 4 8 9 a 5 - 6 0 9 3 - 4 1 e d - 9 f e 4 - 1 d 1 5 2 f 6 9 5 f 2 9 < / d 1 p 1 : U U I D > < d 1 p 1 : C o n t a i n e r   z : R e f = " i 1 0 2 3 " / > < d 1 p 1 : V a l u e   i : t y p e = " d 1 : s t r i n g " > ' T 2 ' ! R 4 5 C 3 8 : R 4 6 C 3 9 < / d 1 p 1 : V a l u e > < / d 2 : a n y T y p e > < d 2 : a n y T y p e   z : I d = " i 1 0 3 1 "   i : t y p e = " d 1 p 1 : M D M P r o p e r t y " > < d 1 p 1 : N a m e > _ 5 d 0 5 e 8 2 d _ 1 d c 0 _ 4 7 9 0 _ a c 9 0 _ a 3 b f 6 9 5 7 9 3 5 e < / d 1 p 1 : N a m e > < d 1 p 1 : P a r e n t   z : R e f = " i 1 0 2 2 " / > < d 1 p 1 : U U I D > 7 4 7 b c 8 5 f - f 5 1 3 - 4 a 8 0 - 9 c 1 c - 5 4 1 1 1 7 1 5 8 e 3 1 < / d 1 p 1 : U U I D > < d 1 p 1 : C o n t a i n e r   z : R e f = " i 1 0 2 3 " / > < d 1 p 1 : V a l u e   i : t y p e = " d 1 : s t r i n g " > ' T 2 ' ! R 6 1 C 3 8 : R 6 2 C 3 9 < / d 1 p 1 : V a l u e > < / d 2 : a n y T y p e > < d 2 : a n y T y p e   z : I d = " i 1 0 3 2 "   i : t y p e = " d 1 p 1 : M D M P r o p e r t y " > < d 1 p 1 : N a m e > _ c 5 e 2 7 3 6 7 _ e d 1 d _ 4 f 2 0 _ a a 0 f _ 4 3 f b 1 b 2 5 8 4 a 3 < / d 1 p 1 : N a m e > < d 1 p 1 : P a r e n t   z : R e f = " i 1 0 2 2 " / > < d 1 p 1 : U U I D > a 6 0 b 8 3 7 6 - f 7 4 a - 4 7 8 9 - 8 1 c 1 - f 3 0 2 6 0 9 6 a 1 6 8 < / d 1 p 1 : U U I D > < d 1 p 1 : C o n t a i n e r   z : R e f = " i 1 0 2 3 " / > < d 1 p 1 : V a l u e   i : t y p e = " d 1 : s t r i n g " > ' T 2 ' ! R 8 0 C 3 8 : R 8 1 C 3 9 < / d 1 p 1 : V a l u e > < / d 2 : a n y T y p e > < d 2 : a n y T y p e   z : I d = " i 1 0 3 3 "   i : t y p e = " d 1 p 1 : M D M P r o p e r t y " > < d 1 p 1 : N a m e > _ 4 1 a 3 c 8 8 d _ b 2 1 7 _ 4 b f 1 _ a 3 6 0 _ 4 7 b 1 6 a 7 3 3 5 3 5 < / d 1 p 1 : N a m e > < d 1 p 1 : P a r e n t   z : R e f = " i 1 0 2 2 " / > < d 1 p 1 : U U I D > c 1 c 3 2 1 5 9 - c 0 6 6 - 4 f b 8 - b 4 b 7 - 8 e f 1 5 f 5 e 4 a 5 8 < / d 1 p 1 : U U I D > < d 1 p 1 : C o n t a i n e r   z : R e f = " i 1 0 2 3 " / > < d 1 p 1 : V a l u e   i : t y p e = " d 1 : s t r i n g " > ' T 2 ' ! R 9 5 C 3 8 : R 9 6 C 3 9 < / d 1 p 1 : V a l u e > < / d 2 : a n y T y p e > < d 2 : a n y T y p e   z : I d = " i 1 0 3 4 "   i : t y p e = " d 1 p 1 : M D M P r o p e r t y " > < d 1 p 1 : N a m e > _ d a 2 2 2 0 9 d _ e f 2 6 _ 4 3 9 7 _ 8 2 9 1 _ 6 8 a 8 9 4 3 e d 0 6 4 < / d 1 p 1 : N a m e > < d 1 p 1 : P a r e n t   z : R e f = " i 1 0 2 2 " / > < d 1 p 1 : U U I D > e c 9 3 3 7 6 f - b c 3 e - 4 1 d 2 - a 0 7 4 - 0 f 2 7 0 d 3 0 3 2 1 6 < / d 1 p 1 : U U I D > < d 1 p 1 : C o n t a i n e r   z : R e f = " i 1 0 2 3 " / > < d 1 p 1 : V a l u e   i : t y p e = " d 1 : s t r i n g " > ' T 2 ' ! R 1 4 1 C 3 8 : R 1 4 2 C 3 9 < / d 1 p 1 : V a l u e > < / d 2 : a n y T y p e > < d 2 : a n y T y p e   z : I d = " i 1 0 3 5 "   i : t y p e = " d 1 p 1 : M D M P r o p e r t y " > < d 1 p 1 : N a m e > _ 1 2 3 0 1 5 c 3 _ 4 1 7 4 _ 4 0 4 e _ 8 4 9 2 _ 5 0 6 4 7 a f a 9 d 7 1 < / d 1 p 1 : N a m e > < d 1 p 1 : P a r e n t   z : R e f = " i 1 0 2 2 " / > < d 1 p 1 : U U I D > f f b 9 e 2 3 d - a 6 6 5 - 4 5 e f - a b b 9 - 1 e 0 f 6 7 8 5 7 b f b < / d 1 p 1 : U U I D > < d 1 p 1 : C o n t a i n e r   z : R e f = " i 1 0 2 3 " / > < d 1 p 1 : V a l u e   i : t y p e = " d 1 : s t r i n g " > ' T 2 ' ! R 1 5 3 C 3 8 : R 1 5 4 C 3 9 < / d 1 p 1 : V a l u e > < / d 2 : a n y T y p e > < d 2 : a n y T y p e   z : I d = " i 1 0 3 6 "   i : t y p e = " d 1 p 1 : M D M P r o p e r t y " > < d 1 p 1 : N a m e > _ d 4 5 c e b a c _ 4 c 2 e _ 4 2 d 1 _ a 4 1 3 _ 6 f e 2 f f c d 1 8 d 2 < / d 1 p 1 : N a m e > < d 1 p 1 : P a r e n t   z : R e f = " i 1 0 2 2 " / > < d 1 p 1 : U U I D > 5 b 1 a f 6 c f - 6 a 3 1 - 4 9 5 3 - a e 5 0 - 7 3 4 2 d e 6 e b b b d < / d 1 p 1 : U U I D > < d 1 p 1 : C o n t a i n e r   z : R e f = " i 1 0 2 3 " / > < d 1 p 1 : V a l u e   i : t y p e = " d 1 : s t r i n g " > ' T 2 ' ! R 2 0 0 C 3 8 : R 2 0 1 C 3 9 < / d 1 p 1 : V a l u e > < / d 2 : a n y T y p e > < d 2 : a n y T y p e   z : I d = " i 1 0 3 7 "   i : t y p e = " d 1 p 1 : M D M P r o p e r t y " > < d 1 p 1 : N a m e > _ 9 8 3 f 2 2 5 f _ 1 b b 4 _ 4 c c c _ b 9 f 7 _ 6 b 1 3 2 c 6 9 e 3 9 e < / d 1 p 1 : N a m e > < d 1 p 1 : P a r e n t   z : R e f = " i 1 0 2 2 " / > < d 1 p 1 : U U I D > 8 7 d 2 8 f 6 b - e f 6 6 - 4 7 c 1 - 9 7 9 2 - 5 3 c d a a 3 b 6 4 e 4 < / d 1 p 1 : U U I D > < d 1 p 1 : C o n t a i n e r   z : R e f = " i 1 0 2 3 " / > < d 1 p 1 : V a l u e   i : t y p e = " d 1 : s t r i n g " > ' T 2 ' ! R 2 1 2 C 3 8 : R 2 1 3 C 3 9 < / d 1 p 1 : V a l u e > < / d 2 : a n y T y p e > < d 2 : a n y T y p e   z : I d = " i 1 0 3 8 "   i : t y p e = " d 1 p 1 : M D M P r o p e r t y " > < d 1 p 1 : N a m e > _ 7 8 0 5 4 3 b a _ f f 7 9 _ 4 f b 6 _ b d 5 8 _ 9 c d 3 c 7 1 2 8 2 6 6 < / d 1 p 1 : N a m e > < d 1 p 1 : P a r e n t   z : R e f = " i 1 0 2 2 " / > < d 1 p 1 : U U I D > 8 3 3 e 8 7 a 7 - 9 e 8 f - 4 c 7 3 - a a d 6 - 9 4 7 2 2 d 7 4 d a 0 c < / d 1 p 1 : U U I D > < d 1 p 1 : C o n t a i n e r   z : R e f = " i 1 0 2 3 " / > < d 1 p 1 : V a l u e   i : t y p e = " d 1 : s t r i n g " > ' T 2 ' ! R 2 2 5 C 3 8 : R 2 2 6 C 3 9 < / d 1 p 1 : V a l u e > < / d 2 : a n y T y p e > < d 2 : a n y T y p e   z : I d = " i 1 0 3 9 "   i : t y p e = " d 1 p 1 : M D M P r o p e r t y " > < d 1 p 1 : N a m e > _ 1 2 f c 3 7 c 8 _ d 0 1 6 _ 4 6 e 7 _ 8 b b 6 _ 6 0 7 c 0 7 8 6 6 2 d c < / d 1 p 1 : N a m e > < d 1 p 1 : P a r e n t   z : R e f = " i 1 0 2 2 " / > < d 1 p 1 : U U I D > 3 0 c f f 1 9 4 - 6 e 2 2 - 4 d b 2 - 8 b 6 d - 8 0 c 1 2 5 b 1 1 c 0 f < / d 1 p 1 : U U I D > < d 1 p 1 : C o n t a i n e r   z : R e f = " i 1 0 2 3 " / > < d 1 p 1 : V a l u e   i : t y p e = " d 1 : s t r i n g " > ' T 2 ' ! R 2 3 8 C 3 8 : R 2 3 9 C 3 9 < / d 1 p 1 : V a l u e > < / d 2 : a n y T y p e > < d 2 : a n y T y p e   z : I d = " i 1 0 4 0 "   i : t y p e = " d 1 p 1 : M D M P r o p e r t y " > < d 1 p 1 : N a m e > _ 7 5 5 3 2 e 3 e _ a 8 1 4 _ 4 8 f 9 _ 8 2 3 2 _ 8 9 e 8 4 3 b 0 f 0 2 6 < / d 1 p 1 : N a m e > < d 1 p 1 : P a r e n t   z : R e f = " i 1 0 2 2 " / > < d 1 p 1 : U U I D > 4 1 d 0 e 0 e 5 - d c 1 b - 4 a 6 9 - 8 f 1 3 - b f a 8 e e 2 c 5 7 1 e < / d 1 p 1 : U U I D > < d 1 p 1 : C o n t a i n e r   z : R e f = " i 1 0 2 3 " / > < d 1 p 1 : V a l u e   i : t y p e = " d 1 : s t r i n g " > ' T 2 ' ! R 2 5 1 C 3 8 : R 2 5 2 C 3 9 < / d 1 p 1 : V a l u e > < / d 2 : a n y T y p e > < d 2 : a n y T y p e   z : I d = " i 1 0 4 1 "   i : t y p e = " d 1 p 1 : M D M P r o p e r t y " > < d 1 p 1 : N a m e > _ 6 0 7 d 5 f 1 8 _ 4 d 1 5 _ 4 8 0 5 _ b 4 b d _ b 8 5 0 2 4 7 7 e 9 f b < / d 1 p 1 : N a m e > < d 1 p 1 : P a r e n t   z : R e f = " i 1 0 2 2 " / > < d 1 p 1 : U U I D > c 7 8 5 6 0 5 c - 6 0 9 c - 4 f 3 f - 8 8 d 7 - 7 2 2 f e e 8 c f 9 8 3 < / d 1 p 1 : U U I D > < d 1 p 1 : C o n t a i n e r   z : R e f = " i 1 0 2 3 " / > < d 1 p 1 : V a l u e   i : t y p e = " d 1 : s t r i n g " > ' T 2 ' ! R 2 6 8 C 3 8 : R 2 6 9 C 3 9 < / d 1 p 1 : V a l u e > < / d 2 : a n y T y p e > < d 2 : a n y T y p e   z : I d = " i 1 0 4 2 "   i : t y p e = " d 1 p 1 : M D M P r o p e r t y " > < d 1 p 1 : N a m e > _ a f f d 9 5 c d _ d 5 e b _ 4 4 a 4 _ a 9 5 7 _ 3 b f c 4 1 f 2 3 8 6 5 < / d 1 p 1 : N a m e > < d 1 p 1 : P a r e n t   z : R e f = " i 1 0 2 2 " / > < d 1 p 1 : U U I D > d 0 4 d 5 4 8 8 - f 9 4 1 - 4 5 4 0 - a 0 9 0 - a 9 7 1 d 5 3 f d 4 6 0 < / d 1 p 1 : U U I D > < d 1 p 1 : C o n t a i n e r   z : R e f = " i 1 0 2 3 " / > < d 1 p 1 : V a l u e   i : t y p e = " d 1 : s t r i n g " > ' T 2 ' ! R 2 8 5 C 3 8 : R 2 8 6 C 3 9 < / d 1 p 1 : V a l u e > < / d 2 : a n y T y p e > < d 2 : a n y T y p e   z : I d = " i 1 0 4 3 "   i : t y p e = " d 1 p 1 : M D M P r o p e r t y " > < d 1 p 1 : N a m e > _ a 7 2 d a 3 0 d _ 6 8 2 6 _ 4 6 0 7 _ b 5 7 7 _ 7 2 0 6 0 1 c a 2 b 3 7 < / d 1 p 1 : N a m e > < d 1 p 1 : P a r e n t   z : R e f = " i 1 0 2 2 " / > < d 1 p 1 : U U I D > 8 d 5 f 9 1 0 8 - 3 f 4 f - 4 7 8 e - 8 6 3 0 - a 6 6 1 4 5 4 7 a 7 8 c < / d 1 p 1 : U U I D > < d 1 p 1 : C o n t a i n e r   z : R e f = " i 1 0 2 3 " / > < d 1 p 1 : V a l u e   i : t y p e = " d 1 : s t r i n g " > ' T 2 ' ! R 3 0 2 C 3 8 : R 3 0 3 C 3 9 < / d 1 p 1 : V a l u e > < / d 2 : a n y T y p e > < d 2 : a n y T y p e   z : I d = " i 1 0 4 4 "   i : t y p e = " d 1 p 1 : M D M P r o p e r t y " > < d 1 p 1 : N a m e > _ 5 5 3 a c c d 5 _ 1 0 5 9 _ 4 c 0 6 _ 8 7 7 1 _ e 8 7 6 e 8 7 e 2 a 2 0 < / d 1 p 1 : N a m e > < d 1 p 1 : P a r e n t   z : R e f = " i 1 0 2 2 " / > < d 1 p 1 : U U I D > b c e d 3 3 7 8 - 7 9 9 8 - 4 d 2 0 - 8 6 0 d - 3 c 5 f e 2 a 9 a 6 7 9 < / d 1 p 1 : U U I D > < d 1 p 1 : C o n t a i n e r   z : R e f = " i 1 0 2 3 " / > < d 1 p 1 : V a l u e   i : t y p e = " d 1 : s t r i n g " > ' T 2 ' ! R 3 1 9 C 3 8 : R 3 2 0 C 3 9 < / d 1 p 1 : V a l u e > < / d 2 : a n y T y p e > < d 2 : a n y T y p e   z : I d = " i 1 0 4 5 "   i : t y p e = " d 1 p 1 : M D M P r o p e r t y " > < d 1 p 1 : N a m e > _ 1 4 1 3 c 5 9 2 _ 9 8 f 0 _ 4 6 3 a _ b 5 a b _ e d f b 2 4 1 d d e 9 d < / d 1 p 1 : N a m e > < d 1 p 1 : P a r e n t   z : R e f = " i 1 0 2 2 " / > < d 1 p 1 : U U I D > a d 9 6 f 2 2 2 - 2 2 f 4 - 4 d e 5 - a 9 6 7 - f c 3 d c 7 3 c f 7 6 6 < / d 1 p 1 : U U I D > < d 1 p 1 : C o n t a i n e r   z : R e f = " i 1 0 2 3 " / > < d 1 p 1 : V a l u e   i : t y p e = " d 1 : s t r i n g " > ' T 2 ' ! R 3 3 6 C 3 8 : R 3 3 7 C 3 9 < / d 1 p 1 : V a l u e > < / d 2 : a n y T y p e > < d 2 : a n y T y p e   z : I d = " i 1 0 4 6 "   i : t y p e = " d 1 p 1 : M D M P r o p e r t y " > < d 1 p 1 : N a m e > _ 3 2 d 7 d 8 7 7 _ 8 9 b 2 _ 4 a 4 f _ a f e a _ 3 d b 7 f 2 9 7 c 9 8 7 < / d 1 p 1 : N a m e > < d 1 p 1 : P a r e n t   z : R e f = " i 1 0 2 2 " / > < d 1 p 1 : U U I D > d 0 5 2 f 9 4 9 - 4 8 9 5 - 4 1 c 8 - a c f 4 - a 0 5 d d 5 6 f a 9 e a < / d 1 p 1 : U U I D > < d 1 p 1 : C o n t a i n e r   z : R e f = " i 1 0 2 3 " / > < d 1 p 1 : V a l u e   i : t y p e = " d 1 : s t r i n g " > ' T 2 ' ! R 3 5 3 C 3 8 : R 3 5 4 C 3 9 < / d 1 p 1 : V a l u e > < / d 2 : a n y T y p e > < d 2 : a n y T y p e   z : I d = " i 1 0 4 7 "   i : t y p e = " d 1 p 1 : M D M P r o p e r t y " > < d 1 p 1 : N a m e > _ 6 f 2 0 8 6 c c _ 5 0 6 2 _ 4 3 e 2 _ 9 1 b 9 _ 5 a f 7 0 e 0 b d 0 e f < / d 1 p 1 : N a m e > < d 1 p 1 : P a r e n t   z : R e f = " i 1 0 2 2 " / > < d 1 p 1 : U U I D > d f 6 e a 0 d a - 1 f 8 8 - 4 9 e 6 - 9 0 3 f - a 7 3 0 2 c e 9 1 2 6 1 < / d 1 p 1 : U U I D > < d 1 p 1 : C o n t a i n e r   z : R e f = " i 1 0 2 3 " / > < d 1 p 1 : V a l u e   i : t y p e = " d 1 : s t r i n g " > ' T 2 ' ! R 3 7 0 C 3 8 : R 3 7 1 C 3 9 < / d 1 p 1 : V a l u e > < / d 2 : a n y T y p e > < d 2 : a n y T y p e   z : I d = " i 1 0 4 8 "   i : t y p e = " d 1 p 1 : M D M P r o p e r t y " > < d 1 p 1 : N a m e > _ d c 4 4 6 d b f _ c 1 4 e _ 4 4 f 4 _ 8 0 0 6 _ 5 e 3 a 5 0 f c 8 3 e 1 < / d 1 p 1 : N a m e > < d 1 p 1 : P a r e n t   z : R e f = " i 1 0 2 2 " / > < d 1 p 1 : U U I D > f 9 b 4 7 f 8 6 - 8 f 1 0 - 4 9 3 0 - a a d 9 - 9 3 5 b f 4 4 2 4 d a 8 < / d 1 p 1 : U U I D > < d 1 p 1 : C o n t a i n e r   z : R e f = " i 1 0 2 3 " / > < d 1 p 1 : V a l u e   i : t y p e = " d 1 : s t r i n g " > ' T 2 ' ! R 3 8 7 C 3 8 : R 3 8 8 C 3 9 < / d 1 p 1 : V a l u e > < / d 2 : a n y T y p e > < d 2 : a n y T y p e   z : I d = " i 1 0 4 9 "   i : t y p e = " d 1 p 1 : M D M P r o p e r t y " > < d 1 p 1 : N a m e > _ 6 2 3 d 2 3 5 e _ c 1 2 9 _ 4 6 8 8 _ a e 8 f _ 3 f e f 3 c e e c 3 8 9 < / d 1 p 1 : N a m e > < d 1 p 1 : P a r e n t   z : R e f = " i 1 0 2 2 " / > < d 1 p 1 : U U I D > 1 a a 9 f d b 4 - 2 8 d d - 4 e c 6 - a 7 f 2 - 7 d a 8 9 d 2 f 4 8 4 4 < / d 1 p 1 : U U I D > < d 1 p 1 : C o n t a i n e r   z : R e f = " i 1 0 2 3 " / > < d 1 p 1 : V a l u e   i : t y p e = " d 1 : s t r i n g " > ' T 2 ' ! R 4 0 4 C 3 8 : R 4 0 5 C 3 9 < / d 1 p 1 : V a l u e > < / d 2 : a n y T y p e > < d 2 : a n y T y p e   z : I d = " i 1 0 5 0 "   i : t y p e = " d 1 p 1 : M D M P r o p e r t y " > < d 1 p 1 : N a m e > _ 9 0 8 8 9 b 5 2 _ f 6 0 a _ 4 1 b d _ a 7 e b _ 7 a 7 5 f c d a 7 3 b 7 < / d 1 p 1 : N a m e > < d 1 p 1 : P a r e n t   z : R e f = " i 1 0 2 2 " / > < d 1 p 1 : U U I D > 5 7 f 8 9 c 2 c - d e 7 a - 4 9 c a - 8 5 c 3 - f f 1 4 1 1 b 9 8 2 7 f < / d 1 p 1 : U U I D > < d 1 p 1 : C o n t a i n e r   z : R e f = " i 1 0 2 3 " / > < d 1 p 1 : V a l u e   i : t y p e = " d 1 : s t r i n g " > ' T 2 ' ! R 4 2 2 C 3 8 : R 4 2 3 C 3 9 < / d 1 p 1 : V a l u e > < / d 2 : a n y T y p e > < d 2 : a n y T y p e   z : I d = " i 1 0 5 1 "   i : t y p e = " d 1 p 1 : M D M P r o p e r t y " > < d 1 p 1 : N a m e > _ c 5 a 2 9 4 4 a _ 5 8 0 7 _ 4 7 c 2 _ a a 5 1 _ 9 2 0 e d 9 f 6 1 d 2 d < / d 1 p 1 : N a m e > < d 1 p 1 : P a r e n t   z : R e f = " i 1 0 2 2 " / > < d 1 p 1 : U U I D > 6 9 2 e a 2 c b - 9 4 8 0 - 4 2 c b - b d 2 e - 1 8 5 a 6 1 9 a c 3 1 4 < / d 1 p 1 : U U I D > < d 1 p 1 : C o n t a i n e r   z : R e f = " i 1 0 2 3 " / > < d 1 p 1 : V a l u e   i : t y p e = " d 1 : s t r i n g " > ' T 2 ' ! R 4 5 0 C 3 8 : R 4 5 1 C 3 9 < / d 1 p 1 : V a l u e > < / d 2 : a n y T y p e > < d 2 : a n y T y p e   z : I d = " i 1 0 5 2 "   i : t y p e = " d 1 p 1 : M D M P r o p e r t y " > < d 1 p 1 : N a m e > _ 6 a 5 8 3 3 0 d _ 5 d 6 4 _ 4 3 5 a _ 9 e 4 2 _ 0 7 6 2 e 1 9 d d 4 5 6 < / d 1 p 1 : N a m e > < d 1 p 1 : P a r e n t   z : R e f = " i 1 0 2 2 " / > < d 1 p 1 : U U I D > 3 2 2 9 a 8 e a - 2 7 f 3 - 4 f 7 9 - a 4 3 e - d c 0 7 a 4 c 9 4 5 d 8 < / d 1 p 1 : U U I D > < d 1 p 1 : C o n t a i n e r   z : R e f = " i 1 0 2 3 " / > < d 1 p 1 : V a l u e   i : t y p e = " d 1 : s t r i n g " > ' T 2 ' ! R 4 6 5 C 3 8 : R 4 6 6 C 3 9 < / d 1 p 1 : V a l u e > < / d 2 : a n y T y p e > < / d 1 p 1 : _ e l e m e n t s > < d 1 p 1 : _ c o n t e x t C o l l e c t i o n s > < d 2 : K e y V a l u e O f a n y T y p e C o m p o n e n t C o l l e c t i o n O f a n y T y p e g W H h t R N j > < d 2 : K e y   z : R e f = " i 1 8 " / > < d 2 : V a l u e   z : I d = " i 1 0 5 3 " > < d 1 p 1 : U U I D > 2 4 1 3 b a 7 3 - 0 9 7 d - 4 b 7 2 - b f 6 f - 2 a d 0 7 c 2 d b 8 5 f < / d 1 p 1 : U U I D > < d 1 p 1 : _ e l e m e n t s > < d 2 : a n y T y p e   z : R e f = " i 1 0 2 4 " / > < d 2 : a n y T y p e   z : R e f = " i 1 0 2 7 " / > < d 2 : a n y T y p e   z : R e f = " i 1 0 2 8 " / > < d 2 : a n y T y p e   z : R e f = " i 1 0 2 9 " / > < d 2 : a n y T y p e   z : R e f = " i 1 0 3 0 " / > < d 2 : a n y T y p e   z : R e f = " i 1 0 3 1 " / > < d 2 : a n y T y p e   z : R e f = " i 1 0 3 2 " / > < d 2 : a n y T y p e   z : R e f = " i 1 0 3 3 " / > < d 2 : a n y T y p e   z : R e f = " i 1 0 3 4 " / > < d 2 : a n y T y p e   z : R e f = " i 1 0 3 5 " / > < d 2 : a n y T y p e   z : R e f = " i 1 0 3 6 " / > < d 2 : a n y T y p e   z : R e f = " i 1 0 3 7 " / > < d 2 : a n y T y p e   z : R e f = " i 1 0 3 8 " / > < d 2 : a n y T y p e   z : R e f = " i 1 0 3 9 " / > < d 2 : a n y T y p e   z : R e f = " i 1 0 4 0 " / > < d 2 : a n y T y p e   z : R e f = " i 1 0 4 1 " / > < d 2 : a n y T y p e   z : R e f = " i 1 0 4 2 " / > < d 2 : a n y T y p e   z : R e f = " i 1 0 4 3 " / > < d 2 : a n y T y p e   z : R e f = " i 1 0 4 4 " / > < d 2 : a n y T y p e   z : R e f = " i 1 0 4 5 " / > < d 2 : a n y T y p e   z : R e f = " i 1 0 4 6 " / > < d 2 : a n y T y p e   z : R e f = " i 1 0 4 7 " / > < d 2 : a n y T y p e   z : R e f = " i 1 0 4 8 " / > < d 2 : a n y T y p e   z : R e f = " i 1 0 4 9 " / > < d 2 : a n y T y p e   z : R e f = " i 1 0 5 0 " / > < d 2 : a n y T y p e   z : R e f = " i 1 0 5 1 " / > < d 2 : a n y T y p e   z : R e f = " i 1 0 5 2 " / > < / d 1 p 1 : _ e l e m e n t s > < / d 2 : V a l u e > < / d 2 : K e y V a l u e O f a n y T y p e C o m p o n e n t C o l l e c t i o n O f a n y T y p e g W H h t R N j > < / d 1 p 1 : _ c o n t e x t C o l l e c t i o n s > < / d 1 p 1 : _ p r o p e r t i e s > < d 1 p 1 : C o n t a i n e r   z : R e f = " i 9 2 2 " / > < d 1 p 1 : _ l a b e l s > < d 2 : K e y V a l u e O f s t r i n g a n y T y p e > < d 2 : K e y > L a b e l < / d 2 : K e y > < d 2 : V a l u e   z : I d = " i 1 0 5 4 "   i : t y p e = " d 1 p 1 : L a b e l " > < d 1 p 1 : P a r e n t   z : R e f = " i 1 0 2 2 " / > < d 1 p 1 : U U I D > 2 f 2 b 4 3 1 e - d a d 2 - 4 0 1 4 - a 0 0 e - 0 3 2 1 b c 9 9 9 e 7 9 < / d 1 p 1 : U U I D > < d 1 p 1 : _ t e x t s > < d 2 : K e y V a l u e O f L a b e l . T e x t K e y s t r i n g _ S R k x G n 9 d > < d 2 : K e y > < d 1 p 1 : C o n t e x t   z : R e f = " i 1 8 " / > < d 1 p 1 : L a n g u a g e   z : R e f = " i 3 2 " / > < / d 2 : K e y > < d 2 : V a l u e > C S P   I n t e r v i e w �   -   I n a c t i f s 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1 0 5 5 " > < d 1 p 1 : U U I D > 0 5 f 8 3 0 5 9 - 1 a 7 d - 4 d 4 a - b 6 b 1 - e 4 0 6 7 1 e a 1 9 a 6 < / d 1 p 1 : U U I D > < d 1 p 1 : _ e l e m e n t s > < d 2 : a n y T y p e   z : R e f = " i 9 2 3 " / > < d 2 : a n y T y p e   z : R e f = " i 9 5 6 " / > < d 2 : a n y T y p e   z : R e f = " i 9 8 9 " / > < d 2 : a n y T y p e   z : R e f = " i 1 0 2 2 " / > < / d 1 p 1 : _ e l e m e n t s > < / d 2 : V a l u e > < / d 2 : K e y V a l u e O f a n y T y p e C o m p o n e n t C o l l e c t i o n O f a n y T y p e g W H h t R N j > < / d 1 p 1 : _ c o n t e x t C o l l e c t i o n s > < / d 1 p 1 : _ e l e m e n t s > < d 1 p 1 : T y p e > A n a l y s i s S u b h e a d i n g < / d 1 p 1 : T y p e > < d 1 p 1 : _ n a t i v e V a l u e > < d 1 p 1 : _ c o n t e x t P r o p e r t i e s > < d 2 : K e y V a l u e O f a n y T y p e a n y T y p e > < d 2 : K e y   z : R e f = " i 1 8 " / > < d 2 : V a l u e   i : n i l = " t r u e " / > < / d 2 : K e y V a l u e O f a n y T y p e a n y T y p e > < / d 1 p 1 : _ c o n t e x t P r o p e r t i e s > < d 1 p 1 : _ d o c u m e n t   z : R e f = " i 1 4 " / > < / d 1 p 1 : _ n a t i v e V a l u e > < / d 2 : a n y T y p e > < d 2 : a n y T y p e   z : I d = " i 1 0 5 6 "   i : t y p e = " d 1 p 1 : E l e m e n t " > < d 1 p 1 : N a m e > S i t u a t i o n < / d 1 p 1 : N a m e > < d 1 p 1 : O b j e c t T y p e > E l e m e n t < / d 1 p 1 : O b j e c t T y p e > < d 1 p 1 : P a r e n t   z : R e f = " i 2 6 4 " / > < d 1 p 1 : U U I D > 8 4 0 9 c 0 0 e - d 5 1 0 - 4 5 c e - b 3 c 6 - d e 6 7 7 e 0 a c 4 4 b < / d 1 p 1 : U U I D > < d 1 p 1 : _ p r o p e r t i e s   z : I d = " i 1 0 5 7 "   i : t y p e = " d 1 p 1 : M D M P r o p e r t i e s " > < d 1 p 1 : P a r e n t   z : R e f = " i 1 0 5 6 " / > < d 1 p 1 : U U I D > 9 4 1 b b 4 a a - d 3 7 f - 4 9 d 1 - 9 b e b - 3 c e a b 4 e 4 e 2 1 d < / d 1 p 1 : U U I D > < d 1 p 1 : _ e l e m e n t s > < d 2 : a n y T y p e   z : I d = " i 1 0 5 8 "   i : t y p e = " d 1 p 1 : M D M P r o p e r t y " > < d 1 p 1 : N a m e > _ 7 3 0 8 4 c 1 2 _ 7 6 8 0 _ 4 8 d 4 _ 9 2 c 2 _ 6 b 0 c 8 0 5 4 2 9 f 2 < / d 1 p 1 : N a m e > < d 1 p 1 : P a r e n t   z : R e f = " i 1 0 5 6 " / > < d 1 p 1 : U U I D > 4 2 2 f 4 1 c 3 - 8 b e e - 4 e c b - 8 4 5 e - 2 8 2 b 8 0 b 4 0 b d f < / d 1 p 1 : U U I D > < d 1 p 1 : C o n t a i n e r   z : R e f = " i 1 0 5 7 " / > < d 1 p 1 : V a l u e   i : t y p e = " d 1 : s t r i n g " > ' T 2 ' ! R 3 C 4 0 : R 3 C 4 5 < / d 1 p 1 : V a l u e > < / d 2 : a n y T y p e > < d 2 : a n y T y p e   z : I d = " i 1 0 5 9 "   i : t y p e = " d 1 p 1 : M D M P r o p e r t y " > < d 1 p 1 : N a m e > _ 2 f a b 1 5 2 3 _ e c 2 6 _ 4 1 a e _ 8 2 f e _ 5 5 c 3 6 e 9 4 8 b a 3 < / d 1 p 1 : N a m e > < d 1 p 1 : P a r e n t   z : R e f = " i 1 0 5 6 " / > < d 1 p 1 : U U I D > 2 f 1 4 8 a 4 d - e a 5 2 - 4 1 d 4 - a 0 d 1 - b 0 0 9 0 5 8 8 d 1 7 8 < / d 1 p 1 : U U I D > < d 1 p 1 : C o n t a i n e r   z : R e f = " i 1 0 5 7 " / > < d 1 p 1 : V a l u e   i : t y p e = " d 1 : s t r i n g " > ' T 2 ' ! R 1 7 C 4 0 : R 1 7 C 4 5 < / d 1 p 1 : V a l u e > < / d 2 : a n y T y p e > < d 2 : a n y T y p e   z : I d = " i 1 0 6 0 "   i : t y p e = " d 1 p 1 : M D M P r o p e r t y " > < d 1 p 1 : N a m e > _ 7 f d 3 d 7 0 d _ e 0 5 8 _ 4 4 3 1 _ b 0 2 9 _ 2 c 8 0 3 0 c 6 d d 1 7 < / d 1 p 1 : N a m e > < d 1 p 1 : P a r e n t   z : R e f = " i 1 0 5 6 " / > < d 1 p 1 : U U I D > b 1 6 0 9 e 2 e - 0 0 5 1 - 4 b 6 0 - a c d 1 - e f e e 2 f f 3 3 1 e a < / d 1 p 1 : U U I D > < d 1 p 1 : C o n t a i n e r   z : R e f = " i 1 0 5 7 " / > < d 1 p 1 : V a l u e   i : t y p e = " d 1 : s t r i n g " > ' T 2 ' ! R 2 9 C 4 0 : R 2 9 C 4 5 < / d 1 p 1 : V a l u e > < / d 2 : a n y T y p e > < d 2 : a n y T y p e   z : I d = " i 1 0 6 1 "   i : t y p e = " d 1 p 1 : M D M P r o p e r t y " > < d 1 p 1 : N a m e > _ 5 8 b 1 2 1 0 c _ d 0 e 0 _ 4 4 0 6 _ b 3 c 4 _ c e 2 b 6 e a 6 9 2 2 5 < / d 1 p 1 : N a m e > < d 1 p 1 : P a r e n t   z : R e f = " i 1 0 5 6 " / > < d 1 p 1 : U U I D > 5 9 4 c c d f 4 - 2 3 3 a - 4 c 3 a - b 0 6 4 - 1 c d e 2 6 6 b 7 3 4 f < / d 1 p 1 : U U I D > < d 1 p 1 : C o n t a i n e r   z : R e f = " i 1 0 5 7 " / > < d 1 p 1 : V a l u e   i : t y p e = " d 1 : s t r i n g " > ' T 2 ' ! R 4 5 C 4 0 : R 4 5 C 4 5 < / d 1 p 1 : V a l u e > < / d 2 : a n y T y p e > < d 2 : a n y T y p e   z : I d = " i 1 0 6 2 "   i : t y p e = " d 1 p 1 : M D M P r o p e r t y " > < d 1 p 1 : N a m e > _ 5 d 0 5 e 8 2 d _ 1 d c 0 _ 4 7 9 0 _ a c 9 0 _ a 3 b f 6 9 5 7 9 3 5 e < / d 1 p 1 : N a m e > < d 1 p 1 : P a r e n t   z : R e f = " i 1 0 5 6 " / > < d 1 p 1 : U U I D > 4 2 a f a a 2 0 - 4 c 6 5 - 4 6 e 6 - b 8 9 7 - 5 a 9 f 9 d c 0 7 7 8 c < / d 1 p 1 : U U I D > < d 1 p 1 : C o n t a i n e r   z : R e f = " i 1 0 5 7 " / > < d 1 p 1 : V a l u e   i : t y p e = " d 1 : s t r i n g " > ' T 2 ' ! R 6 1 C 4 0 : R 6 1 C 4 5 < / d 1 p 1 : V a l u e > < / d 2 : a n y T y p e > < d 2 : a n y T y p e   z : I d = " i 1 0 6 3 "   i : t y p e = " d 1 p 1 : M D M P r o p e r t y " > < d 1 p 1 : N a m e > _ c 5 e 2 7 3 6 7 _ e d 1 d _ 4 f 2 0 _ a a 0 f _ 4 3 f b 1 b 2 5 8 4 a 3 < / d 1 p 1 : N a m e > < d 1 p 1 : P a r e n t   z : R e f = " i 1 0 5 6 " / > < d 1 p 1 : U U I D > 1 c 0 8 7 b e f - c 5 6 2 - 4 5 6 e - a a 2 8 - 4 7 c 0 d 4 4 d 1 2 9 9 < / d 1 p 1 : U U I D > < d 1 p 1 : C o n t a i n e r   z : R e f = " i 1 0 5 7 " / > < d 1 p 1 : V a l u e   i : t y p e = " d 1 : s t r i n g " > ' T 2 ' ! R 8 0 C 4 0 : R 8 0 C 4 5 < / d 1 p 1 : V a l u e > < / d 2 : a n y T y p e > < d 2 : a n y T y p e   z : I d = " i 1 0 6 4 "   i : t y p e = " d 1 p 1 : M D M P r o p e r t y " > < d 1 p 1 : N a m e > _ 4 1 a 3 c 8 8 d _ b 2 1 7 _ 4 b f 1 _ a 3 6 0 _ 4 7 b 1 6 a 7 3 3 5 3 5 < / d 1 p 1 : N a m e > < d 1 p 1 : P a r e n t   z : R e f = " i 1 0 5 6 " / > < d 1 p 1 : U U I D > 0 b d 2 0 6 5 7 - e 7 1 c - 4 7 c 7 - 9 f 9 a - 4 0 6 6 e d 4 3 8 d d f < / d 1 p 1 : U U I D > < d 1 p 1 : C o n t a i n e r   z : R e f = " i 1 0 5 7 " / > < d 1 p 1 : V a l u e   i : t y p e = " d 1 : s t r i n g " > ' T 2 ' ! R 9 5 C 4 0 : R 9 5 C 4 5 < / d 1 p 1 : V a l u e > < / d 2 : a n y T y p e > < d 2 : a n y T y p e   z : I d = " i 1 0 6 5 "   i : t y p e = " d 1 p 1 : M D M P r o p e r t y " > < d 1 p 1 : N a m e > _ d a 2 2 2 0 9 d _ e f 2 6 _ 4 3 9 7 _ 8 2 9 1 _ 6 8 a 8 9 4 3 e d 0 6 4 < / d 1 p 1 : N a m e > < d 1 p 1 : P a r e n t   z : R e f = " i 1 0 5 6 " / > < d 1 p 1 : U U I D > b 2 b 7 a 8 7 f - f 7 f 7 - 4 0 1 c - 9 1 d 2 - 5 c 6 c 9 5 7 8 2 c 3 e < / d 1 p 1 : U U I D > < d 1 p 1 : C o n t a i n e r   z : R e f = " i 1 0 5 7 " / > < d 1 p 1 : V a l u e   i : t y p e = " d 1 : s t r i n g " > ' T 2 ' ! R 1 4 1 C 4 0 : R 1 4 1 C 4 5 < / d 1 p 1 : V a l u e > < / d 2 : a n y T y p e > < d 2 : a n y T y p e   z : I d = " i 1 0 6 6 "   i : t y p e = " d 1 p 1 : M D M P r o p e r t y " > < d 1 p 1 : N a m e > _ 1 2 3 0 1 5 c 3 _ 4 1 7 4 _ 4 0 4 e _ 8 4 9 2 _ 5 0 6 4 7 a f a 9 d 7 1 < / d 1 p 1 : N a m e > < d 1 p 1 : P a r e n t   z : R e f = " i 1 0 5 6 " / > < d 1 p 1 : U U I D > 3 6 3 b 2 5 5 a - c 2 d c - 4 2 7 2 - 9 5 b d - 3 1 8 2 a 6 8 3 1 2 1 b < / d 1 p 1 : U U I D > < d 1 p 1 : C o n t a i n e r   z : R e f = " i 1 0 5 7 " / > < d 1 p 1 : V a l u e   i : t y p e = " d 1 : s t r i n g " > ' T 2 ' ! R 1 5 3 C 4 0 : R 1 5 3 C 4 5 < / d 1 p 1 : V a l u e > < / d 2 : a n y T y p e > < d 2 : a n y T y p e   z : I d = " i 1 0 6 7 "   i : t y p e = " d 1 p 1 : M D M P r o p e r t y " > < d 1 p 1 : N a m e > _ d 4 5 c e b a c _ 4 c 2 e _ 4 2 d 1 _ a 4 1 3 _ 6 f e 2 f f c d 1 8 d 2 < / d 1 p 1 : N a m e > < d 1 p 1 : P a r e n t   z : R e f = " i 1 0 5 6 " / > < d 1 p 1 : U U I D > d e e 9 c 2 6 4 - b 0 7 9 - 4 d 4 1 - 9 7 e 1 - d d 9 0 c e 0 d d 1 b 6 < / d 1 p 1 : U U I D > < d 1 p 1 : C o n t a i n e r   z : R e f = " i 1 0 5 7 " / > < d 1 p 1 : V a l u e   i : t y p e = " d 1 : s t r i n g " > ' T 2 ' ! R 2 0 0 C 4 0 : R 2 0 0 C 4 5 < / d 1 p 1 : V a l u e > < / d 2 : a n y T y p e > < d 2 : a n y T y p e   z : I d = " i 1 0 6 8 "   i : t y p e = " d 1 p 1 : M D M P r o p e r t y " > < d 1 p 1 : N a m e > _ 9 8 3 f 2 2 5 f _ 1 b b 4 _ 4 c c c _ b 9 f 7 _ 6 b 1 3 2 c 6 9 e 3 9 e < / d 1 p 1 : N a m e > < d 1 p 1 : P a r e n t   z : R e f = " i 1 0 5 6 " / > < d 1 p 1 : U U I D > b c 2 a 1 e 1 6 - 3 e 3 2 - 4 7 7 6 - 9 6 5 a - 6 9 1 8 0 8 a 5 5 b 3 d < / d 1 p 1 : U U I D > < d 1 p 1 : C o n t a i n e r   z : R e f = " i 1 0 5 7 " / > < d 1 p 1 : V a l u e   i : t y p e = " d 1 : s t r i n g " > ' T 2 ' ! R 2 1 2 C 4 0 : R 2 1 2 C 4 5 < / d 1 p 1 : V a l u e > < / d 2 : a n y T y p e > < d 2 : a n y T y p e   z : I d = " i 1 0 6 9 "   i : t y p e = " d 1 p 1 : M D M P r o p e r t y " > < d 1 p 1 : N a m e > _ 7 8 0 5 4 3 b a _ f f 7 9 _ 4 f b 6 _ b d 5 8 _ 9 c d 3 c 7 1 2 8 2 6 6 < / d 1 p 1 : N a m e > < d 1 p 1 : P a r e n t   z : R e f = " i 1 0 5 6 " / > < d 1 p 1 : U U I D > 1 1 8 a 2 9 f d - 0 0 9 2 - 4 a f 0 - b a 2 6 - e 7 e 8 d 8 9 3 1 3 5 7 < / d 1 p 1 : U U I D > < d 1 p 1 : C o n t a i n e r   z : R e f = " i 1 0 5 7 " / > < d 1 p 1 : V a l u e   i : t y p e = " d 1 : s t r i n g " > ' T 2 ' ! R 2 2 5 C 4 0 : R 2 2 5 C 4 5 < / d 1 p 1 : V a l u e > < / d 2 : a n y T y p e > < d 2 : a n y T y p e   z : I d = " i 1 0 7 0 "   i : t y p e = " d 1 p 1 : M D M P r o p e r t y " > < d 1 p 1 : N a m e > _ 1 2 f c 3 7 c 8 _ d 0 1 6 _ 4 6 e 7 _ 8 b b 6 _ 6 0 7 c 0 7 8 6 6 2 d c < / d 1 p 1 : N a m e > < d 1 p 1 : P a r e n t   z : R e f = " i 1 0 5 6 " / > < d 1 p 1 : U U I D > 9 b d 4 f d 7 f - 8 2 b a - 4 f 5 e - 9 2 f 9 - 2 6 c 2 e 8 f 5 f 5 d f < / d 1 p 1 : U U I D > < d 1 p 1 : C o n t a i n e r   z : R e f = " i 1 0 5 7 " / > < d 1 p 1 : V a l u e   i : t y p e = " d 1 : s t r i n g " > ' T 2 ' ! R 2 3 8 C 4 0 : R 2 3 8 C 4 5 < / d 1 p 1 : V a l u e > < / d 2 : a n y T y p e > < d 2 : a n y T y p e   z : I d = " i 1 0 7 1 "   i : t y p e = " d 1 p 1 : M D M P r o p e r t y " > < d 1 p 1 : N a m e > _ 7 5 5 3 2 e 3 e _ a 8 1 4 _ 4 8 f 9 _ 8 2 3 2 _ 8 9 e 8 4 3 b 0 f 0 2 6 < / d 1 p 1 : N a m e > < d 1 p 1 : P a r e n t   z : R e f = " i 1 0 5 6 " / > < d 1 p 1 : U U I D > 6 6 7 2 0 2 7 e - 1 5 c 7 - 4 7 4 2 - b 9 1 c - 4 2 a 3 f a f 0 f c 1 a < / d 1 p 1 : U U I D > < d 1 p 1 : C o n t a i n e r   z : R e f = " i 1 0 5 7 " / > < d 1 p 1 : V a l u e   i : t y p e = " d 1 : s t r i n g " > ' T 2 ' ! R 2 5 1 C 4 0 : R 2 5 1 C 4 5 < / d 1 p 1 : V a l u e > < / d 2 : a n y T y p e > < d 2 : a n y T y p e   z : I d = " i 1 0 7 2 "   i : t y p e = " d 1 p 1 : M D M P r o p e r t y " > < d 1 p 1 : N a m e > _ 6 0 7 d 5 f 1 8 _ 4 d 1 5 _ 4 8 0 5 _ b 4 b d _ b 8 5 0 2 4 7 7 e 9 f b < / d 1 p 1 : N a m e > < d 1 p 1 : P a r e n t   z : R e f = " i 1 0 5 6 " / > < d 1 p 1 : U U I D > 2 8 d f 9 2 8 1 - 4 4 a 1 - 4 a d 1 - b 6 8 7 - b 2 e f 3 4 2 b 8 d 7 3 < / d 1 p 1 : U U I D > < d 1 p 1 : C o n t a i n e r   z : R e f = " i 1 0 5 7 " / > < d 1 p 1 : V a l u e   i : t y p e = " d 1 : s t r i n g " > ' T 2 ' ! R 2 6 8 C 4 0 : R 2 6 8 C 4 5 < / d 1 p 1 : V a l u e > < / d 2 : a n y T y p e > < d 2 : a n y T y p e   z : I d = " i 1 0 7 3 "   i : t y p e = " d 1 p 1 : M D M P r o p e r t y " > < d 1 p 1 : N a m e > _ a f f d 9 5 c d _ d 5 e b _ 4 4 a 4 _ a 9 5 7 _ 3 b f c 4 1 f 2 3 8 6 5 < / d 1 p 1 : N a m e > < d 1 p 1 : P a r e n t   z : R e f = " i 1 0 5 6 " / > < d 1 p 1 : U U I D > 1 8 5 6 d 5 9 c - 3 c 4 f - 4 c 7 4 - b 7 a b - 8 0 3 1 3 c 9 4 6 8 b e < / d 1 p 1 : U U I D > < d 1 p 1 : C o n t a i n e r   z : R e f = " i 1 0 5 7 " / > < d 1 p 1 : V a l u e   i : t y p e = " d 1 : s t r i n g " > ' T 2 ' ! R 2 8 5 C 4 0 : R 2 8 5 C 4 5 < / d 1 p 1 : V a l u e > < / d 2 : a n y T y p e > < d 2 : a n y T y p e   z : I d = " i 1 0 7 4 "   i : t y p e = " d 1 p 1 : M D M P r o p e r t y " > < d 1 p 1 : N a m e > _ a 7 2 d a 3 0 d _ 6 8 2 6 _ 4 6 0 7 _ b 5 7 7 _ 7 2 0 6 0 1 c a 2 b 3 7 < / d 1 p 1 : N a m e > < d 1 p 1 : P a r e n t   z : R e f = " i 1 0 5 6 " / > < d 1 p 1 : U U I D > f a 8 5 c 5 9 8 - b 5 a a - 4 0 3 4 - 9 b e c - 0 6 6 a 5 c c 0 e 2 1 2 < / d 1 p 1 : U U I D > < d 1 p 1 : C o n t a i n e r   z : R e f = " i 1 0 5 7 " / > < d 1 p 1 : V a l u e   i : t y p e = " d 1 : s t r i n g " > ' T 2 ' ! R 3 0 2 C 4 0 : R 3 0 2 C 4 5 < / d 1 p 1 : V a l u e > < / d 2 : a n y T y p e > < d 2 : a n y T y p e   z : I d = " i 1 0 7 5 "   i : t y p e = " d 1 p 1 : M D M P r o p e r t y " > < d 1 p 1 : N a m e > _ 5 5 3 a c c d 5 _ 1 0 5 9 _ 4 c 0 6 _ 8 7 7 1 _ e 8 7 6 e 8 7 e 2 a 2 0 < / d 1 p 1 : N a m e > < d 1 p 1 : P a r e n t   z : R e f = " i 1 0 5 6 " / > < d 1 p 1 : U U I D > c 5 5 9 a 0 2 1 - 6 e 0 3 - 4 7 2 a - a 5 d c - 1 1 e f 9 6 7 2 7 5 6 2 < / d 1 p 1 : U U I D > < d 1 p 1 : C o n t a i n e r   z : R e f = " i 1 0 5 7 " / > < d 1 p 1 : V a l u e   i : t y p e = " d 1 : s t r i n g " > ' T 2 ' ! R 3 1 9 C 4 0 : R 3 1 9 C 4 5 < / d 1 p 1 : V a l u e > < / d 2 : a n y T y p e > < d 2 : a n y T y p e   z : I d = " i 1 0 7 6 "   i : t y p e = " d 1 p 1 : M D M P r o p e r t y " > < d 1 p 1 : N a m e > _ 1 4 1 3 c 5 9 2 _ 9 8 f 0 _ 4 6 3 a _ b 5 a b _ e d f b 2 4 1 d d e 9 d < / d 1 p 1 : N a m e > < d 1 p 1 : P a r e n t   z : R e f = " i 1 0 5 6 " / > < d 1 p 1 : U U I D > a 7 a f 7 2 8 8 - 1 1 1 c - 4 a d b - b d a d - 9 7 0 b 7 5 7 9 3 d 6 3 < / d 1 p 1 : U U I D > < d 1 p 1 : C o n t a i n e r   z : R e f = " i 1 0 5 7 " / > < d 1 p 1 : V a l u e   i : t y p e = " d 1 : s t r i n g " > ' T 2 ' ! R 3 3 6 C 4 0 : R 3 3 6 C 4 5 < / d 1 p 1 : V a l u e > < / d 2 : a n y T y p e > < d 2 : a n y T y p e   z : I d = " i 1 0 7 7 "   i : t y p e = " d 1 p 1 : M D M P r o p e r t y " > < d 1 p 1 : N a m e > _ 3 2 d 7 d 8 7 7 _ 8 9 b 2 _ 4 a 4 f _ a f e a _ 3 d b 7 f 2 9 7 c 9 8 7 < / d 1 p 1 : N a m e > < d 1 p 1 : P a r e n t   z : R e f = " i 1 0 5 6 " / > < d 1 p 1 : U U I D > 8 3 e 8 d 9 f 4 - 9 4 f 0 - 4 5 5 a - b f c 4 - c 2 7 8 b a 5 3 c d 0 2 < / d 1 p 1 : U U I D > < d 1 p 1 : C o n t a i n e r   z : R e f = " i 1 0 5 7 " / > < d 1 p 1 : V a l u e   i : t y p e = " d 1 : s t r i n g " > ' T 2 ' ! R 3 5 3 C 4 0 : R 3 5 3 C 4 5 < / d 1 p 1 : V a l u e > < / d 2 : a n y T y p e > < d 2 : a n y T y p e   z : I d = " i 1 0 7 8 "   i : t y p e = " d 1 p 1 : M D M P r o p e r t y " > < d 1 p 1 : N a m e > _ 6 f 2 0 8 6 c c _ 5 0 6 2 _ 4 3 e 2 _ 9 1 b 9 _ 5 a f 7 0 e 0 b d 0 e f < / d 1 p 1 : N a m e > < d 1 p 1 : P a r e n t   z : R e f = " i 1 0 5 6 " / > < d 1 p 1 : U U I D > 0 1 6 5 2 b 9 f - e 5 5 4 - 4 7 0 c - 8 b b 2 - c 4 8 c 7 2 5 2 1 9 8 5 < / d 1 p 1 : U U I D > < d 1 p 1 : C o n t a i n e r   z : R e f = " i 1 0 5 7 " / > < d 1 p 1 : V a l u e   i : t y p e = " d 1 : s t r i n g " > ' T 2 ' ! R 3 7 0 C 4 0 : R 3 7 0 C 4 5 < / d 1 p 1 : V a l u e > < / d 2 : a n y T y p e > < d 2 : a n y T y p e   z : I d = " i 1 0 7 9 "   i : t y p e = " d 1 p 1 : M D M P r o p e r t y " > < d 1 p 1 : N a m e > _ d c 4 4 6 d b f _ c 1 4 e _ 4 4 f 4 _ 8 0 0 6 _ 5 e 3 a 5 0 f c 8 3 e 1 < / d 1 p 1 : N a m e > < d 1 p 1 : P a r e n t   z : R e f = " i 1 0 5 6 " / > < d 1 p 1 : U U I D > b 8 e 4 5 0 d 4 - a 0 9 3 - 4 a 3 6 - 8 e a 6 - 3 1 7 1 a 9 d 4 0 8 7 d < / d 1 p 1 : U U I D > < d 1 p 1 : C o n t a i n e r   z : R e f = " i 1 0 5 7 " / > < d 1 p 1 : V a l u e   i : t y p e = " d 1 : s t r i n g " > ' T 2 ' ! R 3 8 7 C 4 0 : R 3 8 7 C 4 5 < / d 1 p 1 : V a l u e > < / d 2 : a n y T y p e > < d 2 : a n y T y p e   z : I d = " i 1 0 8 0 "   i : t y p e = " d 1 p 1 : M D M P r o p e r t y " > < d 1 p 1 : N a m e > _ 6 2 3 d 2 3 5 e _ c 1 2 9 _ 4 6 8 8 _ a e 8 f _ 3 f e f 3 c e e c 3 8 9 < / d 1 p 1 : N a m e > < d 1 p 1 : P a r e n t   z : R e f = " i 1 0 5 6 " / > < d 1 p 1 : U U I D > e 3 3 2 6 e 2 1 - 5 a f b - 4 5 4 1 - a 1 a b - b 9 b 8 0 8 d c e 9 b e < / d 1 p 1 : U U I D > < d 1 p 1 : C o n t a i n e r   z : R e f = " i 1 0 5 7 " / > < d 1 p 1 : V a l u e   i : t y p e = " d 1 : s t r i n g " > ' T 2 ' ! R 4 0 4 C 4 0 : R 4 0 4 C 4 5 < / d 1 p 1 : V a l u e > < / d 2 : a n y T y p e > < d 2 : a n y T y p e   z : I d = " i 1 0 8 1 "   i : t y p e = " d 1 p 1 : M D M P r o p e r t y " > < d 1 p 1 : N a m e > _ 9 0 8 8 9 b 5 2 _ f 6 0 a _ 4 1 b d _ a 7 e b _ 7 a 7 5 f c d a 7 3 b 7 < / d 1 p 1 : N a m e > < d 1 p 1 : P a r e n t   z : R e f = " i 1 0 5 6 " / > < d 1 p 1 : U U I D > a 6 d 0 3 1 6 3 - c 6 5 6 - 4 5 6 2 - b c a b - d 4 7 7 5 e d f 1 b 8 7 < / d 1 p 1 : U U I D > < d 1 p 1 : C o n t a i n e r   z : R e f = " i 1 0 5 7 " / > < d 1 p 1 : V a l u e   i : t y p e = " d 1 : s t r i n g " > ' T 2 ' ! R 4 2 2 C 4 0 : R 4 2 2 C 4 5 < / d 1 p 1 : V a l u e > < / d 2 : a n y T y p e > < d 2 : a n y T y p e   z : I d = " i 1 0 8 2 "   i : t y p e = " d 1 p 1 : M D M P r o p e r t y " > < d 1 p 1 : N a m e > _ c 5 a 2 9 4 4 a _ 5 8 0 7 _ 4 7 c 2 _ a a 5 1 _ 9 2 0 e d 9 f 6 1 d 2 d < / d 1 p 1 : N a m e > < d 1 p 1 : P a r e n t   z : R e f = " i 1 0 5 6 " / > < d 1 p 1 : U U I D > f 3 c 4 4 3 1 d - d 8 8 3 - 4 8 2 b - 9 9 f 2 - 5 9 7 3 c 7 c f 7 5 9 3 < / d 1 p 1 : U U I D > < d 1 p 1 : C o n t a i n e r   z : R e f = " i 1 0 5 7 " / > < d 1 p 1 : V a l u e   i : t y p e = " d 1 : s t r i n g " > ' T 2 ' ! R 4 5 0 C 4 0 : R 4 5 0 C 4 5 < / d 1 p 1 : V a l u e > < / d 2 : a n y T y p e > < d 2 : a n y T y p e   z : I d = " i 1 0 8 3 "   i : t y p e = " d 1 p 1 : M D M P r o p e r t y " > < d 1 p 1 : N a m e > _ 6 a 5 8 3 3 0 d _ 5 d 6 4 _ 4 3 5 a _ 9 e 4 2 _ 0 7 6 2 e 1 9 d d 4 5 6 < / d 1 p 1 : N a m e > < d 1 p 1 : P a r e n t   z : R e f = " i 1 0 5 6 " / > < d 1 p 1 : U U I D > 2 7 a 2 8 3 a 9 - 2 9 c 2 - 4 9 4 0 - 9 3 8 6 - a e 2 0 6 8 1 e 8 7 9 6 < / d 1 p 1 : U U I D > < d 1 p 1 : C o n t a i n e r   z : R e f = " i 1 0 5 7 " / > < d 1 p 1 : V a l u e   i : t y p e = " d 1 : s t r i n g " > ' T 2 ' ! R 4 6 5 C 4 0 : R 4 6 5 C 4 5 < / d 1 p 1 : V a l u e > < / d 2 : a n y T y p e > < / d 1 p 1 : _ e l e m e n t s > < d 1 p 1 : _ c o n t e x t C o l l e c t i o n s > < d 2 : K e y V a l u e O f a n y T y p e C o m p o n e n t C o l l e c t i o n O f a n y T y p e g W H h t R N j > < d 2 : K e y   z : R e f = " i 1 8 " / > < d 2 : V a l u e   z : I d = " i 1 0 8 4 " > < d 1 p 1 : U U I D > a f 4 e b 7 b 7 - 6 4 c 9 - 4 9 e 2 - a a 7 a - d 6 1 6 c b 6 0 f a 4 b < / d 1 p 1 : U U I D > < d 1 p 1 : _ e l e m e n t s > < d 2 : a n y T y p e   z : R e f = " i 1 0 5 8 " / > < d 2 : a n y T y p e   z : R e f = " i 1 0 5 9 " / > < d 2 : a n y T y p e   z : R e f = " i 1 0 6 0 " / > < d 2 : a n y T y p e   z : R e f = " i 1 0 6 1 " / > < d 2 : a n y T y p e   z : R e f = " i 1 0 6 2 " / > < d 2 : a n y T y p e   z : R e f = " i 1 0 6 3 " / > < d 2 : a n y T y p e   z : R e f = " i 1 0 6 4 " / > < d 2 : a n y T y p e   z : R e f = " i 1 0 6 5 " / > < d 2 : a n y T y p e   z : R e f = " i 1 0 6 6 " / > < d 2 : a n y T y p e   z : R e f = " i 1 0 6 7 " / > < d 2 : a n y T y p e   z : R e f = " i 1 0 6 8 " / > < d 2 : a n y T y p e   z : R e f = " i 1 0 6 9 " / > < d 2 : a n y T y p e   z : R e f = " i 1 0 7 0 " / > < d 2 : a n y T y p e   z : R e f = " i 1 0 7 1 " / > < d 2 : a n y T y p e   z : R e f = " i 1 0 7 2 " / > < d 2 : a n y T y p e   z : R e f = " i 1 0 7 3 " / > < d 2 : a n y T y p e   z : R e f = " i 1 0 7 4 " / > < d 2 : a n y T y p e   z : R e f = " i 1 0 7 5 " / > < d 2 : a n y T y p e   z : R e f = " i 1 0 7 6 " / > < d 2 : a n y T y p e   z : R e f = " i 1 0 7 7 " / > < d 2 : a n y T y p e   z : R e f = " i 1 0 7 8 " / > < d 2 : a n y T y p e   z : R e f = " i 1 0 7 9 " / > < d 2 : a n y T y p e   z : R e f = " i 1 0 8 0 " / > < d 2 : a n y T y p e   z : R e f = " i 1 0 8 1 " / > < d 2 : a n y T y p e   z : R e f = " i 1 0 8 2 " / > < d 2 : a n y T y p e   z : R e f = " i 1 0 8 3 " / > < / d 1 p 1 : _ e l e m e n t s > < / d 2 : V a l u e > < / d 2 : K e y V a l u e O f a n y T y p e C o m p o n e n t C o l l e c t i o n O f a n y T y p e g W H h t R N j > < / d 1 p 1 : _ c o n t e x t C o l l e c t i o n s > < / d 1 p 1 : _ p r o p e r t i e s > < d 1 p 1 : C o n t a i n e r   z : R e f = " i 2 6 8 " / > < d 1 p 1 : _ l a b e l s > < d 2 : K e y V a l u e O f s t r i n g a n y T y p e > < d 2 : K e y > L a b e l < / d 2 : K e y > < d 2 : V a l u e   z : I d = " i 1 0 8 5 "   i : t y p e = " d 1 p 1 : L a b e l " > < d 1 p 1 : P a r e n t   z : R e f = " i 1 0 5 6 " / > < d 1 p 1 : U U I D > 6 7 f d 5 c 5 9 - 2 c 8 d - 4 6 5 f - 8 7 5 6 - 7 1 7 c c d a 2 6 1 0 3 < / d 1 p 1 : U U I D > < d 1 p 1 : _ t e x t s > < d 2 : K e y V a l u e O f L a b e l . T e x t K e y s t r i n g _ S R k x G n 9 d > < d 2 : K e y > < d 1 p 1 : C o n t e x t   z : R e f = " i 1 8 " / > < d 1 p 1 : L a n g u a g e   z : R e f = " i 3 2 " / > < / d 2 : K e y > < d 2 : V a l u e > S i t u a t i o n < / 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1 0 8 6 "   i : t y p e = " d 1 p 1 : E l e m e n t s " > < d 1 p 1 : P a r e n t   z : R e f = " i 1 0 5 6 " / > < d 1 p 1 : U U I D > 7 2 b 9 c 9 1 f - 9 0 f e - 4 1 0 4 - 8 1 e a - 4 9 a 1 e 7 f 3 2 b 6 d < / d 1 p 1 : U U I D > < d 1 p 1 : _ e l e m e n t s > < d 2 : a n y T y p e   z : I d = " i 1 0 8 7 "   i : t y p e = " d 1 p 1 : E l e m e n t " > < d 1 p 1 : N a m e > P r o p r i & a m p ; 2 3 3 ; t a i r e < / d 1 p 1 : N a m e > < d 1 p 1 : O b j e c t T y p e > E l e m e n t < / d 1 p 1 : O b j e c t T y p e > < d 1 p 1 : P a r e n t   z : R e f = " i 1 0 5 6 " / > < d 1 p 1 : U U I D > 5 0 3 1 7 1 f a - 4 c 0 d - 4 d f 7 - b 1 0 e - 4 1 5 b c 4 d 2 0 b 4 9 < / d 1 p 1 : U U I D > < d 1 p 1 : _ p r o p e r t i e s   z : I d = " i 1 0 8 8 "   i : t y p e = " d 1 p 1 : M D M P r o p e r t i e s " > < d 1 p 1 : P a r e n t   z : R e f = " i 1 0 8 7 " / > < d 1 p 1 : U U I D > 0 f 8 4 e e 3 0 - d 2 6 a - 4 7 0 7 - a f 9 2 - d a 5 2 0 8 0 0 2 3 a 8 < / d 1 p 1 : U U I D > < d 1 p 1 : _ e l e m e n t s > < d 2 : a n y T y p e   z : I d = " i 1 0 8 9 "   i : t y p e = " d 1 p 1 : M D M P r o p e r t y " > < d 1 p 1 : N a m e > S i g L e t t e r < / d 1 p 1 : N a m e > < d 1 p 1 : P a r e n t   z : R e f = " i 1 0 8 7 " / > < d 1 p 1 : U U I D > a f 7 4 8 e 5 f - 2 f b c - 4 c 6 e - 9 a 4 d - b 8 9 a 5 c 3 a e 9 5 8 < / d 1 p 1 : U U I D > < d 1 p 1 : _ p r o p e r t i e s   z : I d = " i 1 0 9 0 "   i : t y p e = " d 1 p 1 : M D M P r o p e r t i e s " > < d 1 p 1 : P a r e n t   z : R e f = " i 1 0 8 9 " / > < d 1 p 1 : U U I D > 9 4 e d 8 a 0 3 - d 0 c 1 - 4 1 2 0 - 8 e e 1 - 1 3 1 f 8 d c d e 4 0 1 < / d 1 p 1 : U U I D > < d 1 p 1 : _ e l e m e n t s / > < d 1 p 1 : _ c o n t e x t C o l l e c t i o n s > < d 2 : K e y V a l u e O f a n y T y p e C o m p o n e n t C o l l e c t i o n O f a n y T y p e g W H h t R N j > < d 2 : K e y   z : R e f = " i 1 8 " / > < d 2 : V a l u e   z : I d = " i 1 0 9 1 " > < d 1 p 1 : U U I D > 9 7 5 5 5 c b 4 - f 8 d d - 4 1 a 9 - a 7 d f - 0 9 6 9 e 7 8 c 4 4 9 c < / d 1 p 1 : U U I D > < d 1 p 1 : _ e l e m e n t s / > < / d 2 : V a l u e > < / d 2 : K e y V a l u e O f a n y T y p e C o m p o n e n t C o l l e c t i o n O f a n y T y p e g W H h t R N j > < / d 1 p 1 : _ c o n t e x t C o l l e c t i o n s > < / d 1 p 1 : _ p r o p e r t i e s > < d 1 p 1 : C o n t a i n e r   z : R e f = " i 1 0 8 8 " / > < d 1 p 1 : V a l u e   i : t y p e = " d 1 : s t r i n g " > s < / d 1 p 1 : V a l u e > < / d 2 : a n y T y p e > < d 2 : a n y T y p e   z : I d = " i 1 0 9 2 "   i : t y p e = " d 1 p 1 : M D M P r o p e r t y " > < d 1 p 1 : N a m e > _ 7 3 0 8 4 c 1 2 _ 7 6 8 0 _ 4 8 d 4 _ 9 2 c 2 _ 6 b 0 c 8 0 5 4 2 9 f 2 < / d 1 p 1 : N a m e > < d 1 p 1 : P a r e n t   z : R e f = " i 1 0 8 7 " / > < d 1 p 1 : U U I D > 5 d 9 0 0 a a e - 5 c b c - 4 4 1 8 - 8 f 6 7 - d 2 2 6 a b 1 9 3 5 5 b < / d 1 p 1 : U U I D > < d 1 p 1 : C o n t a i n e r   z : R e f = " i 1 0 8 8 " / > < d 1 p 1 : V a l u e   i : t y p e = " d 1 : s t r i n g " > ' T 2 ' ! R 3 C 4 0 : R 4 C 4 1 < / d 1 p 1 : V a l u e > < / d 2 : a n y T y p e > < d 2 : a n y T y p e   z : I d = " i 1 0 9 3 "   i : t y p e = " d 1 p 1 : M D M P r o p e r t y " > < d 1 p 1 : N a m e > _ 2 f a b 1 5 2 3 _ e c 2 6 _ 4 1 a e _ 8 2 f e _ 5 5 c 3 6 e 9 4 8 b a 3 < / d 1 p 1 : N a m e > < d 1 p 1 : P a r e n t   z : R e f = " i 1 0 8 7 " / > < d 1 p 1 : U U I D > e 0 1 b 9 5 f a - 6 b 6 6 - 4 c 9 f - 8 6 e 5 - 7 2 4 d f f 6 3 8 9 4 c < / d 1 p 1 : U U I D > < d 1 p 1 : C o n t a i n e r   z : R e f = " i 1 0 8 8 " / > < d 1 p 1 : V a l u e   i : t y p e = " d 1 : s t r i n g " > ' T 2 ' ! R 1 7 C 4 0 : R 1 8 C 4 1 < / d 1 p 1 : V a l u e > < / d 2 : a n y T y p e > < d 2 : a n y T y p e   z : I d = " i 1 0 9 4 "   i : t y p e = " d 1 p 1 : M D M P r o p e r t y " > < d 1 p 1 : N a m e > _ 7 f d 3 d 7 0 d _ e 0 5 8 _ 4 4 3 1 _ b 0 2 9 _ 2 c 8 0 3 0 c 6 d d 1 7 < / d 1 p 1 : N a m e > < d 1 p 1 : P a r e n t   z : R e f = " i 1 0 8 7 " / > < d 1 p 1 : U U I D > 0 b f a b 9 f 1 - 4 c 4 1 - 4 2 7 e - b 8 f 9 - b 5 a e 8 a 5 1 c a 6 c < / d 1 p 1 : U U I D > < d 1 p 1 : C o n t a i n e r   z : R e f = " i 1 0 8 8 " / > < d 1 p 1 : V a l u e   i : t y p e = " d 1 : s t r i n g " > ' T 2 ' ! R 2 9 C 4 0 : R 3 0 C 4 1 < / d 1 p 1 : V a l u e > < / d 2 : a n y T y p e > < d 2 : a n y T y p e   z : I d = " i 1 0 9 5 "   i : t y p e = " d 1 p 1 : M D M P r o p e r t y " > < d 1 p 1 : N a m e > _ 5 8 b 1 2 1 0 c _ d 0 e 0 _ 4 4 0 6 _ b 3 c 4 _ c e 2 b 6 e a 6 9 2 2 5 < / d 1 p 1 : N a m e > < d 1 p 1 : P a r e n t   z : R e f = " i 1 0 8 7 " / > < d 1 p 1 : U U I D > a 6 2 0 f 0 8 6 - 2 3 7 1 - 4 8 1 5 - a 5 8 d - 8 e 6 d 1 6 f d a e 1 0 < / d 1 p 1 : U U I D > < d 1 p 1 : C o n t a i n e r   z : R e f = " i 1 0 8 8 " / > < d 1 p 1 : V a l u e   i : t y p e = " d 1 : s t r i n g " > ' T 2 ' ! R 4 5 C 4 0 : R 4 6 C 4 1 < / d 1 p 1 : V a l u e > < / d 2 : a n y T y p e > < d 2 : a n y T y p e   z : I d = " i 1 0 9 6 "   i : t y p e = " d 1 p 1 : M D M P r o p e r t y " > < d 1 p 1 : N a m e > _ 5 d 0 5 e 8 2 d _ 1 d c 0 _ 4 7 9 0 _ a c 9 0 _ a 3 b f 6 9 5 7 9 3 5 e < / d 1 p 1 : N a m e > < d 1 p 1 : P a r e n t   z : R e f = " i 1 0 8 7 " / > < d 1 p 1 : U U I D > 0 3 0 2 d 8 e 2 - f 7 7 5 - 4 1 a 7 - 9 4 1 2 - 4 0 9 e a 7 d c 8 b f 0 < / d 1 p 1 : U U I D > < d 1 p 1 : C o n t a i n e r   z : R e f = " i 1 0 8 8 " / > < d 1 p 1 : V a l u e   i : t y p e = " d 1 : s t r i n g " > ' T 2 ' ! R 6 1 C 4 0 : R 6 2 C 4 1 < / d 1 p 1 : V a l u e > < / d 2 : a n y T y p e > < d 2 : a n y T y p e   z : I d = " i 1 0 9 7 "   i : t y p e = " d 1 p 1 : M D M P r o p e r t y " > < d 1 p 1 : N a m e > _ c 5 e 2 7 3 6 7 _ e d 1 d _ 4 f 2 0 _ a a 0 f _ 4 3 f b 1 b 2 5 8 4 a 3 < / d 1 p 1 : N a m e > < d 1 p 1 : P a r e n t   z : R e f = " i 1 0 8 7 " / > < d 1 p 1 : U U I D > b 7 e 0 8 2 8 7 - 9 8 e 7 - 4 3 2 0 - 8 e 5 d - 3 2 d 5 c 8 4 9 8 4 3 3 < / d 1 p 1 : U U I D > < d 1 p 1 : C o n t a i n e r   z : R e f = " i 1 0 8 8 " / > < d 1 p 1 : V a l u e   i : t y p e = " d 1 : s t r i n g " > ' T 2 ' ! R 8 0 C 4 0 : R 8 1 C 4 1 < / d 1 p 1 : V a l u e > < / d 2 : a n y T y p e > < d 2 : a n y T y p e   z : I d = " i 1 0 9 8 "   i : t y p e = " d 1 p 1 : M D M P r o p e r t y " > < d 1 p 1 : N a m e > _ 4 1 a 3 c 8 8 d _ b 2 1 7 _ 4 b f 1 _ a 3 6 0 _ 4 7 b 1 6 a 7 3 3 5 3 5 < / d 1 p 1 : N a m e > < d 1 p 1 : P a r e n t   z : R e f = " i 1 0 8 7 " / > < d 1 p 1 : U U I D > 3 c f 4 d c b 3 - 5 a 7 1 - 4 5 f 9 - a 1 2 f - 2 e a f 3 2 8 9 b c a 2 < / d 1 p 1 : U U I D > < d 1 p 1 : C o n t a i n e r   z : R e f = " i 1 0 8 8 " / > < d 1 p 1 : V a l u e   i : t y p e = " d 1 : s t r i n g " > ' T 2 ' ! R 9 5 C 4 0 : R 9 6 C 4 1 < / d 1 p 1 : V a l u e > < / d 2 : a n y T y p e > < d 2 : a n y T y p e   z : I d = " i 1 0 9 9 "   i : t y p e = " d 1 p 1 : M D M P r o p e r t y " > < d 1 p 1 : N a m e > _ d a 2 2 2 0 9 d _ e f 2 6 _ 4 3 9 7 _ 8 2 9 1 _ 6 8 a 8 9 4 3 e d 0 6 4 < / d 1 p 1 : N a m e > < d 1 p 1 : P a r e n t   z : R e f = " i 1 0 8 7 " / > < d 1 p 1 : U U I D > 1 0 4 4 c 0 e 2 - a 9 4 7 - 4 9 3 8 - 9 7 c e - 6 7 0 a e 9 b 2 9 b a 7 < / d 1 p 1 : U U I D > < d 1 p 1 : C o n t a i n e r   z : R e f = " i 1 0 8 8 " / > < d 1 p 1 : V a l u e   i : t y p e = " d 1 : s t r i n g " > ' T 2 ' ! R 1 4 1 C 4 0 : R 1 4 2 C 4 1 < / d 1 p 1 : V a l u e > < / d 2 : a n y T y p e > < d 2 : a n y T y p e   z : I d = " i 1 1 0 0 "   i : t y p e = " d 1 p 1 : M D M P r o p e r t y " > < d 1 p 1 : N a m e > _ 1 2 3 0 1 5 c 3 _ 4 1 7 4 _ 4 0 4 e _ 8 4 9 2 _ 5 0 6 4 7 a f a 9 d 7 1 < / d 1 p 1 : N a m e > < d 1 p 1 : P a r e n t   z : R e f = " i 1 0 8 7 " / > < d 1 p 1 : U U I D > 7 e e 2 e 3 9 b - c d 8 9 - 4 f a 1 - 8 2 8 3 - 2 b c 1 c 3 3 9 1 5 6 2 < / d 1 p 1 : U U I D > < d 1 p 1 : C o n t a i n e r   z : R e f = " i 1 0 8 8 " / > < d 1 p 1 : V a l u e   i : t y p e = " d 1 : s t r i n g " > ' T 2 ' ! R 1 5 3 C 4 0 : R 1 5 4 C 4 1 < / d 1 p 1 : V a l u e > < / d 2 : a n y T y p e > < d 2 : a n y T y p e   z : I d = " i 1 1 0 1 "   i : t y p e = " d 1 p 1 : M D M P r o p e r t y " > < d 1 p 1 : N a m e > _ d 4 5 c e b a c _ 4 c 2 e _ 4 2 d 1 _ a 4 1 3 _ 6 f e 2 f f c d 1 8 d 2 < / d 1 p 1 : N a m e > < d 1 p 1 : P a r e n t   z : R e f = " i 1 0 8 7 " / > < d 1 p 1 : U U I D > 6 b b d f f 4 d - 9 7 2 3 - 4 1 e 0 - a 1 8 2 - 7 4 9 4 6 3 8 4 0 2 1 0 < / d 1 p 1 : U U I D > < d 1 p 1 : C o n t a i n e r   z : R e f = " i 1 0 8 8 " / > < d 1 p 1 : V a l u e   i : t y p e = " d 1 : s t r i n g " > ' T 2 ' ! R 2 0 0 C 4 0 : R 2 0 1 C 4 1 < / d 1 p 1 : V a l u e > < / d 2 : a n y T y p e > < d 2 : a n y T y p e   z : I d = " i 1 1 0 2 "   i : t y p e = " d 1 p 1 : M D M P r o p e r t y " > < d 1 p 1 : N a m e > _ 9 8 3 f 2 2 5 f _ 1 b b 4 _ 4 c c c _ b 9 f 7 _ 6 b 1 3 2 c 6 9 e 3 9 e < / d 1 p 1 : N a m e > < d 1 p 1 : P a r e n t   z : R e f = " i 1 0 8 7 " / > < d 1 p 1 : U U I D > 3 4 2 4 a 0 d 4 - 9 4 c a - 4 2 9 9 - 8 1 b 6 - a 0 4 d a d 4 6 e f 3 1 < / d 1 p 1 : U U I D > < d 1 p 1 : C o n t a i n e r   z : R e f = " i 1 0 8 8 " / > < d 1 p 1 : V a l u e   i : t y p e = " d 1 : s t r i n g " > ' T 2 ' ! R 2 1 2 C 4 0 : R 2 1 3 C 4 1 < / d 1 p 1 : V a l u e > < / d 2 : a n y T y p e > < d 2 : a n y T y p e   z : I d = " i 1 1 0 3 "   i : t y p e = " d 1 p 1 : M D M P r o p e r t y " > < d 1 p 1 : N a m e > _ 7 8 0 5 4 3 b a _ f f 7 9 _ 4 f b 6 _ b d 5 8 _ 9 c d 3 c 7 1 2 8 2 6 6 < / d 1 p 1 : N a m e > < d 1 p 1 : P a r e n t   z : R e f = " i 1 0 8 7 " / > < d 1 p 1 : U U I D > c f 3 6 c 5 7 c - d e 0 6 - 4 8 9 f - 8 4 8 e - 0 6 e d 2 2 e 6 9 b 5 e < / d 1 p 1 : U U I D > < d 1 p 1 : C o n t a i n e r   z : R e f = " i 1 0 8 8 " / > < d 1 p 1 : V a l u e   i : t y p e = " d 1 : s t r i n g " > ' T 2 ' ! R 2 2 5 C 4 0 : R 2 2 6 C 4 1 < / d 1 p 1 : V a l u e > < / d 2 : a n y T y p e > < d 2 : a n y T y p e   z : I d = " i 1 1 0 4 "   i : t y p e = " d 1 p 1 : M D M P r o p e r t y " > < d 1 p 1 : N a m e > _ 1 2 f c 3 7 c 8 _ d 0 1 6 _ 4 6 e 7 _ 8 b b 6 _ 6 0 7 c 0 7 8 6 6 2 d c < / d 1 p 1 : N a m e > < d 1 p 1 : P a r e n t   z : R e f = " i 1 0 8 7 " / > < d 1 p 1 : U U I D > 3 f a 5 8 2 7 f - 4 8 8 f - 4 6 0 8 - 9 b a 2 - a f 8 f a 9 5 1 5 d 2 e < / d 1 p 1 : U U I D > < d 1 p 1 : C o n t a i n e r   z : R e f = " i 1 0 8 8 " / > < d 1 p 1 : V a l u e   i : t y p e = " d 1 : s t r i n g " > ' T 2 ' ! R 2 3 8 C 4 0 : R 2 3 9 C 4 1 < / d 1 p 1 : V a l u e > < / d 2 : a n y T y p e > < d 2 : a n y T y p e   z : I d = " i 1 1 0 5 "   i : t y p e = " d 1 p 1 : M D M P r o p e r t y " > < d 1 p 1 : N a m e > _ 7 5 5 3 2 e 3 e _ a 8 1 4 _ 4 8 f 9 _ 8 2 3 2 _ 8 9 e 8 4 3 b 0 f 0 2 6 < / d 1 p 1 : N a m e > < d 1 p 1 : P a r e n t   z : R e f = " i 1 0 8 7 " / > < d 1 p 1 : U U I D > 5 7 5 8 a 7 a 3 - a 7 3 b - 4 d c 7 - b b 1 4 - 4 0 e d a 8 3 a 9 d 2 1 < / d 1 p 1 : U U I D > < d 1 p 1 : C o n t a i n e r   z : R e f = " i 1 0 8 8 " / > < d 1 p 1 : V a l u e   i : t y p e = " d 1 : s t r i n g " > ' T 2 ' ! R 2 5 1 C 4 0 : R 2 5 2 C 4 1 < / d 1 p 1 : V a l u e > < / d 2 : a n y T y p e > < d 2 : a n y T y p e   z : I d = " i 1 1 0 6 "   i : t y p e = " d 1 p 1 : M D M P r o p e r t y " > < d 1 p 1 : N a m e > _ 6 0 7 d 5 f 1 8 _ 4 d 1 5 _ 4 8 0 5 _ b 4 b d _ b 8 5 0 2 4 7 7 e 9 f b < / d 1 p 1 : N a m e > < d 1 p 1 : P a r e n t   z : R e f = " i 1 0 8 7 " / > < d 1 p 1 : U U I D > 6 7 2 4 4 f b 8 - 7 c c 7 - 4 c e d - b e 2 2 - f 4 1 0 b b c 2 a 0 0 6 < / d 1 p 1 : U U I D > < d 1 p 1 : C o n t a i n e r   z : R e f = " i 1 0 8 8 " / > < d 1 p 1 : V a l u e   i : t y p e = " d 1 : s t r i n g " > ' T 2 ' ! R 2 6 8 C 4 0 : R 2 6 9 C 4 1 < / d 1 p 1 : V a l u e > < / d 2 : a n y T y p e > < d 2 : a n y T y p e   z : I d = " i 1 1 0 7 "   i : t y p e = " d 1 p 1 : M D M P r o p e r t y " > < d 1 p 1 : N a m e > _ a f f d 9 5 c d _ d 5 e b _ 4 4 a 4 _ a 9 5 7 _ 3 b f c 4 1 f 2 3 8 6 5 < / d 1 p 1 : N a m e > < d 1 p 1 : P a r e n t   z : R e f = " i 1 0 8 7 " / > < d 1 p 1 : U U I D > 5 6 3 b 5 9 1 3 - f 1 8 1 - 4 8 b 3 - a 4 7 3 - 1 8 6 6 9 7 9 1 d e c c < / d 1 p 1 : U U I D > < d 1 p 1 : C o n t a i n e r   z : R e f = " i 1 0 8 8 " / > < d 1 p 1 : V a l u e   i : t y p e = " d 1 : s t r i n g " > ' T 2 ' ! R 2 8 5 C 4 0 : R 2 8 6 C 4 1 < / d 1 p 1 : V a l u e > < / d 2 : a n y T y p e > < d 2 : a n y T y p e   z : I d = " i 1 1 0 8 "   i : t y p e = " d 1 p 1 : M D M P r o p e r t y " > < d 1 p 1 : N a m e > _ a 7 2 d a 3 0 d _ 6 8 2 6 _ 4 6 0 7 _ b 5 7 7 _ 7 2 0 6 0 1 c a 2 b 3 7 < / d 1 p 1 : N a m e > < d 1 p 1 : P a r e n t   z : R e f = " i 1 0 8 7 " / > < d 1 p 1 : U U I D > 9 d 9 6 4 c 0 6 - 1 0 2 1 - 4 e b 4 - a 0 5 c - b a 3 2 4 7 9 3 1 4 9 a < / d 1 p 1 : U U I D > < d 1 p 1 : C o n t a i n e r   z : R e f = " i 1 0 8 8 " / > < d 1 p 1 : V a l u e   i : t y p e = " d 1 : s t r i n g " > ' T 2 ' ! R 3 0 2 C 4 0 : R 3 0 3 C 4 1 < / d 1 p 1 : V a l u e > < / d 2 : a n y T y p e > < d 2 : a n y T y p e   z : I d = " i 1 1 0 9 "   i : t y p e = " d 1 p 1 : M D M P r o p e r t y " > < d 1 p 1 : N a m e > _ 5 5 3 a c c d 5 _ 1 0 5 9 _ 4 c 0 6 _ 8 7 7 1 _ e 8 7 6 e 8 7 e 2 a 2 0 < / d 1 p 1 : N a m e > < d 1 p 1 : P a r e n t   z : R e f = " i 1 0 8 7 " / > < d 1 p 1 : U U I D > 6 9 f f d d a 7 - c a 2 4 - 4 b 5 f - 8 5 a 0 - b b 2 0 2 a 5 0 9 a 9 6 < / d 1 p 1 : U U I D > < d 1 p 1 : C o n t a i n e r   z : R e f = " i 1 0 8 8 " / > < d 1 p 1 : V a l u e   i : t y p e = " d 1 : s t r i n g " > ' T 2 ' ! R 3 1 9 C 4 0 : R 3 2 0 C 4 1 < / d 1 p 1 : V a l u e > < / d 2 : a n y T y p e > < d 2 : a n y T y p e   z : I d = " i 1 1 1 0 "   i : t y p e = " d 1 p 1 : M D M P r o p e r t y " > < d 1 p 1 : N a m e > _ 1 4 1 3 c 5 9 2 _ 9 8 f 0 _ 4 6 3 a _ b 5 a b _ e d f b 2 4 1 d d e 9 d < / d 1 p 1 : N a m e > < d 1 p 1 : P a r e n t   z : R e f = " i 1 0 8 7 " / > < d 1 p 1 : U U I D > f f e 3 9 8 c d - 7 2 9 1 - 4 8 f 5 - 8 2 3 6 - 5 f 9 3 b a b 4 b e 7 b < / d 1 p 1 : U U I D > < d 1 p 1 : C o n t a i n e r   z : R e f = " i 1 0 8 8 " / > < d 1 p 1 : V a l u e   i : t y p e = " d 1 : s t r i n g " > ' T 2 ' ! R 3 3 6 C 4 0 : R 3 3 7 C 4 1 < / d 1 p 1 : V a l u e > < / d 2 : a n y T y p e > < d 2 : a n y T y p e   z : I d = " i 1 1 1 1 "   i : t y p e = " d 1 p 1 : M D M P r o p e r t y " > < d 1 p 1 : N a m e > _ 3 2 d 7 d 8 7 7 _ 8 9 b 2 _ 4 a 4 f _ a f e a _ 3 d b 7 f 2 9 7 c 9 8 7 < / d 1 p 1 : N a m e > < d 1 p 1 : P a r e n t   z : R e f = " i 1 0 8 7 " / > < d 1 p 1 : U U I D > 5 e 2 7 4 0 f a - 7 1 c f - 4 e a f - b a 2 6 - 7 6 1 f 0 e a 9 5 9 d e < / d 1 p 1 : U U I D > < d 1 p 1 : C o n t a i n e r   z : R e f = " i 1 0 8 8 " / > < d 1 p 1 : V a l u e   i : t y p e = " d 1 : s t r i n g " > ' T 2 ' ! R 3 5 3 C 4 0 : R 3 5 4 C 4 1 < / d 1 p 1 : V a l u e > < / d 2 : a n y T y p e > < d 2 : a n y T y p e   z : I d = " i 1 1 1 2 "   i : t y p e = " d 1 p 1 : M D M P r o p e r t y " > < d 1 p 1 : N a m e > _ 6 f 2 0 8 6 c c _ 5 0 6 2 _ 4 3 e 2 _ 9 1 b 9 _ 5 a f 7 0 e 0 b d 0 e f < / d 1 p 1 : N a m e > < d 1 p 1 : P a r e n t   z : R e f = " i 1 0 8 7 " / > < d 1 p 1 : U U I D > 5 7 b 0 c c 1 5 - 5 2 2 5 - 4 9 d 1 - a 5 0 a - 0 c 1 1 a 4 8 8 e 4 d 8 < / d 1 p 1 : U U I D > < d 1 p 1 : C o n t a i n e r   z : R e f = " i 1 0 8 8 " / > < d 1 p 1 : V a l u e   i : t y p e = " d 1 : s t r i n g " > ' T 2 ' ! R 3 7 0 C 4 0 : R 3 7 1 C 4 1 < / d 1 p 1 : V a l u e > < / d 2 : a n y T y p e > < d 2 : a n y T y p e   z : I d = " i 1 1 1 3 "   i : t y p e = " d 1 p 1 : M D M P r o p e r t y " > < d 1 p 1 : N a m e > _ d c 4 4 6 d b f _ c 1 4 e _ 4 4 f 4 _ 8 0 0 6 _ 5 e 3 a 5 0 f c 8 3 e 1 < / d 1 p 1 : N a m e > < d 1 p 1 : P a r e n t   z : R e f = " i 1 0 8 7 " / > < d 1 p 1 : U U I D > 4 8 a 3 5 b 7 4 - 1 3 8 6 - 4 1 b 2 - b b f e - 1 4 2 2 6 1 a 0 1 6 f 2 < / d 1 p 1 : U U I D > < d 1 p 1 : C o n t a i n e r   z : R e f = " i 1 0 8 8 " / > < d 1 p 1 : V a l u e   i : t y p e = " d 1 : s t r i n g " > ' T 2 ' ! R 3 8 7 C 4 0 : R 3 8 8 C 4 1 < / d 1 p 1 : V a l u e > < / d 2 : a n y T y p e > < d 2 : a n y T y p e   z : I d = " i 1 1 1 4 "   i : t y p e = " d 1 p 1 : M D M P r o p e r t y " > < d 1 p 1 : N a m e > _ 6 2 3 d 2 3 5 e _ c 1 2 9 _ 4 6 8 8 _ a e 8 f _ 3 f e f 3 c e e c 3 8 9 < / d 1 p 1 : N a m e > < d 1 p 1 : P a r e n t   z : R e f = " i 1 0 8 7 " / > < d 1 p 1 : U U I D > a 1 3 c 8 c 4 4 - 4 f c f - 4 0 a a - a f 9 6 - 6 4 2 6 8 e d 3 1 5 7 3 < / d 1 p 1 : U U I D > < d 1 p 1 : C o n t a i n e r   z : R e f = " i 1 0 8 8 " / > < d 1 p 1 : V a l u e   i : t y p e = " d 1 : s t r i n g " > ' T 2 ' ! R 4 0 4 C 4 0 : R 4 0 5 C 4 1 < / d 1 p 1 : V a l u e > < / d 2 : a n y T y p e > < d 2 : a n y T y p e   z : I d = " i 1 1 1 5 "   i : t y p e = " d 1 p 1 : M D M P r o p e r t y " > < d 1 p 1 : N a m e > _ 9 0 8 8 9 b 5 2 _ f 6 0 a _ 4 1 b d _ a 7 e b _ 7 a 7 5 f c d a 7 3 b 7 < / d 1 p 1 : N a m e > < d 1 p 1 : P a r e n t   z : R e f = " i 1 0 8 7 " / > < d 1 p 1 : U U I D > d 7 5 3 5 9 9 1 - 5 f 0 4 - 4 6 3 2 - 9 e d f - a 3 2 b 9 f 8 0 4 b 6 2 < / d 1 p 1 : U U I D > < d 1 p 1 : C o n t a i n e r   z : R e f = " i 1 0 8 8 " / > < d 1 p 1 : V a l u e   i : t y p e = " d 1 : s t r i n g " > ' T 2 ' ! R 4 2 2 C 4 0 : R 4 2 3 C 4 1 < / d 1 p 1 : V a l u e > < / d 2 : a n y T y p e > < d 2 : a n y T y p e   z : I d = " i 1 1 1 6 "   i : t y p e = " d 1 p 1 : M D M P r o p e r t y " > < d 1 p 1 : N a m e > _ c 5 a 2 9 4 4 a _ 5 8 0 7 _ 4 7 c 2 _ a a 5 1 _ 9 2 0 e d 9 f 6 1 d 2 d < / d 1 p 1 : N a m e > < d 1 p 1 : P a r e n t   z : R e f = " i 1 0 8 7 " / > < d 1 p 1 : U U I D > 9 6 b a 2 1 0 2 - 6 f 5 1 - 4 3 6 c - 9 6 2 0 - d 1 7 8 8 9 2 7 f f 4 a < / d 1 p 1 : U U I D > < d 1 p 1 : C o n t a i n e r   z : R e f = " i 1 0 8 8 " / > < d 1 p 1 : V a l u e   i : t y p e = " d 1 : s t r i n g " > ' T 2 ' ! R 4 5 0 C 4 0 : R 4 5 1 C 4 1 < / d 1 p 1 : V a l u e > < / d 2 : a n y T y p e > < d 2 : a n y T y p e   z : I d = " i 1 1 1 7 "   i : t y p e = " d 1 p 1 : M D M P r o p e r t y " > < d 1 p 1 : N a m e > _ 6 a 5 8 3 3 0 d _ 5 d 6 4 _ 4 3 5 a _ 9 e 4 2 _ 0 7 6 2 e 1 9 d d 4 5 6 < / d 1 p 1 : N a m e > < d 1 p 1 : P a r e n t   z : R e f = " i 1 0 8 7 " / > < d 1 p 1 : U U I D > 0 5 9 8 6 b 0 d - 6 0 1 7 - 4 b f d - 8 a c a - d b 2 a 6 2 4 b 9 b 2 5 < / d 1 p 1 : U U I D > < d 1 p 1 : C o n t a i n e r   z : R e f = " i 1 0 8 8 " / > < d 1 p 1 : V a l u e   i : t y p e = " d 1 : s t r i n g " > ' T 2 ' ! R 4 6 5 C 4 0 : R 4 6 6 C 4 1 < / d 1 p 1 : V a l u e > < / d 2 : a n y T y p e > < / d 1 p 1 : _ e l e m e n t s > < d 1 p 1 : _ c o n t e x t C o l l e c t i o n s > < d 2 : K e y V a l u e O f a n y T y p e C o m p o n e n t C o l l e c t i o n O f a n y T y p e g W H h t R N j > < d 2 : K e y   z : R e f = " i 1 8 " / > < d 2 : V a l u e   z : I d = " i 1 1 1 8 " > < d 1 p 1 : U U I D > 7 9 e 0 e f 3 2 - 2 3 5 9 - 4 c a f - 8 d 4 1 - f 3 d 5 1 8 2 0 5 f 4 5 < / d 1 p 1 : U U I D > < d 1 p 1 : _ e l e m e n t s > < d 2 : a n y T y p e   z : R e f = " i 1 0 8 9 " / > < d 2 : a n y T y p e   z : R e f = " i 1 0 9 2 " / > < d 2 : a n y T y p e   z : R e f = " i 1 0 9 3 " / > < d 2 : a n y T y p e   z : R e f = " i 1 0 9 4 " / > < d 2 : a n y T y p e   z : R e f = " i 1 0 9 5 " / > < d 2 : a n y T y p e   z : R e f = " i 1 0 9 6 " / > < d 2 : a n y T y p e   z : R e f = " i 1 0 9 7 " / > < d 2 : a n y T y p e   z : R e f = " i 1 0 9 8 " / > < d 2 : a n y T y p e   z : R e f = " i 1 0 9 9 " / > < d 2 : a n y T y p e   z : R e f = " i 1 1 0 0 " / > < d 2 : a n y T y p e   z : R e f = " i 1 1 0 1 " / > < d 2 : a n y T y p e   z : R e f = " i 1 1 0 2 " / > < d 2 : a n y T y p e   z : R e f = " i 1 1 0 3 " / > < d 2 : a n y T y p e   z : R e f = " i 1 1 0 4 " / > < d 2 : a n y T y p e   z : R e f = " i 1 1 0 5 " / > < d 2 : a n y T y p e   z : R e f = " i 1 1 0 6 " / > < d 2 : a n y T y p e   z : R e f = " i 1 1 0 7 " / > < d 2 : a n y T y p e   z : R e f = " i 1 1 0 8 " / > < d 2 : a n y T y p e   z : R e f = " i 1 1 0 9 " / > < d 2 : a n y T y p e   z : R e f = " i 1 1 1 0 " / > < d 2 : a n y T y p e   z : R e f = " i 1 1 1 1 " / > < d 2 : a n y T y p e   z : R e f = " i 1 1 1 2 " / > < d 2 : a n y T y p e   z : R e f = " i 1 1 1 3 " / > < d 2 : a n y T y p e   z : R e f = " i 1 1 1 4 " / > < d 2 : a n y T y p e   z : R e f = " i 1 1 1 5 " / > < d 2 : a n y T y p e   z : R e f = " i 1 1 1 6 " / > < d 2 : a n y T y p e   z : R e f = " i 1 1 1 7 " / > < / d 1 p 1 : _ e l e m e n t s > < / d 2 : V a l u e > < / d 2 : K e y V a l u e O f a n y T y p e C o m p o n e n t C o l l e c t i o n O f a n y T y p e g W H h t R N j > < / d 1 p 1 : _ c o n t e x t C o l l e c t i o n s > < / d 1 p 1 : _ p r o p e r t i e s > < d 1 p 1 : C o n t a i n e r   z : R e f = " i 1 0 8 6 " / > < d 1 p 1 : _ l a b e l s > < d 2 : K e y V a l u e O f s t r i n g a n y T y p e > < d 2 : K e y > L a b e l < / d 2 : K e y > < d 2 : V a l u e   z : I d = " i 1 1 1 9 "   i : t y p e = " d 1 p 1 : L a b e l " > < d 1 p 1 : P a r e n t   z : R e f = " i 1 0 8 7 " / > < d 1 p 1 : U U I D > 8 f d 3 3 c e d - 0 a 9 7 - 4 c 0 c - a e 8 3 - b c 7 c 4 2 d 8 5 4 5 6 < / d 1 p 1 : U U I D > < d 1 p 1 : _ t e x t s > < d 2 : K e y V a l u e O f L a b e l . T e x t K e y s t r i n g _ S R k x G n 9 d > < d 2 : K e y > < d 1 p 1 : C o n t e x t   z : R e f = " i 1 8 " / > < d 1 p 1 : L a n g u a g e   z : R e f = " i 3 2 " / > < / d 2 : K e y > < d 2 : V a l u e > S i t u a t i o n   -   P r o p r i � t a i r e 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1 2 0 "   i : t y p e = " d 1 p 1 : E l e m e n t " > < d 1 p 1 : N a m e > L o c a t a i r e < / d 1 p 1 : N a m e > < d 1 p 1 : O b j e c t T y p e > E l e m e n t < / d 1 p 1 : O b j e c t T y p e > < d 1 p 1 : P a r e n t   z : R e f = " i 1 0 5 6 " / > < d 1 p 1 : U U I D > 6 1 8 f 6 e 5 7 - e 4 b b - 4 b d a - 8 2 c 3 - a 7 1 b f 5 9 6 3 e 0 1 < / d 1 p 1 : U U I D > < d 1 p 1 : _ p r o p e r t i e s   z : I d = " i 1 1 2 1 "   i : t y p e = " d 1 p 1 : M D M P r o p e r t i e s " > < d 1 p 1 : P a r e n t   z : R e f = " i 1 1 2 0 " / > < d 1 p 1 : U U I D > c 3 a a 4 a 0 e - b 2 5 a - 4 6 8 9 - 9 7 b f - 1 9 7 c f 3 b 8 6 5 0 f < / d 1 p 1 : U U I D > < d 1 p 1 : _ e l e m e n t s > < d 2 : a n y T y p e   z : I d = " i 1 1 2 2 "   i : t y p e = " d 1 p 1 : M D M P r o p e r t y " > < d 1 p 1 : N a m e > S i g L e t t e r < / d 1 p 1 : N a m e > < d 1 p 1 : P a r e n t   z : R e f = " i 1 1 2 0 " / > < d 1 p 1 : U U I D > 2 3 7 f 2 c 8 6 - 8 6 2 8 - 4 e 4 6 - 9 f 9 f - 7 1 8 4 2 7 6 3 1 e 0 1 < / d 1 p 1 : U U I D > < d 1 p 1 : _ p r o p e r t i e s   z : I d = " i 1 1 2 3 "   i : t y p e = " d 1 p 1 : M D M P r o p e r t i e s " > < d 1 p 1 : P a r e n t   z : R e f = " i 1 1 2 2 " / > < d 1 p 1 : U U I D > 6 f 7 b 6 c 8 1 - 1 2 0 f - 4 f 3 a - a 7 7 f - e 6 0 4 7 c b 9 2 c 7 b < / d 1 p 1 : U U I D > < d 1 p 1 : _ e l e m e n t s / > < d 1 p 1 : _ c o n t e x t C o l l e c t i o n s > < d 2 : K e y V a l u e O f a n y T y p e C o m p o n e n t C o l l e c t i o n O f a n y T y p e g W H h t R N j > < d 2 : K e y   z : R e f = " i 1 8 " / > < d 2 : V a l u e   z : I d = " i 1 1 2 4 " > < d 1 p 1 : U U I D > 1 d a 3 8 5 1 7 - 2 9 4 1 - 4 8 4 8 - 9 8 5 5 - c 6 2 2 2 6 e 3 8 3 6 0 < / d 1 p 1 : U U I D > < d 1 p 1 : _ e l e m e n t s / > < / d 2 : V a l u e > < / d 2 : K e y V a l u e O f a n y T y p e C o m p o n e n t C o l l e c t i o n O f a n y T y p e g W H h t R N j > < / d 1 p 1 : _ c o n t e x t C o l l e c t i o n s > < / d 1 p 1 : _ p r o p e r t i e s > < d 1 p 1 : C o n t a i n e r   z : R e f = " i 1 1 2 1 " / > < d 1 p 1 : V a l u e   i : t y p e = " d 1 : s t r i n g " > t < / d 1 p 1 : V a l u e > < / d 2 : a n y T y p e > < d 2 : a n y T y p e   z : I d = " i 1 1 2 5 "   i : t y p e = " d 1 p 1 : M D M P r o p e r t y " > < d 1 p 1 : N a m e > _ 7 3 0 8 4 c 1 2 _ 7 6 8 0 _ 4 8 d 4 _ 9 2 c 2 _ 6 b 0 c 8 0 5 4 2 9 f 2 < / d 1 p 1 : N a m e > < d 1 p 1 : P a r e n t   z : R e f = " i 1 1 2 0 " / > < d 1 p 1 : U U I D > 5 d 0 f 6 9 9 5 - 9 2 1 8 - 4 5 3 e - 9 d a 5 - 3 7 0 4 0 6 b 0 7 2 b 2 < / d 1 p 1 : U U I D > < d 1 p 1 : C o n t a i n e r   z : R e f = " i 1 1 2 1 " / > < d 1 p 1 : V a l u e   i : t y p e = " d 1 : s t r i n g " > ' T 2 ' ! R 3 C 4 2 : R 4 C 4 3 < / d 1 p 1 : V a l u e > < / d 2 : a n y T y p e > < d 2 : a n y T y p e   z : I d = " i 1 1 2 6 "   i : t y p e = " d 1 p 1 : M D M P r o p e r t y " > < d 1 p 1 : N a m e > _ 2 f a b 1 5 2 3 _ e c 2 6 _ 4 1 a e _ 8 2 f e _ 5 5 c 3 6 e 9 4 8 b a 3 < / d 1 p 1 : N a m e > < d 1 p 1 : P a r e n t   z : R e f = " i 1 1 2 0 " / > < d 1 p 1 : U U I D > f 6 4 9 1 e d 2 - 5 3 8 9 - 4 d c 3 - a 3 a b - 6 e 4 5 7 1 3 6 c e 5 6 < / d 1 p 1 : U U I D > < d 1 p 1 : C o n t a i n e r   z : R e f = " i 1 1 2 1 " / > < d 1 p 1 : V a l u e   i : t y p e = " d 1 : s t r i n g " > ' T 2 ' ! R 1 7 C 4 2 : R 1 8 C 4 3 < / d 1 p 1 : V a l u e > < / d 2 : a n y T y p e > < d 2 : a n y T y p e   z : I d = " i 1 1 2 7 "   i : t y p e = " d 1 p 1 : M D M P r o p e r t y " > < d 1 p 1 : N a m e > _ 7 f d 3 d 7 0 d _ e 0 5 8 _ 4 4 3 1 _ b 0 2 9 _ 2 c 8 0 3 0 c 6 d d 1 7 < / d 1 p 1 : N a m e > < d 1 p 1 : P a r e n t   z : R e f = " i 1 1 2 0 " / > < d 1 p 1 : U U I D > 5 1 e c 8 4 9 7 - f 9 4 4 - 4 f 2 6 - 8 5 d c - 7 8 4 b 1 c 7 8 5 f 8 7 < / d 1 p 1 : U U I D > < d 1 p 1 : C o n t a i n e r   z : R e f = " i 1 1 2 1 " / > < d 1 p 1 : V a l u e   i : t y p e = " d 1 : s t r i n g " > ' T 2 ' ! R 2 9 C 4 2 : R 3 0 C 4 3 < / d 1 p 1 : V a l u e > < / d 2 : a n y T y p e > < d 2 : a n y T y p e   z : I d = " i 1 1 2 8 "   i : t y p e = " d 1 p 1 : M D M P r o p e r t y " > < d 1 p 1 : N a m e > _ 5 8 b 1 2 1 0 c _ d 0 e 0 _ 4 4 0 6 _ b 3 c 4 _ c e 2 b 6 e a 6 9 2 2 5 < / d 1 p 1 : N a m e > < d 1 p 1 : P a r e n t   z : R e f = " i 1 1 2 0 " / > < d 1 p 1 : U U I D > e 1 f 1 9 1 b c - 7 2 c 9 - 4 f 4 c - 8 f 6 4 - 3 8 9 d 8 d d 2 7 3 6 7 < / d 1 p 1 : U U I D > < d 1 p 1 : C o n t a i n e r   z : R e f = " i 1 1 2 1 " / > < d 1 p 1 : V a l u e   i : t y p e = " d 1 : s t r i n g " > ' T 2 ' ! R 4 5 C 4 2 : R 4 6 C 4 3 < / d 1 p 1 : V a l u e > < / d 2 : a n y T y p e > < d 2 : a n y T y p e   z : I d = " i 1 1 2 9 "   i : t y p e = " d 1 p 1 : M D M P r o p e r t y " > < d 1 p 1 : N a m e > _ 5 d 0 5 e 8 2 d _ 1 d c 0 _ 4 7 9 0 _ a c 9 0 _ a 3 b f 6 9 5 7 9 3 5 e < / d 1 p 1 : N a m e > < d 1 p 1 : P a r e n t   z : R e f = " i 1 1 2 0 " / > < d 1 p 1 : U U I D > 7 e 8 7 5 1 d 1 - 3 6 f 1 - 4 0 0 0 - 8 f 9 6 - e 6 a 6 c a b b 0 a 1 1 < / d 1 p 1 : U U I D > < d 1 p 1 : C o n t a i n e r   z : R e f = " i 1 1 2 1 " / > < d 1 p 1 : V a l u e   i : t y p e = " d 1 : s t r i n g " > ' T 2 ' ! R 6 1 C 4 2 : R 6 2 C 4 3 < / d 1 p 1 : V a l u e > < / d 2 : a n y T y p e > < d 2 : a n y T y p e   z : I d = " i 1 1 3 0 "   i : t y p e = " d 1 p 1 : M D M P r o p e r t y " > < d 1 p 1 : N a m e > _ c 5 e 2 7 3 6 7 _ e d 1 d _ 4 f 2 0 _ a a 0 f _ 4 3 f b 1 b 2 5 8 4 a 3 < / d 1 p 1 : N a m e > < d 1 p 1 : P a r e n t   z : R e f = " i 1 1 2 0 " / > < d 1 p 1 : U U I D > 8 d 3 9 3 5 8 0 - 7 5 4 c - 4 9 f 0 - a c 0 f - 4 6 2 1 3 5 b d 0 f 4 d < / d 1 p 1 : U U I D > < d 1 p 1 : C o n t a i n e r   z : R e f = " i 1 1 2 1 " / > < d 1 p 1 : V a l u e   i : t y p e = " d 1 : s t r i n g " > ' T 2 ' ! R 8 0 C 4 2 : R 8 1 C 4 3 < / d 1 p 1 : V a l u e > < / d 2 : a n y T y p e > < d 2 : a n y T y p e   z : I d = " i 1 1 3 1 "   i : t y p e = " d 1 p 1 : M D M P r o p e r t y " > < d 1 p 1 : N a m e > _ 4 1 a 3 c 8 8 d _ b 2 1 7 _ 4 b f 1 _ a 3 6 0 _ 4 7 b 1 6 a 7 3 3 5 3 5 < / d 1 p 1 : N a m e > < d 1 p 1 : P a r e n t   z : R e f = " i 1 1 2 0 " / > < d 1 p 1 : U U I D > 5 0 1 b e 2 b 6 - 0 e a 1 - 4 1 d 6 - 8 f 1 5 - a 6 4 e f 6 1 2 7 d 9 4 < / d 1 p 1 : U U I D > < d 1 p 1 : C o n t a i n e r   z : R e f = " i 1 1 2 1 " / > < d 1 p 1 : V a l u e   i : t y p e = " d 1 : s t r i n g " > ' T 2 ' ! R 9 5 C 4 2 : R 9 6 C 4 3 < / d 1 p 1 : V a l u e > < / d 2 : a n y T y p e > < d 2 : a n y T y p e   z : I d = " i 1 1 3 2 "   i : t y p e = " d 1 p 1 : M D M P r o p e r t y " > < d 1 p 1 : N a m e > _ d a 2 2 2 0 9 d _ e f 2 6 _ 4 3 9 7 _ 8 2 9 1 _ 6 8 a 8 9 4 3 e d 0 6 4 < / d 1 p 1 : N a m e > < d 1 p 1 : P a r e n t   z : R e f = " i 1 1 2 0 " / > < d 1 p 1 : U U I D > a 9 0 b 3 9 f 5 - 3 0 5 1 - 4 a 6 8 - b 7 3 3 - 2 c 5 6 5 2 d d e 1 4 7 < / d 1 p 1 : U U I D > < d 1 p 1 : C o n t a i n e r   z : R e f = " i 1 1 2 1 " / > < d 1 p 1 : V a l u e   i : t y p e = " d 1 : s t r i n g " > ' T 2 ' ! R 1 4 1 C 4 2 : R 1 4 2 C 4 3 < / d 1 p 1 : V a l u e > < / d 2 : a n y T y p e > < d 2 : a n y T y p e   z : I d = " i 1 1 3 3 "   i : t y p e = " d 1 p 1 : M D M P r o p e r t y " > < d 1 p 1 : N a m e > _ 1 2 3 0 1 5 c 3 _ 4 1 7 4 _ 4 0 4 e _ 8 4 9 2 _ 5 0 6 4 7 a f a 9 d 7 1 < / d 1 p 1 : N a m e > < d 1 p 1 : P a r e n t   z : R e f = " i 1 1 2 0 " / > < d 1 p 1 : U U I D > e f a 0 3 f 5 9 - 8 2 e e - 4 2 8 c - b 0 1 e - 6 5 0 a 4 e a 6 9 9 0 5 < / d 1 p 1 : U U I D > < d 1 p 1 : C o n t a i n e r   z : R e f = " i 1 1 2 1 " / > < d 1 p 1 : V a l u e   i : t y p e = " d 1 : s t r i n g " > ' T 2 ' ! R 1 5 3 C 4 2 : R 1 5 4 C 4 3 < / d 1 p 1 : V a l u e > < / d 2 : a n y T y p e > < d 2 : a n y T y p e   z : I d = " i 1 1 3 4 "   i : t y p e = " d 1 p 1 : M D M P r o p e r t y " > < d 1 p 1 : N a m e > _ d 4 5 c e b a c _ 4 c 2 e _ 4 2 d 1 _ a 4 1 3 _ 6 f e 2 f f c d 1 8 d 2 < / d 1 p 1 : N a m e > < d 1 p 1 : P a r e n t   z : R e f = " i 1 1 2 0 " / > < d 1 p 1 : U U I D > 2 a e f 8 8 1 e - 3 2 1 c - 4 b 9 b - a 6 a 5 - 0 a c 7 6 3 e 7 7 d 7 f < / d 1 p 1 : U U I D > < d 1 p 1 : C o n t a i n e r   z : R e f = " i 1 1 2 1 " / > < d 1 p 1 : V a l u e   i : t y p e = " d 1 : s t r i n g " > ' T 2 ' ! R 2 0 0 C 4 2 : R 2 0 1 C 4 3 < / d 1 p 1 : V a l u e > < / d 2 : a n y T y p e > < d 2 : a n y T y p e   z : I d = " i 1 1 3 5 "   i : t y p e = " d 1 p 1 : M D M P r o p e r t y " > < d 1 p 1 : N a m e > _ 9 8 3 f 2 2 5 f _ 1 b b 4 _ 4 c c c _ b 9 f 7 _ 6 b 1 3 2 c 6 9 e 3 9 e < / d 1 p 1 : N a m e > < d 1 p 1 : P a r e n t   z : R e f = " i 1 1 2 0 " / > < d 1 p 1 : U U I D > 2 2 4 5 9 f 5 2 - 2 d 0 0 - 4 8 0 3 - b 8 4 0 - c 3 d c e 2 b 3 7 8 6 4 < / d 1 p 1 : U U I D > < d 1 p 1 : C o n t a i n e r   z : R e f = " i 1 1 2 1 " / > < d 1 p 1 : V a l u e   i : t y p e = " d 1 : s t r i n g " > ' T 2 ' ! R 2 1 2 C 4 2 : R 2 1 3 C 4 3 < / d 1 p 1 : V a l u e > < / d 2 : a n y T y p e > < d 2 : a n y T y p e   z : I d = " i 1 1 3 6 "   i : t y p e = " d 1 p 1 : M D M P r o p e r t y " > < d 1 p 1 : N a m e > _ 7 8 0 5 4 3 b a _ f f 7 9 _ 4 f b 6 _ b d 5 8 _ 9 c d 3 c 7 1 2 8 2 6 6 < / d 1 p 1 : N a m e > < d 1 p 1 : P a r e n t   z : R e f = " i 1 1 2 0 " / > < d 1 p 1 : U U I D > 9 6 d 9 e 1 1 4 - 5 1 b d - 4 9 8 b - a a 7 2 - 9 1 3 6 2 a 4 8 5 d 4 7 < / d 1 p 1 : U U I D > < d 1 p 1 : C o n t a i n e r   z : R e f = " i 1 1 2 1 " / > < d 1 p 1 : V a l u e   i : t y p e = " d 1 : s t r i n g " > ' T 2 ' ! R 2 2 5 C 4 2 : R 2 2 6 C 4 3 < / d 1 p 1 : V a l u e > < / d 2 : a n y T y p e > < d 2 : a n y T y p e   z : I d = " i 1 1 3 7 "   i : t y p e = " d 1 p 1 : M D M P r o p e r t y " > < d 1 p 1 : N a m e > _ 1 2 f c 3 7 c 8 _ d 0 1 6 _ 4 6 e 7 _ 8 b b 6 _ 6 0 7 c 0 7 8 6 6 2 d c < / d 1 p 1 : N a m e > < d 1 p 1 : P a r e n t   z : R e f = " i 1 1 2 0 " / > < d 1 p 1 : U U I D > 3 3 0 6 3 3 8 1 - 9 3 8 e - 4 5 d 5 - b 6 b 3 - 2 d 6 8 f 8 d 7 9 a 8 e < / d 1 p 1 : U U I D > < d 1 p 1 : C o n t a i n e r   z : R e f = " i 1 1 2 1 " / > < d 1 p 1 : V a l u e   i : t y p e = " d 1 : s t r i n g " > ' T 2 ' ! R 2 3 8 C 4 2 : R 2 3 9 C 4 3 < / d 1 p 1 : V a l u e > < / d 2 : a n y T y p e > < d 2 : a n y T y p e   z : I d = " i 1 1 3 8 "   i : t y p e = " d 1 p 1 : M D M P r o p e r t y " > < d 1 p 1 : N a m e > _ 7 5 5 3 2 e 3 e _ a 8 1 4 _ 4 8 f 9 _ 8 2 3 2 _ 8 9 e 8 4 3 b 0 f 0 2 6 < / d 1 p 1 : N a m e > < d 1 p 1 : P a r e n t   z : R e f = " i 1 1 2 0 " / > < d 1 p 1 : U U I D > e c d e 0 a b 9 - 9 3 9 d - 4 d 0 d - 8 3 6 6 - d 7 6 4 2 b a 9 e 2 3 d < / d 1 p 1 : U U I D > < d 1 p 1 : C o n t a i n e r   z : R e f = " i 1 1 2 1 " / > < d 1 p 1 : V a l u e   i : t y p e = " d 1 : s t r i n g " > ' T 2 ' ! R 2 5 1 C 4 2 : R 2 5 2 C 4 3 < / d 1 p 1 : V a l u e > < / d 2 : a n y T y p e > < d 2 : a n y T y p e   z : I d = " i 1 1 3 9 "   i : t y p e = " d 1 p 1 : M D M P r o p e r t y " > < d 1 p 1 : N a m e > _ 6 0 7 d 5 f 1 8 _ 4 d 1 5 _ 4 8 0 5 _ b 4 b d _ b 8 5 0 2 4 7 7 e 9 f b < / d 1 p 1 : N a m e > < d 1 p 1 : P a r e n t   z : R e f = " i 1 1 2 0 " / > < d 1 p 1 : U U I D > 9 6 e 2 3 5 c 0 - 4 9 f b - 4 e 7 6 - a d e 8 - 4 0 6 6 f d 2 7 a 4 5 4 < / d 1 p 1 : U U I D > < d 1 p 1 : C o n t a i n e r   z : R e f = " i 1 1 2 1 " / > < d 1 p 1 : V a l u e   i : t y p e = " d 1 : s t r i n g " > ' T 2 ' ! R 2 6 8 C 4 2 : R 2 6 9 C 4 3 < / d 1 p 1 : V a l u e > < / d 2 : a n y T y p e > < d 2 : a n y T y p e   z : I d = " i 1 1 4 0 "   i : t y p e = " d 1 p 1 : M D M P r o p e r t y " > < d 1 p 1 : N a m e > _ a f f d 9 5 c d _ d 5 e b _ 4 4 a 4 _ a 9 5 7 _ 3 b f c 4 1 f 2 3 8 6 5 < / d 1 p 1 : N a m e > < d 1 p 1 : P a r e n t   z : R e f = " i 1 1 2 0 " / > < d 1 p 1 : U U I D > 9 e 9 b 7 4 3 0 - e b 2 a - 4 5 7 7 - 9 9 4 f - 0 1 1 5 3 9 c 4 9 1 3 a < / d 1 p 1 : U U I D > < d 1 p 1 : C o n t a i n e r   z : R e f = " i 1 1 2 1 " / > < d 1 p 1 : V a l u e   i : t y p e = " d 1 : s t r i n g " > ' T 2 ' ! R 2 8 5 C 4 2 : R 2 8 6 C 4 3 < / d 1 p 1 : V a l u e > < / d 2 : a n y T y p e > < d 2 : a n y T y p e   z : I d = " i 1 1 4 1 "   i : t y p e = " d 1 p 1 : M D M P r o p e r t y " > < d 1 p 1 : N a m e > _ a 7 2 d a 3 0 d _ 6 8 2 6 _ 4 6 0 7 _ b 5 7 7 _ 7 2 0 6 0 1 c a 2 b 3 7 < / d 1 p 1 : N a m e > < d 1 p 1 : P a r e n t   z : R e f = " i 1 1 2 0 " / > < d 1 p 1 : U U I D > 5 5 1 3 6 c c 5 - a 6 0 b - 4 a c a - a 9 5 a - 1 c 9 2 4 7 b b f 2 e 2 < / d 1 p 1 : U U I D > < d 1 p 1 : C o n t a i n e r   z : R e f = " i 1 1 2 1 " / > < d 1 p 1 : V a l u e   i : t y p e = " d 1 : s t r i n g " > ' T 2 ' ! R 3 0 2 C 4 2 : R 3 0 3 C 4 3 < / d 1 p 1 : V a l u e > < / d 2 : a n y T y p e > < d 2 : a n y T y p e   z : I d = " i 1 1 4 2 "   i : t y p e = " d 1 p 1 : M D M P r o p e r t y " > < d 1 p 1 : N a m e > _ 5 5 3 a c c d 5 _ 1 0 5 9 _ 4 c 0 6 _ 8 7 7 1 _ e 8 7 6 e 8 7 e 2 a 2 0 < / d 1 p 1 : N a m e > < d 1 p 1 : P a r e n t   z : R e f = " i 1 1 2 0 " / > < d 1 p 1 : U U I D > a 6 2 6 d 5 6 b - 1 7 4 5 - 4 5 3 e - b e 4 c - 0 4 f 5 4 f c e d 2 1 2 < / d 1 p 1 : U U I D > < d 1 p 1 : C o n t a i n e r   z : R e f = " i 1 1 2 1 " / > < d 1 p 1 : V a l u e   i : t y p e = " d 1 : s t r i n g " > ' T 2 ' ! R 3 1 9 C 4 2 : R 3 2 0 C 4 3 < / d 1 p 1 : V a l u e > < / d 2 : a n y T y p e > < d 2 : a n y T y p e   z : I d = " i 1 1 4 3 "   i : t y p e = " d 1 p 1 : M D M P r o p e r t y " > < d 1 p 1 : N a m e > _ 1 4 1 3 c 5 9 2 _ 9 8 f 0 _ 4 6 3 a _ b 5 a b _ e d f b 2 4 1 d d e 9 d < / d 1 p 1 : N a m e > < d 1 p 1 : P a r e n t   z : R e f = " i 1 1 2 0 " / > < d 1 p 1 : U U I D > 9 a 5 9 6 e 2 8 - e f 9 d - 4 1 3 a - 9 f f 1 - d 8 c 4 0 4 3 e c 5 f 6 < / d 1 p 1 : U U I D > < d 1 p 1 : C o n t a i n e r   z : R e f = " i 1 1 2 1 " / > < d 1 p 1 : V a l u e   i : t y p e = " d 1 : s t r i n g " > ' T 2 ' ! R 3 3 6 C 4 2 : R 3 3 7 C 4 3 < / d 1 p 1 : V a l u e > < / d 2 : a n y T y p e > < d 2 : a n y T y p e   z : I d = " i 1 1 4 4 "   i : t y p e = " d 1 p 1 : M D M P r o p e r t y " > < d 1 p 1 : N a m e > _ 3 2 d 7 d 8 7 7 _ 8 9 b 2 _ 4 a 4 f _ a f e a _ 3 d b 7 f 2 9 7 c 9 8 7 < / d 1 p 1 : N a m e > < d 1 p 1 : P a r e n t   z : R e f = " i 1 1 2 0 " / > < d 1 p 1 : U U I D > 0 9 5 8 5 f 8 2 - 1 c f 5 - 4 a 0 e - 9 6 3 b - b 4 1 d 0 8 8 4 e 5 0 d < / d 1 p 1 : U U I D > < d 1 p 1 : C o n t a i n e r   z : R e f = " i 1 1 2 1 " / > < d 1 p 1 : V a l u e   i : t y p e = " d 1 : s t r i n g " > ' T 2 ' ! R 3 5 3 C 4 2 : R 3 5 4 C 4 3 < / d 1 p 1 : V a l u e > < / d 2 : a n y T y p e > < d 2 : a n y T y p e   z : I d = " i 1 1 4 5 "   i : t y p e = " d 1 p 1 : M D M P r o p e r t y " > < d 1 p 1 : N a m e > _ 6 f 2 0 8 6 c c _ 5 0 6 2 _ 4 3 e 2 _ 9 1 b 9 _ 5 a f 7 0 e 0 b d 0 e f < / d 1 p 1 : N a m e > < d 1 p 1 : P a r e n t   z : R e f = " i 1 1 2 0 " / > < d 1 p 1 : U U I D > d f f 9 9 d b 3 - 9 3 9 a - 4 5 e c - a e 4 3 - b a 6 a c 0 a 3 d 2 e 5 < / d 1 p 1 : U U I D > < d 1 p 1 : C o n t a i n e r   z : R e f = " i 1 1 2 1 " / > < d 1 p 1 : V a l u e   i : t y p e = " d 1 : s t r i n g " > ' T 2 ' ! R 3 7 0 C 4 2 : R 3 7 1 C 4 3 < / d 1 p 1 : V a l u e > < / d 2 : a n y T y p e > < d 2 : a n y T y p e   z : I d = " i 1 1 4 6 "   i : t y p e = " d 1 p 1 : M D M P r o p e r t y " > < d 1 p 1 : N a m e > _ d c 4 4 6 d b f _ c 1 4 e _ 4 4 f 4 _ 8 0 0 6 _ 5 e 3 a 5 0 f c 8 3 e 1 < / d 1 p 1 : N a m e > < d 1 p 1 : P a r e n t   z : R e f = " i 1 1 2 0 " / > < d 1 p 1 : U U I D > a b 5 6 4 1 4 7 - 5 7 c 3 - 4 6 2 d - a 1 3 8 - 0 f 9 f 8 a f f 3 6 f f < / d 1 p 1 : U U I D > < d 1 p 1 : C o n t a i n e r   z : R e f = " i 1 1 2 1 " / > < d 1 p 1 : V a l u e   i : t y p e = " d 1 : s t r i n g " > ' T 2 ' ! R 3 8 7 C 4 2 : R 3 8 8 C 4 3 < / d 1 p 1 : V a l u e > < / d 2 : a n y T y p e > < d 2 : a n y T y p e   z : I d = " i 1 1 4 7 "   i : t y p e = " d 1 p 1 : M D M P r o p e r t y " > < d 1 p 1 : N a m e > _ 6 2 3 d 2 3 5 e _ c 1 2 9 _ 4 6 8 8 _ a e 8 f _ 3 f e f 3 c e e c 3 8 9 < / d 1 p 1 : N a m e > < d 1 p 1 : P a r e n t   z : R e f = " i 1 1 2 0 " / > < d 1 p 1 : U U I D > 8 5 2 3 3 4 d 1 - 8 5 4 4 - 4 3 b 1 - 9 8 1 5 - c 0 a c 3 3 9 e 9 7 a b < / d 1 p 1 : U U I D > < d 1 p 1 : C o n t a i n e r   z : R e f = " i 1 1 2 1 " / > < d 1 p 1 : V a l u e   i : t y p e = " d 1 : s t r i n g " > ' T 2 ' ! R 4 0 4 C 4 2 : R 4 0 5 C 4 3 < / d 1 p 1 : V a l u e > < / d 2 : a n y T y p e > < d 2 : a n y T y p e   z : I d = " i 1 1 4 8 "   i : t y p e = " d 1 p 1 : M D M P r o p e r t y " > < d 1 p 1 : N a m e > _ 9 0 8 8 9 b 5 2 _ f 6 0 a _ 4 1 b d _ a 7 e b _ 7 a 7 5 f c d a 7 3 b 7 < / d 1 p 1 : N a m e > < d 1 p 1 : P a r e n t   z : R e f = " i 1 1 2 0 " / > < d 1 p 1 : U U I D > e 2 3 8 0 f 9 4 - d 3 2 4 - 4 f d 6 - b 2 d 4 - 6 8 8 d e 8 5 7 5 5 1 7 < / d 1 p 1 : U U I D > < d 1 p 1 : C o n t a i n e r   z : R e f = " i 1 1 2 1 " / > < d 1 p 1 : V a l u e   i : t y p e = " d 1 : s t r i n g " > ' T 2 ' ! R 4 2 2 C 4 2 : R 4 2 3 C 4 3 < / d 1 p 1 : V a l u e > < / d 2 : a n y T y p e > < d 2 : a n y T y p e   z : I d = " i 1 1 4 9 "   i : t y p e = " d 1 p 1 : M D M P r o p e r t y " > < d 1 p 1 : N a m e > _ c 5 a 2 9 4 4 a _ 5 8 0 7 _ 4 7 c 2 _ a a 5 1 _ 9 2 0 e d 9 f 6 1 d 2 d < / d 1 p 1 : N a m e > < d 1 p 1 : P a r e n t   z : R e f = " i 1 1 2 0 " / > < d 1 p 1 : U U I D > e d d c 6 8 d 7 - 1 8 d 1 - 4 e 2 e - 8 a 2 b - 8 d 5 a b a 7 7 1 3 4 4 < / d 1 p 1 : U U I D > < d 1 p 1 : C o n t a i n e r   z : R e f = " i 1 1 2 1 " / > < d 1 p 1 : V a l u e   i : t y p e = " d 1 : s t r i n g " > ' T 2 ' ! R 4 5 0 C 4 2 : R 4 5 1 C 4 3 < / d 1 p 1 : V a l u e > < / d 2 : a n y T y p e > < d 2 : a n y T y p e   z : I d = " i 1 1 5 0 "   i : t y p e = " d 1 p 1 : M D M P r o p e r t y " > < d 1 p 1 : N a m e > _ 6 a 5 8 3 3 0 d _ 5 d 6 4 _ 4 3 5 a _ 9 e 4 2 _ 0 7 6 2 e 1 9 d d 4 5 6 < / d 1 p 1 : N a m e > < d 1 p 1 : P a r e n t   z : R e f = " i 1 1 2 0 " / > < d 1 p 1 : U U I D > d 5 c d 1 3 b 3 - 1 2 3 5 - 4 8 1 f - 8 f 0 c - 7 d f e e 0 1 3 8 c 8 9 < / d 1 p 1 : U U I D > < d 1 p 1 : C o n t a i n e r   z : R e f = " i 1 1 2 1 " / > < d 1 p 1 : V a l u e   i : t y p e = " d 1 : s t r i n g " > ' T 2 ' ! R 4 6 5 C 4 2 : R 4 6 6 C 4 3 < / d 1 p 1 : V a l u e > < / d 2 : a n y T y p e > < / d 1 p 1 : _ e l e m e n t s > < d 1 p 1 : _ c o n t e x t C o l l e c t i o n s > < d 2 : K e y V a l u e O f a n y T y p e C o m p o n e n t C o l l e c t i o n O f a n y T y p e g W H h t R N j > < d 2 : K e y   z : R e f = " i 1 8 " / > < d 2 : V a l u e   z : I d = " i 1 1 5 1 " > < d 1 p 1 : U U I D > b 0 c 6 8 1 c 1 - 6 5 f 9 - 4 1 e 7 - 8 2 8 6 - 8 5 c 5 9 4 8 6 8 b f a < / d 1 p 1 : U U I D > < d 1 p 1 : _ e l e m e n t s > < d 2 : a n y T y p e   z : R e f = " i 1 1 2 2 " / > < d 2 : a n y T y p e   z : R e f = " i 1 1 2 5 " / > < d 2 : a n y T y p e   z : R e f = " i 1 1 2 6 " / > < d 2 : a n y T y p e   z : R e f = " i 1 1 2 7 " / > < d 2 : a n y T y p e   z : R e f = " i 1 1 2 8 " / > < d 2 : a n y T y p e   z : R e f = " i 1 1 2 9 " / > < d 2 : a n y T y p e   z : R e f = " i 1 1 3 0 " / > < d 2 : a n y T y p e   z : R e f = " i 1 1 3 1 " / > < d 2 : a n y T y p e   z : R e f = " i 1 1 3 2 " / > < d 2 : a n y T y p e   z : R e f = " i 1 1 3 3 " / > < d 2 : a n y T y p e   z : R e f = " i 1 1 3 4 " / > < d 2 : a n y T y p e   z : R e f = " i 1 1 3 5 " / > < d 2 : a n y T y p e   z : R e f = " i 1 1 3 6 " / > < d 2 : a n y T y p e   z : R e f = " i 1 1 3 7 " / > < d 2 : a n y T y p e   z : R e f = " i 1 1 3 8 " / > < d 2 : a n y T y p e   z : R e f = " i 1 1 3 9 " / > < d 2 : a n y T y p e   z : R e f = " i 1 1 4 0 " / > < d 2 : a n y T y p e   z : R e f = " i 1 1 4 1 " / > < d 2 : a n y T y p e   z : R e f = " i 1 1 4 2 " / > < d 2 : a n y T y p e   z : R e f = " i 1 1 4 3 " / > < d 2 : a n y T y p e   z : R e f = " i 1 1 4 4 " / > < d 2 : a n y T y p e   z : R e f = " i 1 1 4 5 " / > < d 2 : a n y T y p e   z : R e f = " i 1 1 4 6 " / > < d 2 : a n y T y p e   z : R e f = " i 1 1 4 7 " / > < d 2 : a n y T y p e   z : R e f = " i 1 1 4 8 " / > < d 2 : a n y T y p e   z : R e f = " i 1 1 4 9 " / > < d 2 : a n y T y p e   z : R e f = " i 1 1 5 0 " / > < / d 1 p 1 : _ e l e m e n t s > < / d 2 : V a l u e > < / d 2 : K e y V a l u e O f a n y T y p e C o m p o n e n t C o l l e c t i o n O f a n y T y p e g W H h t R N j > < / d 1 p 1 : _ c o n t e x t C o l l e c t i o n s > < / d 1 p 1 : _ p r o p e r t i e s > < d 1 p 1 : C o n t a i n e r   z : R e f = " i 1 0 8 6 " / > < d 1 p 1 : _ l a b e l s > < d 2 : K e y V a l u e O f s t r i n g a n y T y p e > < d 2 : K e y > L a b e l < / d 2 : K e y > < d 2 : V a l u e   z : I d = " i 1 1 5 2 "   i : t y p e = " d 1 p 1 : L a b e l " > < d 1 p 1 : P a r e n t   z : R e f = " i 1 1 2 0 " / > < d 1 p 1 : U U I D > 9 1 1 9 9 7 d 9 - 3 b 8 5 - 4 1 b 3 - 9 e 9 8 - 5 3 8 8 1 e 8 c 5 2 2 d < / d 1 p 1 : U U I D > < d 1 p 1 : _ t e x t s > < d 2 : K e y V a l u e O f L a b e l . T e x t K e y s t r i n g _ S R k x G n 9 d > < d 2 : K e y > < d 1 p 1 : C o n t e x t   z : R e f = " i 1 8 " / > < d 1 p 1 : L a n g u a g e   z : R e f = " i 3 2 " / > < / d 2 : K e y > < d 2 : V a l u e > S i t u a t i o n   -   L o c a t a i r e 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1 5 3 "   i : t y p e = " d 1 p 1 : E l e m e n t " > < d 1 p 1 : N a m e > T i t r e & a m p ; 3 2 ; g r a t u i t < / d 1 p 1 : N a m e > < d 1 p 1 : O b j e c t T y p e > E l e m e n t < / d 1 p 1 : O b j e c t T y p e > < d 1 p 1 : P a r e n t   z : R e f = " i 1 0 5 6 " / > < d 1 p 1 : U U I D > d 6 e c b d 1 3 - b 4 7 3 - 4 3 1 a - b a 2 4 - 2 c 2 0 5 0 1 5 b a e b < / d 1 p 1 : U U I D > < d 1 p 1 : _ p r o p e r t i e s   z : I d = " i 1 1 5 4 "   i : t y p e = " d 1 p 1 : M D M P r o p e r t i e s " > < d 1 p 1 : P a r e n t   z : R e f = " i 1 1 5 3 " / > < d 1 p 1 : U U I D > 4 2 0 4 e c 5 e - 2 1 3 c - 4 e 2 4 - b d 2 3 - b 2 3 e 7 6 4 6 f 1 8 c < / d 1 p 1 : U U I D > < d 1 p 1 : _ e l e m e n t s > < d 2 : a n y T y p e   z : I d = " i 1 1 5 5 "   i : t y p e = " d 1 p 1 : M D M P r o p e r t y " > < d 1 p 1 : N a m e > S i g L e t t e r < / d 1 p 1 : N a m e > < d 1 p 1 : P a r e n t   z : R e f = " i 1 1 5 3 " / > < d 1 p 1 : U U I D > 6 3 e 7 3 a a c - 7 b 1 d - 4 d f 9 - 9 d 6 d - e 6 6 0 c 5 e 9 e a c 3 < / d 1 p 1 : U U I D > < d 1 p 1 : _ p r o p e r t i e s   z : I d = " i 1 1 5 6 "   i : t y p e = " d 1 p 1 : M D M P r o p e r t i e s " > < d 1 p 1 : P a r e n t   z : R e f = " i 1 1 5 5 " / > < d 1 p 1 : U U I D > b 5 0 8 e 0 1 c - 1 a 3 0 - 4 7 9 3 - 9 2 f 2 - 2 5 f f 2 9 d 7 5 0 e 1 < / d 1 p 1 : U U I D > < d 1 p 1 : _ e l e m e n t s / > < d 1 p 1 : _ c o n t e x t C o l l e c t i o n s > < d 2 : K e y V a l u e O f a n y T y p e C o m p o n e n t C o l l e c t i o n O f a n y T y p e g W H h t R N j > < d 2 : K e y   z : R e f = " i 1 8 " / > < d 2 : V a l u e   z : I d = " i 1 1 5 7 " > < d 1 p 1 : U U I D > b 0 9 3 1 8 b f - 1 4 9 e - 4 d 6 9 - b c 5 e - 5 9 3 6 9 c c 9 b 5 a 6 < / d 1 p 1 : U U I D > < d 1 p 1 : _ e l e m e n t s / > < / d 2 : V a l u e > < / d 2 : K e y V a l u e O f a n y T y p e C o m p o n e n t C o l l e c t i o n O f a n y T y p e g W H h t R N j > < / d 1 p 1 : _ c o n t e x t C o l l e c t i o n s > < / d 1 p 1 : _ p r o p e r t i e s > < d 1 p 1 : C o n t a i n e r   z : R e f = " i 1 1 5 4 " / > < d 1 p 1 : V a l u e   i : t y p e = " d 1 : s t r i n g " > u < / d 1 p 1 : V a l u e > < / d 2 : a n y T y p e > < d 2 : a n y T y p e   z : I d = " i 1 1 5 8 "   i : t y p e = " d 1 p 1 : M D M P r o p e r t y " > < d 1 p 1 : N a m e > _ 7 3 0 8 4 c 1 2 _ 7 6 8 0 _ 4 8 d 4 _ 9 2 c 2 _ 6 b 0 c 8 0 5 4 2 9 f 2 < / d 1 p 1 : N a m e > < d 1 p 1 : P a r e n t   z : R e f = " i 1 1 5 3 " / > < d 1 p 1 : U U I D > 7 a 7 9 0 7 f 9 - 4 c 0 9 - 4 c 2 d - b 1 3 d - 3 a 3 3 c b 8 b 7 d 0 5 < / d 1 p 1 : U U I D > < d 1 p 1 : C o n t a i n e r   z : R e f = " i 1 1 5 4 " / > < d 1 p 1 : V a l u e   i : t y p e = " d 1 : s t r i n g " > ' T 2 ' ! R 3 C 4 4 : R 4 C 4 5 < / d 1 p 1 : V a l u e > < / d 2 : a n y T y p e > < d 2 : a n y T y p e   z : I d = " i 1 1 5 9 "   i : t y p e = " d 1 p 1 : M D M P r o p e r t y " > < d 1 p 1 : N a m e > _ 2 f a b 1 5 2 3 _ e c 2 6 _ 4 1 a e _ 8 2 f e _ 5 5 c 3 6 e 9 4 8 b a 3 < / d 1 p 1 : N a m e > < d 1 p 1 : P a r e n t   z : R e f = " i 1 1 5 3 " / > < d 1 p 1 : U U I D > 6 b 3 3 8 4 0 a - 9 8 5 d - 4 d 7 0 - 8 a 7 e - 0 9 3 e 4 5 3 3 e 1 2 1 < / d 1 p 1 : U U I D > < d 1 p 1 : C o n t a i n e r   z : R e f = " i 1 1 5 4 " / > < d 1 p 1 : V a l u e   i : t y p e = " d 1 : s t r i n g " > ' T 2 ' ! R 1 7 C 4 4 : R 1 8 C 4 5 < / d 1 p 1 : V a l u e > < / d 2 : a n y T y p e > < d 2 : a n y T y p e   z : I d = " i 1 1 6 0 "   i : t y p e = " d 1 p 1 : M D M P r o p e r t y " > < d 1 p 1 : N a m e > _ 7 f d 3 d 7 0 d _ e 0 5 8 _ 4 4 3 1 _ b 0 2 9 _ 2 c 8 0 3 0 c 6 d d 1 7 < / d 1 p 1 : N a m e > < d 1 p 1 : P a r e n t   z : R e f = " i 1 1 5 3 " / > < d 1 p 1 : U U I D > c c 7 5 9 3 a 5 - 9 1 3 d - 4 0 9 f - 9 f b 0 - 7 1 2 d 9 0 e 0 5 f c a < / d 1 p 1 : U U I D > < d 1 p 1 : C o n t a i n e r   z : R e f = " i 1 1 5 4 " / > < d 1 p 1 : V a l u e   i : t y p e = " d 1 : s t r i n g " > ' T 2 ' ! R 2 9 C 4 4 : R 3 0 C 4 5 < / d 1 p 1 : V a l u e > < / d 2 : a n y T y p e > < d 2 : a n y T y p e   z : I d = " i 1 1 6 1 "   i : t y p e = " d 1 p 1 : M D M P r o p e r t y " > < d 1 p 1 : N a m e > _ 5 8 b 1 2 1 0 c _ d 0 e 0 _ 4 4 0 6 _ b 3 c 4 _ c e 2 b 6 e a 6 9 2 2 5 < / d 1 p 1 : N a m e > < d 1 p 1 : P a r e n t   z : R e f = " i 1 1 5 3 " / > < d 1 p 1 : U U I D > 8 b b 8 3 5 d 7 - 1 3 5 7 - 4 b 0 2 - b 8 e 1 - 8 a d 3 a 5 2 1 4 c 7 e < / d 1 p 1 : U U I D > < d 1 p 1 : C o n t a i n e r   z : R e f = " i 1 1 5 4 " / > < d 1 p 1 : V a l u e   i : t y p e = " d 1 : s t r i n g " > ' T 2 ' ! R 4 5 C 4 4 : R 4 6 C 4 5 < / d 1 p 1 : V a l u e > < / d 2 : a n y T y p e > < d 2 : a n y T y p e   z : I d = " i 1 1 6 2 "   i : t y p e = " d 1 p 1 : M D M P r o p e r t y " > < d 1 p 1 : N a m e > _ 5 d 0 5 e 8 2 d _ 1 d c 0 _ 4 7 9 0 _ a c 9 0 _ a 3 b f 6 9 5 7 9 3 5 e < / d 1 p 1 : N a m e > < d 1 p 1 : P a r e n t   z : R e f = " i 1 1 5 3 " / > < d 1 p 1 : U U I D > 4 e 0 9 9 6 9 8 - 4 0 2 7 - 4 7 9 5 - 8 5 c c - 9 5 0 f 8 d 8 d f b 3 0 < / d 1 p 1 : U U I D > < d 1 p 1 : C o n t a i n e r   z : R e f = " i 1 1 5 4 " / > < d 1 p 1 : V a l u e   i : t y p e = " d 1 : s t r i n g " > ' T 2 ' ! R 6 1 C 4 4 : R 6 2 C 4 5 < / d 1 p 1 : V a l u e > < / d 2 : a n y T y p e > < d 2 : a n y T y p e   z : I d = " i 1 1 6 3 "   i : t y p e = " d 1 p 1 : M D M P r o p e r t y " > < d 1 p 1 : N a m e > _ c 5 e 2 7 3 6 7 _ e d 1 d _ 4 f 2 0 _ a a 0 f _ 4 3 f b 1 b 2 5 8 4 a 3 < / d 1 p 1 : N a m e > < d 1 p 1 : P a r e n t   z : R e f = " i 1 1 5 3 " / > < d 1 p 1 : U U I D > c 0 9 5 5 6 5 7 - 5 8 a 9 - 4 1 7 e - 9 8 0 9 - 6 6 b c b 4 4 b b 2 a f < / d 1 p 1 : U U I D > < d 1 p 1 : C o n t a i n e r   z : R e f = " i 1 1 5 4 " / > < d 1 p 1 : V a l u e   i : t y p e = " d 1 : s t r i n g " > ' T 2 ' ! R 8 0 C 4 4 : R 8 1 C 4 5 < / d 1 p 1 : V a l u e > < / d 2 : a n y T y p e > < d 2 : a n y T y p e   z : I d = " i 1 1 6 4 "   i : t y p e = " d 1 p 1 : M D M P r o p e r t y " > < d 1 p 1 : N a m e > _ 4 1 a 3 c 8 8 d _ b 2 1 7 _ 4 b f 1 _ a 3 6 0 _ 4 7 b 1 6 a 7 3 3 5 3 5 < / d 1 p 1 : N a m e > < d 1 p 1 : P a r e n t   z : R e f = " i 1 1 5 3 " / > < d 1 p 1 : U U I D > a 7 8 d e 3 3 0 - 9 a 8 8 - 4 1 9 c - 9 e c 7 - 3 1 c 1 4 5 a b 6 5 7 a < / d 1 p 1 : U U I D > < d 1 p 1 : C o n t a i n e r   z : R e f = " i 1 1 5 4 " / > < d 1 p 1 : V a l u e   i : t y p e = " d 1 : s t r i n g " > ' T 2 ' ! R 9 5 C 4 4 : R 9 6 C 4 5 < / d 1 p 1 : V a l u e > < / d 2 : a n y T y p e > < d 2 : a n y T y p e   z : I d = " i 1 1 6 5 "   i : t y p e = " d 1 p 1 : M D M P r o p e r t y " > < d 1 p 1 : N a m e > _ d a 2 2 2 0 9 d _ e f 2 6 _ 4 3 9 7 _ 8 2 9 1 _ 6 8 a 8 9 4 3 e d 0 6 4 < / d 1 p 1 : N a m e > < d 1 p 1 : P a r e n t   z : R e f = " i 1 1 5 3 " / > < d 1 p 1 : U U I D > b f f e 6 b f f - c 1 6 0 - 4 3 7 f - 8 7 1 7 - a 5 d 2 f 2 c 9 a 8 9 c < / d 1 p 1 : U U I D > < d 1 p 1 : C o n t a i n e r   z : R e f = " i 1 1 5 4 " / > < d 1 p 1 : V a l u e   i : t y p e = " d 1 : s t r i n g " > ' T 2 ' ! R 1 4 1 C 4 4 : R 1 4 2 C 4 5 < / d 1 p 1 : V a l u e > < / d 2 : a n y T y p e > < d 2 : a n y T y p e   z : I d = " i 1 1 6 6 "   i : t y p e = " d 1 p 1 : M D M P r o p e r t y " > < d 1 p 1 : N a m e > _ 1 2 3 0 1 5 c 3 _ 4 1 7 4 _ 4 0 4 e _ 8 4 9 2 _ 5 0 6 4 7 a f a 9 d 7 1 < / d 1 p 1 : N a m e > < d 1 p 1 : P a r e n t   z : R e f = " i 1 1 5 3 " / > < d 1 p 1 : U U I D > c 8 1 1 8 7 1 f - 2 0 0 6 - 4 e c 0 - b 9 9 e - d 5 3 e c 8 5 4 d a 8 e < / d 1 p 1 : U U I D > < d 1 p 1 : C o n t a i n e r   z : R e f = " i 1 1 5 4 " / > < d 1 p 1 : V a l u e   i : t y p e = " d 1 : s t r i n g " > ' T 2 ' ! R 1 5 3 C 4 4 : R 1 5 4 C 4 5 < / d 1 p 1 : V a l u e > < / d 2 : a n y T y p e > < d 2 : a n y T y p e   z : I d = " i 1 1 6 7 "   i : t y p e = " d 1 p 1 : M D M P r o p e r t y " > < d 1 p 1 : N a m e > _ d 4 5 c e b a c _ 4 c 2 e _ 4 2 d 1 _ a 4 1 3 _ 6 f e 2 f f c d 1 8 d 2 < / d 1 p 1 : N a m e > < d 1 p 1 : P a r e n t   z : R e f = " i 1 1 5 3 " / > < d 1 p 1 : U U I D > e 0 6 d 6 e f 5 - 6 1 0 a - 4 4 3 a - 9 4 d c - b d b 4 e 7 b 9 9 2 9 3 < / d 1 p 1 : U U I D > < d 1 p 1 : C o n t a i n e r   z : R e f = " i 1 1 5 4 " / > < d 1 p 1 : V a l u e   i : t y p e = " d 1 : s t r i n g " > ' T 2 ' ! R 2 0 0 C 4 4 : R 2 0 1 C 4 5 < / d 1 p 1 : V a l u e > < / d 2 : a n y T y p e > < d 2 : a n y T y p e   z : I d = " i 1 1 6 8 "   i : t y p e = " d 1 p 1 : M D M P r o p e r t y " > < d 1 p 1 : N a m e > _ 9 8 3 f 2 2 5 f _ 1 b b 4 _ 4 c c c _ b 9 f 7 _ 6 b 1 3 2 c 6 9 e 3 9 e < / d 1 p 1 : N a m e > < d 1 p 1 : P a r e n t   z : R e f = " i 1 1 5 3 " / > < d 1 p 1 : U U I D > e 6 5 f 4 3 c 5 - 6 f 3 8 - 4 1 a 3 - 9 5 e e - 4 c 0 2 6 4 6 5 7 0 b 7 < / d 1 p 1 : U U I D > < d 1 p 1 : C o n t a i n e r   z : R e f = " i 1 1 5 4 " / > < d 1 p 1 : V a l u e   i : t y p e = " d 1 : s t r i n g " > ' T 2 ' ! R 2 1 2 C 4 4 : R 2 1 3 C 4 5 < / d 1 p 1 : V a l u e > < / d 2 : a n y T y p e > < d 2 : a n y T y p e   z : I d = " i 1 1 6 9 "   i : t y p e = " d 1 p 1 : M D M P r o p e r t y " > < d 1 p 1 : N a m e > _ 7 8 0 5 4 3 b a _ f f 7 9 _ 4 f b 6 _ b d 5 8 _ 9 c d 3 c 7 1 2 8 2 6 6 < / d 1 p 1 : N a m e > < d 1 p 1 : P a r e n t   z : R e f = " i 1 1 5 3 " / > < d 1 p 1 : U U I D > 8 3 4 8 e d 7 7 - b e d f - 4 8 3 3 - 8 1 b 0 - 6 2 5 0 8 1 8 8 f a 1 4 < / d 1 p 1 : U U I D > < d 1 p 1 : C o n t a i n e r   z : R e f = " i 1 1 5 4 " / > < d 1 p 1 : V a l u e   i : t y p e = " d 1 : s t r i n g " > ' T 2 ' ! R 2 2 5 C 4 4 : R 2 2 6 C 4 5 < / d 1 p 1 : V a l u e > < / d 2 : a n y T y p e > < d 2 : a n y T y p e   z : I d = " i 1 1 7 0 "   i : t y p e = " d 1 p 1 : M D M P r o p e r t y " > < d 1 p 1 : N a m e > _ 1 2 f c 3 7 c 8 _ d 0 1 6 _ 4 6 e 7 _ 8 b b 6 _ 6 0 7 c 0 7 8 6 6 2 d c < / d 1 p 1 : N a m e > < d 1 p 1 : P a r e n t   z : R e f = " i 1 1 5 3 " / > < d 1 p 1 : U U I D > 1 c 6 a 9 1 8 f - c d 1 1 - 4 3 0 1 - 8 0 e 9 - 2 3 b 8 5 c 9 9 0 8 9 3 < / d 1 p 1 : U U I D > < d 1 p 1 : C o n t a i n e r   z : R e f = " i 1 1 5 4 " / > < d 1 p 1 : V a l u e   i : t y p e = " d 1 : s t r i n g " > ' T 2 ' ! R 2 3 8 C 4 4 : R 2 3 9 C 4 5 < / d 1 p 1 : V a l u e > < / d 2 : a n y T y p e > < d 2 : a n y T y p e   z : I d = " i 1 1 7 1 "   i : t y p e = " d 1 p 1 : M D M P r o p e r t y " > < d 1 p 1 : N a m e > _ 7 5 5 3 2 e 3 e _ a 8 1 4 _ 4 8 f 9 _ 8 2 3 2 _ 8 9 e 8 4 3 b 0 f 0 2 6 < / d 1 p 1 : N a m e > < d 1 p 1 : P a r e n t   z : R e f = " i 1 1 5 3 " / > < d 1 p 1 : U U I D > a f c b 7 c 5 d - 2 a a 1 - 4 b 0 f - 8 0 d 3 - b 1 7 0 4 a f d 2 5 d c < / d 1 p 1 : U U I D > < d 1 p 1 : C o n t a i n e r   z : R e f = " i 1 1 5 4 " / > < d 1 p 1 : V a l u e   i : t y p e = " d 1 : s t r i n g " > ' T 2 ' ! R 2 5 1 C 4 4 : R 2 5 2 C 4 5 < / d 1 p 1 : V a l u e > < / d 2 : a n y T y p e > < d 2 : a n y T y p e   z : I d = " i 1 1 7 2 "   i : t y p e = " d 1 p 1 : M D M P r o p e r t y " > < d 1 p 1 : N a m e > _ 6 0 7 d 5 f 1 8 _ 4 d 1 5 _ 4 8 0 5 _ b 4 b d _ b 8 5 0 2 4 7 7 e 9 f b < / d 1 p 1 : N a m e > < d 1 p 1 : P a r e n t   z : R e f = " i 1 1 5 3 " / > < d 1 p 1 : U U I D > 3 e 8 c 8 0 a 6 - 5 5 c 3 - 4 f 2 6 - a c 2 c - a 5 7 7 b 1 4 d d 0 f a < / d 1 p 1 : U U I D > < d 1 p 1 : C o n t a i n e r   z : R e f = " i 1 1 5 4 " / > < d 1 p 1 : V a l u e   i : t y p e = " d 1 : s t r i n g " > ' T 2 ' ! R 2 6 8 C 4 4 : R 2 6 9 C 4 5 < / d 1 p 1 : V a l u e > < / d 2 : a n y T y p e > < d 2 : a n y T y p e   z : I d = " i 1 1 7 3 "   i : t y p e = " d 1 p 1 : M D M P r o p e r t y " > < d 1 p 1 : N a m e > _ a f f d 9 5 c d _ d 5 e b _ 4 4 a 4 _ a 9 5 7 _ 3 b f c 4 1 f 2 3 8 6 5 < / d 1 p 1 : N a m e > < d 1 p 1 : P a r e n t   z : R e f = " i 1 1 5 3 " / > < d 1 p 1 : U U I D > 1 c e f 4 1 4 5 - 9 1 4 4 - 4 2 1 1 - a 6 9 1 - 1 6 0 5 9 7 2 3 d 0 4 a < / d 1 p 1 : U U I D > < d 1 p 1 : C o n t a i n e r   z : R e f = " i 1 1 5 4 " / > < d 1 p 1 : V a l u e   i : t y p e = " d 1 : s t r i n g " > ' T 2 ' ! R 2 8 5 C 4 4 : R 2 8 6 C 4 5 < / d 1 p 1 : V a l u e > < / d 2 : a n y T y p e > < d 2 : a n y T y p e   z : I d = " i 1 1 7 4 "   i : t y p e = " d 1 p 1 : M D M P r o p e r t y " > < d 1 p 1 : N a m e > _ a 7 2 d a 3 0 d _ 6 8 2 6 _ 4 6 0 7 _ b 5 7 7 _ 7 2 0 6 0 1 c a 2 b 3 7 < / d 1 p 1 : N a m e > < d 1 p 1 : P a r e n t   z : R e f = " i 1 1 5 3 " / > < d 1 p 1 : U U I D > a 1 5 7 8 9 1 1 - 2 7 d b - 4 3 6 3 - b 5 f f - d 3 e b 4 d b d 2 1 5 f < / d 1 p 1 : U U I D > < d 1 p 1 : C o n t a i n e r   z : R e f = " i 1 1 5 4 " / > < d 1 p 1 : V a l u e   i : t y p e = " d 1 : s t r i n g " > ' T 2 ' ! R 3 0 2 C 4 4 : R 3 0 3 C 4 5 < / d 1 p 1 : V a l u e > < / d 2 : a n y T y p e > < d 2 : a n y T y p e   z : I d = " i 1 1 7 5 "   i : t y p e = " d 1 p 1 : M D M P r o p e r t y " > < d 1 p 1 : N a m e > _ 5 5 3 a c c d 5 _ 1 0 5 9 _ 4 c 0 6 _ 8 7 7 1 _ e 8 7 6 e 8 7 e 2 a 2 0 < / d 1 p 1 : N a m e > < d 1 p 1 : P a r e n t   z : R e f = " i 1 1 5 3 " / > < d 1 p 1 : U U I D > 5 c c d 4 d 6 f - 7 e 2 6 - 4 d 4 e - b a c 9 - 6 b d 5 3 e 9 2 7 8 5 c < / d 1 p 1 : U U I D > < d 1 p 1 : C o n t a i n e r   z : R e f = " i 1 1 5 4 " / > < d 1 p 1 : V a l u e   i : t y p e = " d 1 : s t r i n g " > ' T 2 ' ! R 3 1 9 C 4 4 : R 3 2 0 C 4 5 < / d 1 p 1 : V a l u e > < / d 2 : a n y T y p e > < d 2 : a n y T y p e   z : I d = " i 1 1 7 6 "   i : t y p e = " d 1 p 1 : M D M P r o p e r t y " > < d 1 p 1 : N a m e > _ 1 4 1 3 c 5 9 2 _ 9 8 f 0 _ 4 6 3 a _ b 5 a b _ e d f b 2 4 1 d d e 9 d < / d 1 p 1 : N a m e > < d 1 p 1 : P a r e n t   z : R e f = " i 1 1 5 3 " / > < d 1 p 1 : U U I D > e 6 b 1 5 d a a - 4 b a 7 - 4 3 0 0 - a 9 0 4 - 0 6 6 c 9 d e 4 b 5 e 9 < / d 1 p 1 : U U I D > < d 1 p 1 : C o n t a i n e r   z : R e f = " i 1 1 5 4 " / > < d 1 p 1 : V a l u e   i : t y p e = " d 1 : s t r i n g " > ' T 2 ' ! R 3 3 6 C 4 4 : R 3 3 7 C 4 5 < / d 1 p 1 : V a l u e > < / d 2 : a n y T y p e > < d 2 : a n y T y p e   z : I d = " i 1 1 7 7 "   i : t y p e = " d 1 p 1 : M D M P r o p e r t y " > < d 1 p 1 : N a m e > _ 3 2 d 7 d 8 7 7 _ 8 9 b 2 _ 4 a 4 f _ a f e a _ 3 d b 7 f 2 9 7 c 9 8 7 < / d 1 p 1 : N a m e > < d 1 p 1 : P a r e n t   z : R e f = " i 1 1 5 3 " / > < d 1 p 1 : U U I D > c f 4 9 4 a c a - 1 e 8 a - 4 0 b 6 - b b 9 8 - 1 a 2 a c 9 a 4 7 4 6 2 < / d 1 p 1 : U U I D > < d 1 p 1 : C o n t a i n e r   z : R e f = " i 1 1 5 4 " / > < d 1 p 1 : V a l u e   i : t y p e = " d 1 : s t r i n g " > ' T 2 ' ! R 3 5 3 C 4 4 : R 3 5 4 C 4 5 < / d 1 p 1 : V a l u e > < / d 2 : a n y T y p e > < d 2 : a n y T y p e   z : I d = " i 1 1 7 8 "   i : t y p e = " d 1 p 1 : M D M P r o p e r t y " > < d 1 p 1 : N a m e > _ 6 f 2 0 8 6 c c _ 5 0 6 2 _ 4 3 e 2 _ 9 1 b 9 _ 5 a f 7 0 e 0 b d 0 e f < / d 1 p 1 : N a m e > < d 1 p 1 : P a r e n t   z : R e f = " i 1 1 5 3 " / > < d 1 p 1 : U U I D > 0 e 2 b 6 7 e c - 2 8 f 8 - 4 e f 2 - b b 5 5 - 4 e f b 9 9 6 a 9 8 4 0 < / d 1 p 1 : U U I D > < d 1 p 1 : C o n t a i n e r   z : R e f = " i 1 1 5 4 " / > < d 1 p 1 : V a l u e   i : t y p e = " d 1 : s t r i n g " > ' T 2 ' ! R 3 7 0 C 4 4 : R 3 7 1 C 4 5 < / d 1 p 1 : V a l u e > < / d 2 : a n y T y p e > < d 2 : a n y T y p e   z : I d = " i 1 1 7 9 "   i : t y p e = " d 1 p 1 : M D M P r o p e r t y " > < d 1 p 1 : N a m e > _ d c 4 4 6 d b f _ c 1 4 e _ 4 4 f 4 _ 8 0 0 6 _ 5 e 3 a 5 0 f c 8 3 e 1 < / d 1 p 1 : N a m e > < d 1 p 1 : P a r e n t   z : R e f = " i 1 1 5 3 " / > < d 1 p 1 : U U I D > 3 0 9 a 3 2 5 1 - a f 9 b - 4 e c e - 9 6 2 0 - 7 3 7 e d 5 3 7 2 d a b < / d 1 p 1 : U U I D > < d 1 p 1 : C o n t a i n e r   z : R e f = " i 1 1 5 4 " / > < d 1 p 1 : V a l u e   i : t y p e = " d 1 : s t r i n g " > ' T 2 ' ! R 3 8 7 C 4 4 : R 3 8 8 C 4 5 < / d 1 p 1 : V a l u e > < / d 2 : a n y T y p e > < d 2 : a n y T y p e   z : I d = " i 1 1 8 0 "   i : t y p e = " d 1 p 1 : M D M P r o p e r t y " > < d 1 p 1 : N a m e > _ 6 2 3 d 2 3 5 e _ c 1 2 9 _ 4 6 8 8 _ a e 8 f _ 3 f e f 3 c e e c 3 8 9 < / d 1 p 1 : N a m e > < d 1 p 1 : P a r e n t   z : R e f = " i 1 1 5 3 " / > < d 1 p 1 : U U I D > e d b 9 e 4 b e - e 7 2 2 - 4 8 7 5 - b 2 f 3 - 1 b 0 3 6 f 3 8 2 0 0 e < / d 1 p 1 : U U I D > < d 1 p 1 : C o n t a i n e r   z : R e f = " i 1 1 5 4 " / > < d 1 p 1 : V a l u e   i : t y p e = " d 1 : s t r i n g " > ' T 2 ' ! R 4 0 4 C 4 4 : R 4 0 5 C 4 5 < / d 1 p 1 : V a l u e > < / d 2 : a n y T y p e > < d 2 : a n y T y p e   z : I d = " i 1 1 8 1 "   i : t y p e = " d 1 p 1 : M D M P r o p e r t y " > < d 1 p 1 : N a m e > _ 9 0 8 8 9 b 5 2 _ f 6 0 a _ 4 1 b d _ a 7 e b _ 7 a 7 5 f c d a 7 3 b 7 < / d 1 p 1 : N a m e > < d 1 p 1 : P a r e n t   z : R e f = " i 1 1 5 3 " / > < d 1 p 1 : U U I D > e 9 1 f 5 a 8 a - b a 9 6 - 4 0 9 b - b 6 1 b - 5 8 7 6 9 d 8 1 c 4 8 6 < / d 1 p 1 : U U I D > < d 1 p 1 : C o n t a i n e r   z : R e f = " i 1 1 5 4 " / > < d 1 p 1 : V a l u e   i : t y p e = " d 1 : s t r i n g " > ' T 2 ' ! R 4 2 2 C 4 4 : R 4 2 3 C 4 5 < / d 1 p 1 : V a l u e > < / d 2 : a n y T y p e > < d 2 : a n y T y p e   z : I d = " i 1 1 8 2 "   i : t y p e = " d 1 p 1 : M D M P r o p e r t y " > < d 1 p 1 : N a m e > _ c 5 a 2 9 4 4 a _ 5 8 0 7 _ 4 7 c 2 _ a a 5 1 _ 9 2 0 e d 9 f 6 1 d 2 d < / d 1 p 1 : N a m e > < d 1 p 1 : P a r e n t   z : R e f = " i 1 1 5 3 " / > < d 1 p 1 : U U I D > f 1 3 c d f 0 0 - 2 c 9 b - 4 7 c 2 - b 2 7 4 - 9 6 4 d 9 2 5 e 8 2 e d < / d 1 p 1 : U U I D > < d 1 p 1 : C o n t a i n e r   z : R e f = " i 1 1 5 4 " / > < d 1 p 1 : V a l u e   i : t y p e = " d 1 : s t r i n g " > ' T 2 ' ! R 4 5 0 C 4 4 : R 4 5 1 C 4 5 < / d 1 p 1 : V a l u e > < / d 2 : a n y T y p e > < d 2 : a n y T y p e   z : I d = " i 1 1 8 3 "   i : t y p e = " d 1 p 1 : M D M P r o p e r t y " > < d 1 p 1 : N a m e > _ 6 a 5 8 3 3 0 d _ 5 d 6 4 _ 4 3 5 a _ 9 e 4 2 _ 0 7 6 2 e 1 9 d d 4 5 6 < / d 1 p 1 : N a m e > < d 1 p 1 : P a r e n t   z : R e f = " i 1 1 5 3 " / > < d 1 p 1 : U U I D > d 0 1 c 2 4 7 4 - 7 0 4 5 - 4 3 8 a - 8 4 5 5 - 6 0 4 3 1 1 e 4 9 0 0 2 < / d 1 p 1 : U U I D > < d 1 p 1 : C o n t a i n e r   z : R e f = " i 1 1 5 4 " / > < d 1 p 1 : V a l u e   i : t y p e = " d 1 : s t r i n g " > ' T 2 ' ! R 4 6 5 C 4 4 : R 4 6 6 C 4 5 < / d 1 p 1 : V a l u e > < / d 2 : a n y T y p e > < / d 1 p 1 : _ e l e m e n t s > < d 1 p 1 : _ c o n t e x t C o l l e c t i o n s > < d 2 : K e y V a l u e O f a n y T y p e C o m p o n e n t C o l l e c t i o n O f a n y T y p e g W H h t R N j > < d 2 : K e y   z : R e f = " i 1 8 " / > < d 2 : V a l u e   z : I d = " i 1 1 8 4 " > < d 1 p 1 : U U I D > 1 4 4 e e 6 e b - 8 0 5 2 - 4 8 1 f - 9 9 0 b - 9 7 5 5 d 1 0 c 8 a 2 1 < / d 1 p 1 : U U I D > < d 1 p 1 : _ e l e m e n t s > < d 2 : a n y T y p e   z : R e f = " i 1 1 5 5 " / > < d 2 : a n y T y p e   z : R e f = " i 1 1 5 8 " / > < d 2 : a n y T y p e   z : R e f = " i 1 1 5 9 " / > < d 2 : a n y T y p e   z : R e f = " i 1 1 6 0 " / > < d 2 : a n y T y p e   z : R e f = " i 1 1 6 1 " / > < d 2 : a n y T y p e   z : R e f = " i 1 1 6 2 " / > < d 2 : a n y T y p e   z : R e f = " i 1 1 6 3 " / > < d 2 : a n y T y p e   z : R e f = " i 1 1 6 4 " / > < d 2 : a n y T y p e   z : R e f = " i 1 1 6 5 " / > < d 2 : a n y T y p e   z : R e f = " i 1 1 6 6 " / > < d 2 : a n y T y p e   z : R e f = " i 1 1 6 7 " / > < d 2 : a n y T y p e   z : R e f = " i 1 1 6 8 " / > < d 2 : a n y T y p e   z : R e f = " i 1 1 6 9 " / > < d 2 : a n y T y p e   z : R e f = " i 1 1 7 0 " / > < d 2 : a n y T y p e   z : R e f = " i 1 1 7 1 " / > < d 2 : a n y T y p e   z : R e f = " i 1 1 7 2 " / > < d 2 : a n y T y p e   z : R e f = " i 1 1 7 3 " / > < d 2 : a n y T y p e   z : R e f = " i 1 1 7 4 " / > < d 2 : a n y T y p e   z : R e f = " i 1 1 7 5 " / > < d 2 : a n y T y p e   z : R e f = " i 1 1 7 6 " / > < d 2 : a n y T y p e   z : R e f = " i 1 1 7 7 " / > < d 2 : a n y T y p e   z : R e f = " i 1 1 7 8 " / > < d 2 : a n y T y p e   z : R e f = " i 1 1 7 9 " / > < d 2 : a n y T y p e   z : R e f = " i 1 1 8 0 " / > < d 2 : a n y T y p e   z : R e f = " i 1 1 8 1 " / > < d 2 : a n y T y p e   z : R e f = " i 1 1 8 2 " / > < d 2 : a n y T y p e   z : R e f = " i 1 1 8 3 " / > < / d 1 p 1 : _ e l e m e n t s > < / d 2 : V a l u e > < / d 2 : K e y V a l u e O f a n y T y p e C o m p o n e n t C o l l e c t i o n O f a n y T y p e g W H h t R N j > < / d 1 p 1 : _ c o n t e x t C o l l e c t i o n s > < / d 1 p 1 : _ p r o p e r t i e s > < d 1 p 1 : C o n t a i n e r   z : R e f = " i 1 0 8 6 " / > < d 1 p 1 : _ l a b e l s > < d 2 : K e y V a l u e O f s t r i n g a n y T y p e > < d 2 : K e y > L a b e l < / d 2 : K e y > < d 2 : V a l u e   z : I d = " i 1 1 8 5 "   i : t y p e = " d 1 p 1 : L a b e l " > < d 1 p 1 : P a r e n t   z : R e f = " i 1 1 5 3 " / > < d 1 p 1 : U U I D > f a e d b 4 4 0 - b d f e - 4 f 4 8 - 8 0 b 1 - 8 8 8 9 e e f 8 7 c 8 c < / d 1 p 1 : U U I D > < d 1 p 1 : _ t e x t s > < d 2 : K e y V a l u e O f L a b e l . T e x t K e y s t r i n g _ S R k x G n 9 d > < d 2 : K e y > < d 1 p 1 : C o n t e x t   z : R e f = " i 1 8 " / > < d 1 p 1 : L a n g u a g e   z : R e f = " i 3 2 " / > < / d 2 : K e y > < d 2 : V a l u e > S i t u a t i o n   -   T i t r e   g r a t u i t < / 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1 1 8 6 " > < d 1 p 1 : U U I D > b 2 f 1 5 6 a 9 - 6 b f e - 4 e b 2 - 9 0 c d - 7 6 d d 7 a 1 2 3 1 2 c < / d 1 p 1 : U U I D > < d 1 p 1 : _ e l e m e n t s > < d 2 : a n y T y p e   z : R e f = " i 1 0 8 7 " / > < d 2 : a n y T y p e   z : R e f = " i 1 1 2 0 " / > < d 2 : a n y T y p e   z : R e f = " i 1 1 5 3 " / > < / d 1 p 1 : _ e l e m e n t s > < / d 2 : V a l u e > < / d 2 : K e y V a l u e O f a n y T y p e C o m p o n e n t C o l l e c t i o n O f a n y T y p e g W H h t R N j > < / d 1 p 1 : _ c o n t e x t C o l l e c t i o n s > < / d 1 p 1 : _ e l e m e n t s > < d 1 p 1 : T y p e > A n a l y s i s S u b h e a d i n g < / d 1 p 1 : T y p e > < d 1 p 1 : _ n a t i v e V a l u e > < d 1 p 1 : _ c o n t e x t P r o p e r t i e s > < d 2 : K e y V a l u e O f a n y T y p e a n y T y p e > < d 2 : K e y   z : R e f = " i 1 8 " / > < d 2 : V a l u e   i : n i l = " t r u e " / > < / d 2 : K e y V a l u e O f a n y T y p e a n y T y p e > < / d 1 p 1 : _ c o n t e x t P r o p e r t i e s > < d 1 p 1 : _ d o c u m e n t   z : R e f = " i 1 4 " / > < / d 1 p 1 : _ n a t i v e V a l u e > < / d 2 : a n y T y p e > < d 2 : a n y T y p e   z : I d = " i 1 1 8 7 "   i : t y p e = " d 1 p 1 : E l e m e n t " > < d 1 p 1 : N a m e > P r o j e t < / d 1 p 1 : N a m e > < d 1 p 1 : O b j e c t T y p e > E l e m e n t < / d 1 p 1 : O b j e c t T y p e > < d 1 p 1 : P a r e n t   z : R e f = " i 2 6 4 " / > < d 1 p 1 : U U I D > d 6 c d 3 3 a b - 4 2 c f - 4 e c c - b 6 2 f - f 9 2 d e 7 4 e a 8 8 4 < / d 1 p 1 : U U I D > < d 1 p 1 : _ p r o p e r t i e s   z : I d = " i 1 1 8 8 "   i : t y p e = " d 1 p 1 : M D M P r o p e r t i e s " > < d 1 p 1 : P a r e n t   z : R e f = " i 1 1 8 7 " / > < d 1 p 1 : U U I D > 3 2 6 9 a a 2 6 - 9 9 8 e - 4 a 6 6 - b 3 b 9 - 3 a f f 7 7 9 a 2 4 0 1 < / d 1 p 1 : U U I D > < d 1 p 1 : _ e l e m e n t s > < d 2 : a n y T y p e   z : I d = " i 1 1 8 9 "   i : t y p e = " d 1 p 1 : M D M P r o p e r t y " > < d 1 p 1 : N a m e > _ 7 3 0 8 4 c 1 2 _ 7 6 8 0 _ 4 8 d 4 _ 9 2 c 2 _ 6 b 0 c 8 0 5 4 2 9 f 2 < / d 1 p 1 : N a m e > < d 1 p 1 : P a r e n t   z : R e f = " i 1 1 8 7 " / > < d 1 p 1 : U U I D > 7 8 9 9 6 8 6 1 - 0 8 2 2 - 4 9 7 7 - b 9 b 7 - a 7 a c 0 f 7 3 2 7 3 4 < / d 1 p 1 : U U I D > < d 1 p 1 : C o n t a i n e r   z : R e f = " i 1 1 8 8 " / > < d 1 p 1 : V a l u e   i : t y p e = " d 1 : s t r i n g " > ' T 2 ' ! R 3 C 4 6 : R 3 C 4 9 < / d 1 p 1 : V a l u e > < / d 2 : a n y T y p e > < d 2 : a n y T y p e   z : I d = " i 1 1 9 0 "   i : t y p e = " d 1 p 1 : M D M P r o p e r t y " > < d 1 p 1 : N a m e > _ 2 f a b 1 5 2 3 _ e c 2 6 _ 4 1 a e _ 8 2 f e _ 5 5 c 3 6 e 9 4 8 b a 3 < / d 1 p 1 : N a m e > < d 1 p 1 : P a r e n t   z : R e f = " i 1 1 8 7 " / > < d 1 p 1 : U U I D > 2 6 7 a b 8 1 2 - 0 d b 6 - 4 d 6 f - a d c e - 0 3 f c d 5 0 9 1 d c e < / d 1 p 1 : U U I D > < d 1 p 1 : C o n t a i n e r   z : R e f = " i 1 1 8 8 " / > < d 1 p 1 : V a l u e   i : t y p e = " d 1 : s t r i n g " > ' T 2 ' ! R 1 7 C 4 6 : R 1 7 C 4 9 < / d 1 p 1 : V a l u e > < / d 2 : a n y T y p e > < d 2 : a n y T y p e   z : I d = " i 1 1 9 1 "   i : t y p e = " d 1 p 1 : M D M P r o p e r t y " > < d 1 p 1 : N a m e > _ 7 f d 3 d 7 0 d _ e 0 5 8 _ 4 4 3 1 _ b 0 2 9 _ 2 c 8 0 3 0 c 6 d d 1 7 < / d 1 p 1 : N a m e > < d 1 p 1 : P a r e n t   z : R e f = " i 1 1 8 7 " / > < d 1 p 1 : U U I D > 7 d 0 7 7 0 d a - d f 4 5 - 4 2 3 b - a 6 6 d - 8 2 3 1 4 c d 0 2 e b 9 < / d 1 p 1 : U U I D > < d 1 p 1 : C o n t a i n e r   z : R e f = " i 1 1 8 8 " / > < d 1 p 1 : V a l u e   i : t y p e = " d 1 : s t r i n g " > ' T 2 ' ! R 2 9 C 4 6 : R 2 9 C 4 9 < / d 1 p 1 : V a l u e > < / d 2 : a n y T y p e > < d 2 : a n y T y p e   z : I d = " i 1 1 9 2 "   i : t y p e = " d 1 p 1 : M D M P r o p e r t y " > < d 1 p 1 : N a m e > _ 5 8 b 1 2 1 0 c _ d 0 e 0 _ 4 4 0 6 _ b 3 c 4 _ c e 2 b 6 e a 6 9 2 2 5 < / d 1 p 1 : N a m e > < d 1 p 1 : P a r e n t   z : R e f = " i 1 1 8 7 " / > < d 1 p 1 : U U I D > 4 9 0 5 9 c d d - 1 8 6 5 - 4 7 6 2 - 9 8 e d - f 8 a d 2 f f f a 9 2 1 < / d 1 p 1 : U U I D > < d 1 p 1 : C o n t a i n e r   z : R e f = " i 1 1 8 8 " / > < d 1 p 1 : V a l u e   i : t y p e = " d 1 : s t r i n g " > ' T 2 ' ! R 4 5 C 4 6 : R 4 5 C 4 9 < / d 1 p 1 : V a l u e > < / d 2 : a n y T y p e > < d 2 : a n y T y p e   z : I d = " i 1 1 9 3 "   i : t y p e = " d 1 p 1 : M D M P r o p e r t y " > < d 1 p 1 : N a m e > _ 5 d 0 5 e 8 2 d _ 1 d c 0 _ 4 7 9 0 _ a c 9 0 _ a 3 b f 6 9 5 7 9 3 5 e < / d 1 p 1 : N a m e > < d 1 p 1 : P a r e n t   z : R e f = " i 1 1 8 7 " / > < d 1 p 1 : U U I D > e d 4 1 d a f f - f b 8 0 - 4 d d 8 - 9 f c f - a 6 1 5 8 d 2 5 9 e 4 a < / d 1 p 1 : U U I D > < d 1 p 1 : C o n t a i n e r   z : R e f = " i 1 1 8 8 " / > < d 1 p 1 : V a l u e   i : t y p e = " d 1 : s t r i n g " > ' T 2 ' ! R 6 1 C 4 6 : R 6 1 C 4 9 < / d 1 p 1 : V a l u e > < / d 2 : a n y T y p e > < d 2 : a n y T y p e   z : I d = " i 1 1 9 4 "   i : t y p e = " d 1 p 1 : M D M P r o p e r t y " > < d 1 p 1 : N a m e > _ c 5 e 2 7 3 6 7 _ e d 1 d _ 4 f 2 0 _ a a 0 f _ 4 3 f b 1 b 2 5 8 4 a 3 < / d 1 p 1 : N a m e > < d 1 p 1 : P a r e n t   z : R e f = " i 1 1 8 7 " / > < d 1 p 1 : U U I D > 5 b 5 5 2 c c 1 - 8 3 9 2 - 4 e 1 6 - 8 9 0 2 - 9 6 b 3 5 d b 6 6 1 8 2 < / d 1 p 1 : U U I D > < d 1 p 1 : C o n t a i n e r   z : R e f = " i 1 1 8 8 " / > < d 1 p 1 : V a l u e   i : t y p e = " d 1 : s t r i n g " > ' T 2 ' ! R 8 0 C 4 6 : R 8 0 C 4 9 < / d 1 p 1 : V a l u e > < / d 2 : a n y T y p e > < d 2 : a n y T y p e   z : I d = " i 1 1 9 5 "   i : t y p e = " d 1 p 1 : M D M P r o p e r t y " > < d 1 p 1 : N a m e > _ 4 1 a 3 c 8 8 d _ b 2 1 7 _ 4 b f 1 _ a 3 6 0 _ 4 7 b 1 6 a 7 3 3 5 3 5 < / d 1 p 1 : N a m e > < d 1 p 1 : P a r e n t   z : R e f = " i 1 1 8 7 " / > < d 1 p 1 : U U I D > e 3 a 6 3 1 f 9 - f c 5 4 - 4 1 0 6 - 8 4 d 4 - 6 6 4 7 a 5 d a a 7 8 a < / d 1 p 1 : U U I D > < d 1 p 1 : C o n t a i n e r   z : R e f = " i 1 1 8 8 " / > < d 1 p 1 : V a l u e   i : t y p e = " d 1 : s t r i n g " > ' T 2 ' ! R 9 5 C 4 6 : R 9 5 C 4 9 < / d 1 p 1 : V a l u e > < / d 2 : a n y T y p e > < d 2 : a n y T y p e   z : I d = " i 1 1 9 6 "   i : t y p e = " d 1 p 1 : M D M P r o p e r t y " > < d 1 p 1 : N a m e > _ d a 2 2 2 0 9 d _ e f 2 6 _ 4 3 9 7 _ 8 2 9 1 _ 6 8 a 8 9 4 3 e d 0 6 4 < / d 1 p 1 : N a m e > < d 1 p 1 : P a r e n t   z : R e f = " i 1 1 8 7 " / > < d 1 p 1 : U U I D > 4 e 0 3 1 d e 7 - 4 5 f c - 4 1 5 f - b e c c - d f 2 e d 8 9 1 a 7 2 3 < / d 1 p 1 : U U I D > < d 1 p 1 : C o n t a i n e r   z : R e f = " i 1 1 8 8 " / > < d 1 p 1 : V a l u e   i : t y p e = " d 1 : s t r i n g " > ' T 2 ' ! R 1 4 1 C 4 6 : R 1 4 1 C 4 9 < / d 1 p 1 : V a l u e > < / d 2 : a n y T y p e > < d 2 : a n y T y p e   z : I d = " i 1 1 9 7 "   i : t y p e = " d 1 p 1 : M D M P r o p e r t y " > < d 1 p 1 : N a m e > _ 1 2 3 0 1 5 c 3 _ 4 1 7 4 _ 4 0 4 e _ 8 4 9 2 _ 5 0 6 4 7 a f a 9 d 7 1 < / d 1 p 1 : N a m e > < d 1 p 1 : P a r e n t   z : R e f = " i 1 1 8 7 " / > < d 1 p 1 : U U I D > 3 e c 1 8 a 9 f - 6 7 2 f - 4 8 5 2 - a e 9 b - 7 7 3 5 e d 4 4 a 0 7 2 < / d 1 p 1 : U U I D > < d 1 p 1 : C o n t a i n e r   z : R e f = " i 1 1 8 8 " / > < d 1 p 1 : V a l u e   i : t y p e = " d 1 : s t r i n g " > ' T 2 ' ! R 1 5 3 C 4 6 : R 1 5 3 C 4 9 < / d 1 p 1 : V a l u e > < / d 2 : a n y T y p e > < d 2 : a n y T y p e   z : I d = " i 1 1 9 8 "   i : t y p e = " d 1 p 1 : M D M P r o p e r t y " > < d 1 p 1 : N a m e > _ d 4 5 c e b a c _ 4 c 2 e _ 4 2 d 1 _ a 4 1 3 _ 6 f e 2 f f c d 1 8 d 2 < / d 1 p 1 : N a m e > < d 1 p 1 : P a r e n t   z : R e f = " i 1 1 8 7 " / > < d 1 p 1 : U U I D > c 5 f 8 1 1 4 a - 6 0 e 8 - 4 7 8 d - b 6 1 f - 0 f 2 1 a f 0 4 2 b c 9 < / d 1 p 1 : U U I D > < d 1 p 1 : C o n t a i n e r   z : R e f = " i 1 1 8 8 " / > < d 1 p 1 : V a l u e   i : t y p e = " d 1 : s t r i n g " > ' T 2 ' ! R 2 0 0 C 4 6 : R 2 0 0 C 4 9 < / d 1 p 1 : V a l u e > < / d 2 : a n y T y p e > < d 2 : a n y T y p e   z : I d = " i 1 1 9 9 "   i : t y p e = " d 1 p 1 : M D M P r o p e r t y " > < d 1 p 1 : N a m e > _ 9 8 3 f 2 2 5 f _ 1 b b 4 _ 4 c c c _ b 9 f 7 _ 6 b 1 3 2 c 6 9 e 3 9 e < / d 1 p 1 : N a m e > < d 1 p 1 : P a r e n t   z : R e f = " i 1 1 8 7 " / > < d 1 p 1 : U U I D > 4 8 c 9 a e 9 0 - b 7 d e - 4 d c 2 - 9 f 8 8 - 2 d 1 1 a e 4 0 c 6 4 a < / d 1 p 1 : U U I D > < d 1 p 1 : C o n t a i n e r   z : R e f = " i 1 1 8 8 " / > < d 1 p 1 : V a l u e   i : t y p e = " d 1 : s t r i n g " > ' T 2 ' ! R 2 1 2 C 4 6 : R 2 1 2 C 4 9 < / d 1 p 1 : V a l u e > < / d 2 : a n y T y p e > < d 2 : a n y T y p e   z : I d = " i 1 2 0 0 "   i : t y p e = " d 1 p 1 : M D M P r o p e r t y " > < d 1 p 1 : N a m e > _ 7 8 0 5 4 3 b a _ f f 7 9 _ 4 f b 6 _ b d 5 8 _ 9 c d 3 c 7 1 2 8 2 6 6 < / d 1 p 1 : N a m e > < d 1 p 1 : P a r e n t   z : R e f = " i 1 1 8 7 " / > < d 1 p 1 : U U I D > 2 7 9 0 b 9 1 0 - 3 a 9 3 - 4 5 3 f - 8 3 8 b - d 8 f 4 5 a f 6 5 8 1 9 < / d 1 p 1 : U U I D > < d 1 p 1 : C o n t a i n e r   z : R e f = " i 1 1 8 8 " / > < d 1 p 1 : V a l u e   i : t y p e = " d 1 : s t r i n g " > ' T 2 ' ! R 2 2 5 C 4 6 : R 2 2 5 C 4 9 < / d 1 p 1 : V a l u e > < / d 2 : a n y T y p e > < d 2 : a n y T y p e   z : I d = " i 1 2 0 1 "   i : t y p e = " d 1 p 1 : M D M P r o p e r t y " > < d 1 p 1 : N a m e > _ 1 2 f c 3 7 c 8 _ d 0 1 6 _ 4 6 e 7 _ 8 b b 6 _ 6 0 7 c 0 7 8 6 6 2 d c < / d 1 p 1 : N a m e > < d 1 p 1 : P a r e n t   z : R e f = " i 1 1 8 7 " / > < d 1 p 1 : U U I D > f 3 3 5 e b f 4 - 5 e 9 d - 4 9 8 8 - b e a c - b 1 d 9 c 2 2 2 8 3 0 4 < / d 1 p 1 : U U I D > < d 1 p 1 : C o n t a i n e r   z : R e f = " i 1 1 8 8 " / > < d 1 p 1 : V a l u e   i : t y p e = " d 1 : s t r i n g " > ' T 2 ' ! R 2 3 8 C 4 6 : R 2 3 8 C 4 9 < / d 1 p 1 : V a l u e > < / d 2 : a n y T y p e > < d 2 : a n y T y p e   z : I d = " i 1 2 0 2 "   i : t y p e = " d 1 p 1 : M D M P r o p e r t y " > < d 1 p 1 : N a m e > _ 7 5 5 3 2 e 3 e _ a 8 1 4 _ 4 8 f 9 _ 8 2 3 2 _ 8 9 e 8 4 3 b 0 f 0 2 6 < / d 1 p 1 : N a m e > < d 1 p 1 : P a r e n t   z : R e f = " i 1 1 8 7 " / > < d 1 p 1 : U U I D > a c d e 4 e 8 a - d 7 f b - 4 c a a - b a f d - c a 1 7 9 d 7 9 f 0 c 0 < / d 1 p 1 : U U I D > < d 1 p 1 : C o n t a i n e r   z : R e f = " i 1 1 8 8 " / > < d 1 p 1 : V a l u e   i : t y p e = " d 1 : s t r i n g " > ' T 2 ' ! R 2 5 1 C 4 6 : R 2 5 1 C 4 9 < / d 1 p 1 : V a l u e > < / d 2 : a n y T y p e > < d 2 : a n y T y p e   z : I d = " i 1 2 0 3 "   i : t y p e = " d 1 p 1 : M D M P r o p e r t y " > < d 1 p 1 : N a m e > _ 6 0 7 d 5 f 1 8 _ 4 d 1 5 _ 4 8 0 5 _ b 4 b d _ b 8 5 0 2 4 7 7 e 9 f b < / d 1 p 1 : N a m e > < d 1 p 1 : P a r e n t   z : R e f = " i 1 1 8 7 " / > < d 1 p 1 : U U I D > 6 d 2 1 5 0 d 1 - 7 1 8 7 - 4 0 4 d - 9 c f 4 - 8 3 e 0 5 5 c 4 c e 7 5 < / d 1 p 1 : U U I D > < d 1 p 1 : C o n t a i n e r   z : R e f = " i 1 1 8 8 " / > < d 1 p 1 : V a l u e   i : t y p e = " d 1 : s t r i n g " > ' T 2 ' ! R 2 6 8 C 4 6 : R 2 6 8 C 4 9 < / d 1 p 1 : V a l u e > < / d 2 : a n y T y p e > < d 2 : a n y T y p e   z : I d = " i 1 2 0 4 "   i : t y p e = " d 1 p 1 : M D M P r o p e r t y " > < d 1 p 1 : N a m e > _ a f f d 9 5 c d _ d 5 e b _ 4 4 a 4 _ a 9 5 7 _ 3 b f c 4 1 f 2 3 8 6 5 < / d 1 p 1 : N a m e > < d 1 p 1 : P a r e n t   z : R e f = " i 1 1 8 7 " / > < d 1 p 1 : U U I D > f 0 c 0 9 3 d d - 2 4 d e - 4 8 c 7 - a b 8 f - c 6 a 6 e c 2 9 2 d b c < / d 1 p 1 : U U I D > < d 1 p 1 : C o n t a i n e r   z : R e f = " i 1 1 8 8 " / > < d 1 p 1 : V a l u e   i : t y p e = " d 1 : s t r i n g " > ' T 2 ' ! R 2 8 5 C 4 6 : R 2 8 5 C 4 9 < / d 1 p 1 : V a l u e > < / d 2 : a n y T y p e > < d 2 : a n y T y p e   z : I d = " i 1 2 0 5 "   i : t y p e = " d 1 p 1 : M D M P r o p e r t y " > < d 1 p 1 : N a m e > _ a 7 2 d a 3 0 d _ 6 8 2 6 _ 4 6 0 7 _ b 5 7 7 _ 7 2 0 6 0 1 c a 2 b 3 7 < / d 1 p 1 : N a m e > < d 1 p 1 : P a r e n t   z : R e f = " i 1 1 8 7 " / > < d 1 p 1 : U U I D > 6 f 9 5 a d d d - f 1 1 5 - 4 f 8 8 - 9 8 1 d - d 3 1 a 3 c 3 8 b c 9 3 < / d 1 p 1 : U U I D > < d 1 p 1 : C o n t a i n e r   z : R e f = " i 1 1 8 8 " / > < d 1 p 1 : V a l u e   i : t y p e = " d 1 : s t r i n g " > ' T 2 ' ! R 3 0 2 C 4 6 : R 3 0 2 C 4 9 < / d 1 p 1 : V a l u e > < / d 2 : a n y T y p e > < d 2 : a n y T y p e   z : I d = " i 1 2 0 6 "   i : t y p e = " d 1 p 1 : M D M P r o p e r t y " > < d 1 p 1 : N a m e > _ 5 5 3 a c c d 5 _ 1 0 5 9 _ 4 c 0 6 _ 8 7 7 1 _ e 8 7 6 e 8 7 e 2 a 2 0 < / d 1 p 1 : N a m e > < d 1 p 1 : P a r e n t   z : R e f = " i 1 1 8 7 " / > < d 1 p 1 : U U I D > e 7 5 a f 2 0 7 - 2 c 2 3 - 4 f 6 8 - 8 2 2 5 - 6 e c 0 5 1 8 9 f f 5 c < / d 1 p 1 : U U I D > < d 1 p 1 : C o n t a i n e r   z : R e f = " i 1 1 8 8 " / > < d 1 p 1 : V a l u e   i : t y p e = " d 1 : s t r i n g " > ' T 2 ' ! R 3 1 9 C 4 6 : R 3 1 9 C 4 9 < / d 1 p 1 : V a l u e > < / d 2 : a n y T y p e > < d 2 : a n y T y p e   z : I d = " i 1 2 0 7 "   i : t y p e = " d 1 p 1 : M D M P r o p e r t y " > < d 1 p 1 : N a m e > _ 1 4 1 3 c 5 9 2 _ 9 8 f 0 _ 4 6 3 a _ b 5 a b _ e d f b 2 4 1 d d e 9 d < / d 1 p 1 : N a m e > < d 1 p 1 : P a r e n t   z : R e f = " i 1 1 8 7 " / > < d 1 p 1 : U U I D > 5 2 4 8 1 8 a c - 6 6 f 1 - 4 2 c 1 - 8 9 8 a - 3 0 6 8 6 f 9 3 8 d 3 0 < / d 1 p 1 : U U I D > < d 1 p 1 : C o n t a i n e r   z : R e f = " i 1 1 8 8 " / > < d 1 p 1 : V a l u e   i : t y p e = " d 1 : s t r i n g " > ' T 2 ' ! R 3 3 6 C 4 6 : R 3 3 6 C 4 9 < / d 1 p 1 : V a l u e > < / d 2 : a n y T y p e > < d 2 : a n y T y p e   z : I d = " i 1 2 0 8 "   i : t y p e = " d 1 p 1 : M D M P r o p e r t y " > < d 1 p 1 : N a m e > _ 3 2 d 7 d 8 7 7 _ 8 9 b 2 _ 4 a 4 f _ a f e a _ 3 d b 7 f 2 9 7 c 9 8 7 < / d 1 p 1 : N a m e > < d 1 p 1 : P a r e n t   z : R e f = " i 1 1 8 7 " / > < d 1 p 1 : U U I D > 8 3 4 e 4 2 2 1 - 1 c 5 9 - 4 c e b - b 8 b 2 - e 3 9 c 4 1 a 5 e 9 5 b < / d 1 p 1 : U U I D > < d 1 p 1 : C o n t a i n e r   z : R e f = " i 1 1 8 8 " / > < d 1 p 1 : V a l u e   i : t y p e = " d 1 : s t r i n g " > ' T 2 ' ! R 3 5 3 C 4 6 : R 3 5 3 C 4 9 < / d 1 p 1 : V a l u e > < / d 2 : a n y T y p e > < d 2 : a n y T y p e   z : I d = " i 1 2 0 9 "   i : t y p e = " d 1 p 1 : M D M P r o p e r t y " > < d 1 p 1 : N a m e > _ 6 f 2 0 8 6 c c _ 5 0 6 2 _ 4 3 e 2 _ 9 1 b 9 _ 5 a f 7 0 e 0 b d 0 e f < / d 1 p 1 : N a m e > < d 1 p 1 : P a r e n t   z : R e f = " i 1 1 8 7 " / > < d 1 p 1 : U U I D > 0 5 4 b 2 0 8 9 - 8 6 5 9 - 4 5 e 7 - 8 7 8 1 - e 4 d e 9 d 1 e 1 c 4 f < / d 1 p 1 : U U I D > < d 1 p 1 : C o n t a i n e r   z : R e f = " i 1 1 8 8 " / > < d 1 p 1 : V a l u e   i : t y p e = " d 1 : s t r i n g " > ' T 2 ' ! R 3 7 0 C 4 6 : R 3 7 0 C 4 9 < / d 1 p 1 : V a l u e > < / d 2 : a n y T y p e > < d 2 : a n y T y p e   z : I d = " i 1 2 1 0 "   i : t y p e = " d 1 p 1 : M D M P r o p e r t y " > < d 1 p 1 : N a m e > _ d c 4 4 6 d b f _ c 1 4 e _ 4 4 f 4 _ 8 0 0 6 _ 5 e 3 a 5 0 f c 8 3 e 1 < / d 1 p 1 : N a m e > < d 1 p 1 : P a r e n t   z : R e f = " i 1 1 8 7 " / > < d 1 p 1 : U U I D > 8 e 2 2 f b d b - 7 3 5 9 - 4 2 9 6 - 8 0 c 0 - 7 6 0 e 9 d 3 d 9 3 f 2 < / d 1 p 1 : U U I D > < d 1 p 1 : C o n t a i n e r   z : R e f = " i 1 1 8 8 " / > < d 1 p 1 : V a l u e   i : t y p e = " d 1 : s t r i n g " > ' T 2 ' ! R 3 8 7 C 4 6 : R 3 8 7 C 4 9 < / d 1 p 1 : V a l u e > < / d 2 : a n y T y p e > < d 2 : a n y T y p e   z : I d = " i 1 2 1 1 "   i : t y p e = " d 1 p 1 : M D M P r o p e r t y " > < d 1 p 1 : N a m e > _ 6 2 3 d 2 3 5 e _ c 1 2 9 _ 4 6 8 8 _ a e 8 f _ 3 f e f 3 c e e c 3 8 9 < / d 1 p 1 : N a m e > < d 1 p 1 : P a r e n t   z : R e f = " i 1 1 8 7 " / > < d 1 p 1 : U U I D > 4 1 e 3 b d e 3 - c 3 b 6 - 4 a 2 6 - b c d 6 - e 2 a 5 8 6 f 2 a 3 d b < / d 1 p 1 : U U I D > < d 1 p 1 : C o n t a i n e r   z : R e f = " i 1 1 8 8 " / > < d 1 p 1 : V a l u e   i : t y p e = " d 1 : s t r i n g " > ' T 2 ' ! R 4 0 4 C 4 6 : R 4 0 4 C 4 9 < / d 1 p 1 : V a l u e > < / d 2 : a n y T y p e > < d 2 : a n y T y p e   z : I d = " i 1 2 1 2 "   i : t y p e = " d 1 p 1 : M D M P r o p e r t y " > < d 1 p 1 : N a m e > _ 9 0 8 8 9 b 5 2 _ f 6 0 a _ 4 1 b d _ a 7 e b _ 7 a 7 5 f c d a 7 3 b 7 < / d 1 p 1 : N a m e > < d 1 p 1 : P a r e n t   z : R e f = " i 1 1 8 7 " / > < d 1 p 1 : U U I D > 9 a b 3 4 f 1 e - b c 6 2 - 4 6 1 0 - b 0 b f - 2 8 4 3 3 7 f 8 e 3 9 e < / d 1 p 1 : U U I D > < d 1 p 1 : C o n t a i n e r   z : R e f = " i 1 1 8 8 " / > < d 1 p 1 : V a l u e   i : t y p e = " d 1 : s t r i n g " > ' T 2 ' ! R 4 2 2 C 4 6 : R 4 2 2 C 4 9 < / d 1 p 1 : V a l u e > < / d 2 : a n y T y p e > < d 2 : a n y T y p e   z : I d = " i 1 2 1 3 "   i : t y p e = " d 1 p 1 : M D M P r o p e r t y " > < d 1 p 1 : N a m e > _ c 5 a 2 9 4 4 a _ 5 8 0 7 _ 4 7 c 2 _ a a 5 1 _ 9 2 0 e d 9 f 6 1 d 2 d < / d 1 p 1 : N a m e > < d 1 p 1 : P a r e n t   z : R e f = " i 1 1 8 7 " / > < d 1 p 1 : U U I D > 1 7 5 f b 7 3 1 - 7 2 4 5 - 4 8 c d - a e 3 d - 4 b 1 d 0 6 e a e 2 2 2 < / d 1 p 1 : U U I D > < d 1 p 1 : C o n t a i n e r   z : R e f = " i 1 1 8 8 " / > < d 1 p 1 : V a l u e   i : t y p e = " d 1 : s t r i n g " > ' T 2 ' ! R 4 5 0 C 4 6 : R 4 5 0 C 4 9 < / d 1 p 1 : V a l u e > < / d 2 : a n y T y p e > < d 2 : a n y T y p e   z : I d = " i 1 2 1 4 "   i : t y p e = " d 1 p 1 : M D M P r o p e r t y " > < d 1 p 1 : N a m e > _ 6 a 5 8 3 3 0 d _ 5 d 6 4 _ 4 3 5 a _ 9 e 4 2 _ 0 7 6 2 e 1 9 d d 4 5 6 < / d 1 p 1 : N a m e > < d 1 p 1 : P a r e n t   z : R e f = " i 1 1 8 7 " / > < d 1 p 1 : U U I D > 6 6 2 c b d a 1 - f 9 b b - 4 e f 3 - a 4 5 8 - b 0 e 9 e 5 3 9 c a 6 4 < / d 1 p 1 : U U I D > < d 1 p 1 : C o n t a i n e r   z : R e f = " i 1 1 8 8 " / > < d 1 p 1 : V a l u e   i : t y p e = " d 1 : s t r i n g " > ' T 2 ' ! R 4 6 5 C 4 6 : R 4 6 5 C 4 9 < / d 1 p 1 : V a l u e > < / d 2 : a n y T y p e > < / d 1 p 1 : _ e l e m e n t s > < d 1 p 1 : _ c o n t e x t C o l l e c t i o n s > < d 2 : K e y V a l u e O f a n y T y p e C o m p o n e n t C o l l e c t i o n O f a n y T y p e g W H h t R N j > < d 2 : K e y   z : R e f = " i 1 8 " / > < d 2 : V a l u e   z : I d = " i 1 2 1 5 " > < d 1 p 1 : U U I D > 0 a d 7 f 0 f c - e 8 5 c - 4 6 2 a - 8 8 1 f - 3 4 9 8 5 8 b 2 8 a 3 3 < / d 1 p 1 : U U I D > < d 1 p 1 : _ e l e m e n t s > < d 2 : a n y T y p e   z : R e f = " i 1 1 8 9 " / > < d 2 : a n y T y p e   z : R e f = " i 1 1 9 0 " / > < d 2 : a n y T y p e   z : R e f = " i 1 1 9 1 " / > < d 2 : a n y T y p e   z : R e f = " i 1 1 9 2 " / > < d 2 : a n y T y p e   z : R e f = " i 1 1 9 3 " / > < d 2 : a n y T y p e   z : R e f = " i 1 1 9 4 " / > < d 2 : a n y T y p e   z : R e f = " i 1 1 9 5 " / > < d 2 : a n y T y p e   z : R e f = " i 1 1 9 6 " / > < d 2 : a n y T y p e   z : R e f = " i 1 1 9 7 " / > < d 2 : a n y T y p e   z : R e f = " i 1 1 9 8 " / > < d 2 : a n y T y p e   z : R e f = " i 1 1 9 9 " / > < d 2 : a n y T y p e   z : R e f = " i 1 2 0 0 " / > < d 2 : a n y T y p e   z : R e f = " i 1 2 0 1 " / > < d 2 : a n y T y p e   z : R e f = " i 1 2 0 2 " / > < d 2 : a n y T y p e   z : R e f = " i 1 2 0 3 " / > < d 2 : a n y T y p e   z : R e f = " i 1 2 0 4 " / > < d 2 : a n y T y p e   z : R e f = " i 1 2 0 5 " / > < d 2 : a n y T y p e   z : R e f = " i 1 2 0 6 " / > < d 2 : a n y T y p e   z : R e f = " i 1 2 0 7 " / > < d 2 : a n y T y p e   z : R e f = " i 1 2 0 8 " / > < d 2 : a n y T y p e   z : R e f = " i 1 2 0 9 " / > < d 2 : a n y T y p e   z : R e f = " i 1 2 1 0 " / > < d 2 : a n y T y p e   z : R e f = " i 1 2 1 1 " / > < d 2 : a n y T y p e   z : R e f = " i 1 2 1 2 " / > < d 2 : a n y T y p e   z : R e f = " i 1 2 1 3 " / > < d 2 : a n y T y p e   z : R e f = " i 1 2 1 4 " / > < / d 1 p 1 : _ e l e m e n t s > < / d 2 : V a l u e > < / d 2 : K e y V a l u e O f a n y T y p e C o m p o n e n t C o l l e c t i o n O f a n y T y p e g W H h t R N j > < / d 1 p 1 : _ c o n t e x t C o l l e c t i o n s > < / d 1 p 1 : _ p r o p e r t i e s > < d 1 p 1 : C o n t a i n e r   z : R e f = " i 2 6 8 " / > < d 1 p 1 : _ l a b e l s > < d 2 : K e y V a l u e O f s t r i n g a n y T y p e > < d 2 : K e y > L a b e l < / d 2 : K e y > < d 2 : V a l u e   z : I d = " i 1 2 1 6 "   i : t y p e = " d 1 p 1 : L a b e l " > < d 1 p 1 : P a r e n t   z : R e f = " i 1 1 8 7 " / > < d 1 p 1 : U U I D > 7 9 b 2 6 5 0 4 - 0 8 e 9 - 4 6 2 a - b f 8 e - 5 2 7 b 4 a 9 a d 8 e 2 < / d 1 p 1 : U U I D > < d 1 p 1 : _ t e x t s > < d 2 : K e y V a l u e O f L a b e l . T e x t K e y s t r i n g _ S R k x G n 9 d > < d 2 : K e y > < d 1 p 1 : C o n t e x t   z : R e f = " i 1 8 " / > < d 1 p 1 : L a n g u a g e   z : R e f = " i 3 2 " / > < / d 2 : K e y > < d 2 : V a l u e > P r o j e t < / 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1 2 1 7 "   i : t y p e = " d 1 p 1 : E l e m e n t s " > < d 1 p 1 : P a r e n t   z : R e f = " i 1 1 8 7 " / > < d 1 p 1 : U U I D > 4 7 0 8 c 1 2 2 - 0 2 5 c - 4 c f b - a 7 1 4 - c e f 6 f e 5 1 3 7 9 f < / d 1 p 1 : U U I D > < d 1 p 1 : _ e l e m e n t s > < d 2 : a n y T y p e   z : I d = " i 1 2 1 8 "   i : t y p e = " d 1 p 1 : E l e m e n t " > < d 1 p 1 : N a m e > U n e & a m p ; 3 2 ; m a i s o n < / d 1 p 1 : N a m e > < d 1 p 1 : O b j e c t T y p e > E l e m e n t < / d 1 p 1 : O b j e c t T y p e > < d 1 p 1 : P a r e n t   z : R e f = " i 1 1 8 7 " / > < d 1 p 1 : U U I D > 2 f 0 8 9 f 9 2 - 2 c 9 7 - 4 9 8 2 - 8 a 1 e - 9 4 5 3 1 4 2 7 6 c 7 0 < / d 1 p 1 : U U I D > < d 1 p 1 : _ p r o p e r t i e s   z : I d = " i 1 2 1 9 "   i : t y p e = " d 1 p 1 : M D M P r o p e r t i e s " > < d 1 p 1 : P a r e n t   z : R e f = " i 1 2 1 8 " / > < d 1 p 1 : U U I D > 2 7 6 b 9 6 e 5 - 3 3 7 3 - 4 2 e 6 - a 5 f 4 - d b 2 5 d 7 6 3 f f 2 0 < / d 1 p 1 : U U I D > < d 1 p 1 : _ e l e m e n t s > < d 2 : a n y T y p e   z : I d = " i 1 2 2 0 "   i : t y p e = " d 1 p 1 : M D M P r o p e r t y " > < d 1 p 1 : N a m e > S i g L e t t e r < / d 1 p 1 : N a m e > < d 1 p 1 : P a r e n t   z : R e f = " i 1 2 1 8 " / > < d 1 p 1 : U U I D > d e 8 9 b 0 6 f - a d c b - 4 f 8 6 - 8 0 7 c - 0 6 1 b 2 d e b 6 f d c < / d 1 p 1 : U U I D > < d 1 p 1 : _ p r o p e r t i e s   z : I d = " i 1 2 2 1 "   i : t y p e = " d 1 p 1 : M D M P r o p e r t i e s " > < d 1 p 1 : P a r e n t   z : R e f = " i 1 2 2 0 " / > < d 1 p 1 : U U I D > 8 5 1 8 2 1 5 7 - f b 3 0 - 4 6 a 9 - b e d 7 - 1 d b a 1 a 8 5 2 c c 7 < / d 1 p 1 : U U I D > < d 1 p 1 : _ e l e m e n t s / > < d 1 p 1 : _ c o n t e x t C o l l e c t i o n s > < d 2 : K e y V a l u e O f a n y T y p e C o m p o n e n t C o l l e c t i o n O f a n y T y p e g W H h t R N j > < d 2 : K e y   z : R e f = " i 1 8 " / > < d 2 : V a l u e   z : I d = " i 1 2 2 2 " > < d 1 p 1 : U U I D > e b 4 7 e c 1 1 - e 7 7 a - 4 a 2 6 - 9 7 6 3 - f 6 7 f 7 9 4 3 7 e 7 6 < / d 1 p 1 : U U I D > < d 1 p 1 : _ e l e m e n t s / > < / d 2 : V a l u e > < / d 2 : K e y V a l u e O f a n y T y p e C o m p o n e n t C o l l e c t i o n O f a n y T y p e g W H h t R N j > < / d 1 p 1 : _ c o n t e x t C o l l e c t i o n s > < / d 1 p 1 : _ p r o p e r t i e s > < d 1 p 1 : C o n t a i n e r   z : R e f = " i 1 2 1 9 " / > < d 1 p 1 : V a l u e   i : t y p e = " d 1 : s t r i n g " > v < / d 1 p 1 : V a l u e > < / d 2 : a n y T y p e > < d 2 : a n y T y p e   z : I d = " i 1 2 2 3 "   i : t y p e = " d 1 p 1 : M D M P r o p e r t y " > < d 1 p 1 : N a m e > _ 7 3 0 8 4 c 1 2 _ 7 6 8 0 _ 4 8 d 4 _ 9 2 c 2 _ 6 b 0 c 8 0 5 4 2 9 f 2 < / d 1 p 1 : N a m e > < d 1 p 1 : P a r e n t   z : R e f = " i 1 2 1 8 " / > < d 1 p 1 : U U I D > 8 9 a 5 8 9 0 5 - 8 0 d e - 4 e b 1 - 8 3 4 e - 3 5 8 7 7 8 0 c 1 6 1 1 < / d 1 p 1 : U U I D > < d 1 p 1 : C o n t a i n e r   z : R e f = " i 1 2 1 9 " / > < d 1 p 1 : V a l u e   i : t y p e = " d 1 : s t r i n g " > ' T 2 ' ! R 3 C 4 6 : R 4 C 4 7 < / d 1 p 1 : V a l u e > < / d 2 : a n y T y p e > < d 2 : a n y T y p e   z : I d = " i 1 2 2 4 "   i : t y p e = " d 1 p 1 : M D M P r o p e r t y " > < d 1 p 1 : N a m e > _ 2 f a b 1 5 2 3 _ e c 2 6 _ 4 1 a e _ 8 2 f e _ 5 5 c 3 6 e 9 4 8 b a 3 < / d 1 p 1 : N a m e > < d 1 p 1 : P a r e n t   z : R e f = " i 1 2 1 8 " / > < d 1 p 1 : U U I D > 2 3 d 0 4 7 2 5 - 8 8 3 2 - 4 4 4 2 - a 8 2 a - 2 8 7 c f 3 4 7 9 3 8 8 < / d 1 p 1 : U U I D > < d 1 p 1 : C o n t a i n e r   z : R e f = " i 1 2 1 9 " / > < d 1 p 1 : V a l u e   i : t y p e = " d 1 : s t r i n g " > ' T 2 ' ! R 1 7 C 4 6 : R 1 8 C 4 7 < / d 1 p 1 : V a l u e > < / d 2 : a n y T y p e > < d 2 : a n y T y p e   z : I d = " i 1 2 2 5 "   i : t y p e = " d 1 p 1 : M D M P r o p e r t y " > < d 1 p 1 : N a m e > _ 7 f d 3 d 7 0 d _ e 0 5 8 _ 4 4 3 1 _ b 0 2 9 _ 2 c 8 0 3 0 c 6 d d 1 7 < / d 1 p 1 : N a m e > < d 1 p 1 : P a r e n t   z : R e f = " i 1 2 1 8 " / > < d 1 p 1 : U U I D > 6 7 8 a 4 1 4 2 - 6 c c 8 - 4 9 6 3 - 8 e d 7 - c 9 8 4 4 d 4 7 4 3 9 e < / d 1 p 1 : U U I D > < d 1 p 1 : C o n t a i n e r   z : R e f = " i 1 2 1 9 " / > < d 1 p 1 : V a l u e   i : t y p e = " d 1 : s t r i n g " > ' T 2 ' ! R 2 9 C 4 6 : R 3 0 C 4 7 < / d 1 p 1 : V a l u e > < / d 2 : a n y T y p e > < d 2 : a n y T y p e   z : I d = " i 1 2 2 6 "   i : t y p e = " d 1 p 1 : M D M P r o p e r t y " > < d 1 p 1 : N a m e > _ 5 8 b 1 2 1 0 c _ d 0 e 0 _ 4 4 0 6 _ b 3 c 4 _ c e 2 b 6 e a 6 9 2 2 5 < / d 1 p 1 : N a m e > < d 1 p 1 : P a r e n t   z : R e f = " i 1 2 1 8 " / > < d 1 p 1 : U U I D > e a 6 7 e 0 7 3 - b e 2 1 - 4 7 d f - 9 4 a 2 - a 8 c c f 5 5 e 6 2 d c < / d 1 p 1 : U U I D > < d 1 p 1 : C o n t a i n e r   z : R e f = " i 1 2 1 9 " / > < d 1 p 1 : V a l u e   i : t y p e = " d 1 : s t r i n g " > ' T 2 ' ! R 4 5 C 4 6 : R 4 6 C 4 7 < / d 1 p 1 : V a l u e > < / d 2 : a n y T y p e > < d 2 : a n y T y p e   z : I d = " i 1 2 2 7 "   i : t y p e = " d 1 p 1 : M D M P r o p e r t y " > < d 1 p 1 : N a m e > _ 5 d 0 5 e 8 2 d _ 1 d c 0 _ 4 7 9 0 _ a c 9 0 _ a 3 b f 6 9 5 7 9 3 5 e < / d 1 p 1 : N a m e > < d 1 p 1 : P a r e n t   z : R e f = " i 1 2 1 8 " / > < d 1 p 1 : U U I D > 6 6 4 2 7 c 7 a - 3 d 1 a - 4 4 6 4 - 9 c 7 f - 8 5 b 2 6 e b 9 8 9 c 4 < / d 1 p 1 : U U I D > < d 1 p 1 : C o n t a i n e r   z : R e f = " i 1 2 1 9 " / > < d 1 p 1 : V a l u e   i : t y p e = " d 1 : s t r i n g " > ' T 2 ' ! R 6 1 C 4 6 : R 6 2 C 4 7 < / d 1 p 1 : V a l u e > < / d 2 : a n y T y p e > < d 2 : a n y T y p e   z : I d = " i 1 2 2 8 "   i : t y p e = " d 1 p 1 : M D M P r o p e r t y " > < d 1 p 1 : N a m e > _ c 5 e 2 7 3 6 7 _ e d 1 d _ 4 f 2 0 _ a a 0 f _ 4 3 f b 1 b 2 5 8 4 a 3 < / d 1 p 1 : N a m e > < d 1 p 1 : P a r e n t   z : R e f = " i 1 2 1 8 " / > < d 1 p 1 : U U I D > a e 6 0 7 2 6 0 - 2 7 7 4 - 4 d 2 1 - b d f 8 - 5 f 3 2 d 5 7 8 b a 5 c < / d 1 p 1 : U U I D > < d 1 p 1 : C o n t a i n e r   z : R e f = " i 1 2 1 9 " / > < d 1 p 1 : V a l u e   i : t y p e = " d 1 : s t r i n g " > ' T 2 ' ! R 8 0 C 4 6 : R 8 1 C 4 7 < / d 1 p 1 : V a l u e > < / d 2 : a n y T y p e > < d 2 : a n y T y p e   z : I d = " i 1 2 2 9 "   i : t y p e = " d 1 p 1 : M D M P r o p e r t y " > < d 1 p 1 : N a m e > _ 4 1 a 3 c 8 8 d _ b 2 1 7 _ 4 b f 1 _ a 3 6 0 _ 4 7 b 1 6 a 7 3 3 5 3 5 < / d 1 p 1 : N a m e > < d 1 p 1 : P a r e n t   z : R e f = " i 1 2 1 8 " / > < d 1 p 1 : U U I D > 6 c 7 3 6 c 3 1 - 9 5 2 8 - 4 9 e a - a 0 7 6 - 0 0 1 9 3 4 b f 5 8 c 0 < / d 1 p 1 : U U I D > < d 1 p 1 : C o n t a i n e r   z : R e f = " i 1 2 1 9 " / > < d 1 p 1 : V a l u e   i : t y p e = " d 1 : s t r i n g " > ' T 2 ' ! R 9 5 C 4 6 : R 9 6 C 4 7 < / d 1 p 1 : V a l u e > < / d 2 : a n y T y p e > < d 2 : a n y T y p e   z : I d = " i 1 2 3 0 "   i : t y p e = " d 1 p 1 : M D M P r o p e r t y " > < d 1 p 1 : N a m e > _ d a 2 2 2 0 9 d _ e f 2 6 _ 4 3 9 7 _ 8 2 9 1 _ 6 8 a 8 9 4 3 e d 0 6 4 < / d 1 p 1 : N a m e > < d 1 p 1 : P a r e n t   z : R e f = " i 1 2 1 8 " / > < d 1 p 1 : U U I D > 6 6 7 8 c 1 4 8 - e 0 3 8 - 4 8 d 1 - 8 9 0 c - 3 1 9 1 c a 2 1 f e 1 5 < / d 1 p 1 : U U I D > < d 1 p 1 : C o n t a i n e r   z : R e f = " i 1 2 1 9 " / > < d 1 p 1 : V a l u e   i : t y p e = " d 1 : s t r i n g " > ' T 2 ' ! R 1 4 1 C 4 6 : R 1 4 2 C 4 7 < / d 1 p 1 : V a l u e > < / d 2 : a n y T y p e > < d 2 : a n y T y p e   z : I d = " i 1 2 3 1 "   i : t y p e = " d 1 p 1 : M D M P r o p e r t y " > < d 1 p 1 : N a m e > _ 1 2 3 0 1 5 c 3 _ 4 1 7 4 _ 4 0 4 e _ 8 4 9 2 _ 5 0 6 4 7 a f a 9 d 7 1 < / d 1 p 1 : N a m e > < d 1 p 1 : P a r e n t   z : R e f = " i 1 2 1 8 " / > < d 1 p 1 : U U I D > 5 d f 9 c 1 d 8 - 9 f b f - 4 0 9 b - b 9 3 d - 1 7 2 9 7 6 b 0 9 a 3 f < / d 1 p 1 : U U I D > < d 1 p 1 : C o n t a i n e r   z : R e f = " i 1 2 1 9 " / > < d 1 p 1 : V a l u e   i : t y p e = " d 1 : s t r i n g " > ' T 2 ' ! R 1 5 3 C 4 6 : R 1 5 4 C 4 7 < / d 1 p 1 : V a l u e > < / d 2 : a n y T y p e > < d 2 : a n y T y p e   z : I d = " i 1 2 3 2 "   i : t y p e = " d 1 p 1 : M D M P r o p e r t y " > < d 1 p 1 : N a m e > _ d 4 5 c e b a c _ 4 c 2 e _ 4 2 d 1 _ a 4 1 3 _ 6 f e 2 f f c d 1 8 d 2 < / d 1 p 1 : N a m e > < d 1 p 1 : P a r e n t   z : R e f = " i 1 2 1 8 " / > < d 1 p 1 : U U I D > d 0 c a 7 6 0 2 - 6 8 7 7 - 4 a e 3 - 9 7 d 7 - 2 b 6 5 e 4 9 7 1 6 7 0 < / d 1 p 1 : U U I D > < d 1 p 1 : C o n t a i n e r   z : R e f = " i 1 2 1 9 " / > < d 1 p 1 : V a l u e   i : t y p e = " d 1 : s t r i n g " > ' T 2 ' ! R 2 0 0 C 4 6 : R 2 0 1 C 4 7 < / d 1 p 1 : V a l u e > < / d 2 : a n y T y p e > < d 2 : a n y T y p e   z : I d = " i 1 2 3 3 "   i : t y p e = " d 1 p 1 : M D M P r o p e r t y " > < d 1 p 1 : N a m e > _ 9 8 3 f 2 2 5 f _ 1 b b 4 _ 4 c c c _ b 9 f 7 _ 6 b 1 3 2 c 6 9 e 3 9 e < / d 1 p 1 : N a m e > < d 1 p 1 : P a r e n t   z : R e f = " i 1 2 1 8 " / > < d 1 p 1 : U U I D > 8 f 8 a d 4 5 0 - 4 4 b 3 - 4 0 e 5 - b 3 5 7 - f d 5 6 8 6 0 5 f b c a < / d 1 p 1 : U U I D > < d 1 p 1 : C o n t a i n e r   z : R e f = " i 1 2 1 9 " / > < d 1 p 1 : V a l u e   i : t y p e = " d 1 : s t r i n g " > ' T 2 ' ! R 2 1 2 C 4 6 : R 2 1 3 C 4 7 < / d 1 p 1 : V a l u e > < / d 2 : a n y T y p e > < d 2 : a n y T y p e   z : I d = " i 1 2 3 4 "   i : t y p e = " d 1 p 1 : M D M P r o p e r t y " > < d 1 p 1 : N a m e > _ 7 8 0 5 4 3 b a _ f f 7 9 _ 4 f b 6 _ b d 5 8 _ 9 c d 3 c 7 1 2 8 2 6 6 < / d 1 p 1 : N a m e > < d 1 p 1 : P a r e n t   z : R e f = " i 1 2 1 8 " / > < d 1 p 1 : U U I D > 5 c 3 d b f 7 8 - a 3 5 5 - 4 c f e - 9 b 6 3 - d 0 3 6 8 3 f c 4 f 8 c < / d 1 p 1 : U U I D > < d 1 p 1 : C o n t a i n e r   z : R e f = " i 1 2 1 9 " / > < d 1 p 1 : V a l u e   i : t y p e = " d 1 : s t r i n g " > ' T 2 ' ! R 2 2 5 C 4 6 : R 2 2 6 C 4 7 < / d 1 p 1 : V a l u e > < / d 2 : a n y T y p e > < d 2 : a n y T y p e   z : I d = " i 1 2 3 5 "   i : t y p e = " d 1 p 1 : M D M P r o p e r t y " > < d 1 p 1 : N a m e > _ 1 2 f c 3 7 c 8 _ d 0 1 6 _ 4 6 e 7 _ 8 b b 6 _ 6 0 7 c 0 7 8 6 6 2 d c < / d 1 p 1 : N a m e > < d 1 p 1 : P a r e n t   z : R e f = " i 1 2 1 8 " / > < d 1 p 1 : U U I D > 9 9 2 3 6 a d 2 - 3 a 6 f - 4 c d a - 8 e 4 2 - 5 1 a 0 6 0 6 9 f 7 0 0 < / d 1 p 1 : U U I D > < d 1 p 1 : C o n t a i n e r   z : R e f = " i 1 2 1 9 " / > < d 1 p 1 : V a l u e   i : t y p e = " d 1 : s t r i n g " > ' T 2 ' ! R 2 3 8 C 4 6 : R 2 3 9 C 4 7 < / d 1 p 1 : V a l u e > < / d 2 : a n y T y p e > < d 2 : a n y T y p e   z : I d = " i 1 2 3 6 "   i : t y p e = " d 1 p 1 : M D M P r o p e r t y " > < d 1 p 1 : N a m e > _ 7 5 5 3 2 e 3 e _ a 8 1 4 _ 4 8 f 9 _ 8 2 3 2 _ 8 9 e 8 4 3 b 0 f 0 2 6 < / d 1 p 1 : N a m e > < d 1 p 1 : P a r e n t   z : R e f = " i 1 2 1 8 " / > < d 1 p 1 : U U I D > 2 7 0 8 d b f b - e c 1 1 - 4 1 6 b - a 9 9 0 - 7 6 c 0 8 d 8 5 e a 9 c < / d 1 p 1 : U U I D > < d 1 p 1 : C o n t a i n e r   z : R e f = " i 1 2 1 9 " / > < d 1 p 1 : V a l u e   i : t y p e = " d 1 : s t r i n g " > ' T 2 ' ! R 2 5 1 C 4 6 : R 2 5 2 C 4 7 < / d 1 p 1 : V a l u e > < / d 2 : a n y T y p e > < d 2 : a n y T y p e   z : I d = " i 1 2 3 7 "   i : t y p e = " d 1 p 1 : M D M P r o p e r t y " > < d 1 p 1 : N a m e > _ 6 0 7 d 5 f 1 8 _ 4 d 1 5 _ 4 8 0 5 _ b 4 b d _ b 8 5 0 2 4 7 7 e 9 f b < / d 1 p 1 : N a m e > < d 1 p 1 : P a r e n t   z : R e f = " i 1 2 1 8 " / > < d 1 p 1 : U U I D > 8 8 0 2 5 0 b e - b 0 9 7 - 4 f 9 6 - 8 4 1 d - 1 d c 3 a 9 7 e 2 4 8 b < / d 1 p 1 : U U I D > < d 1 p 1 : C o n t a i n e r   z : R e f = " i 1 2 1 9 " / > < d 1 p 1 : V a l u e   i : t y p e = " d 1 : s t r i n g " > ' T 2 ' ! R 2 6 8 C 4 6 : R 2 6 9 C 4 7 < / d 1 p 1 : V a l u e > < / d 2 : a n y T y p e > < d 2 : a n y T y p e   z : I d = " i 1 2 3 8 "   i : t y p e = " d 1 p 1 : M D M P r o p e r t y " > < d 1 p 1 : N a m e > _ a f f d 9 5 c d _ d 5 e b _ 4 4 a 4 _ a 9 5 7 _ 3 b f c 4 1 f 2 3 8 6 5 < / d 1 p 1 : N a m e > < d 1 p 1 : P a r e n t   z : R e f = " i 1 2 1 8 " / > < d 1 p 1 : U U I D > c 0 9 0 9 c 4 6 - d 1 9 d - 4 3 e 7 - a 3 8 0 - 9 f 3 f f e 5 c 4 d d a < / d 1 p 1 : U U I D > < d 1 p 1 : C o n t a i n e r   z : R e f = " i 1 2 1 9 " / > < d 1 p 1 : V a l u e   i : t y p e = " d 1 : s t r i n g " > ' T 2 ' ! R 2 8 5 C 4 6 : R 2 8 6 C 4 7 < / d 1 p 1 : V a l u e > < / d 2 : a n y T y p e > < d 2 : a n y T y p e   z : I d = " i 1 2 3 9 "   i : t y p e = " d 1 p 1 : M D M P r o p e r t y " > < d 1 p 1 : N a m e > _ a 7 2 d a 3 0 d _ 6 8 2 6 _ 4 6 0 7 _ b 5 7 7 _ 7 2 0 6 0 1 c a 2 b 3 7 < / d 1 p 1 : N a m e > < d 1 p 1 : P a r e n t   z : R e f = " i 1 2 1 8 " / > < d 1 p 1 : U U I D > d 0 a 0 a a b f - 5 f a 9 - 4 6 d 2 - 9 5 6 c - 5 d 7 8 9 1 6 9 d 3 6 0 < / d 1 p 1 : U U I D > < d 1 p 1 : C o n t a i n e r   z : R e f = " i 1 2 1 9 " / > < d 1 p 1 : V a l u e   i : t y p e = " d 1 : s t r i n g " > ' T 2 ' ! R 3 0 2 C 4 6 : R 3 0 3 C 4 7 < / d 1 p 1 : V a l u e > < / d 2 : a n y T y p e > < d 2 : a n y T y p e   z : I d = " i 1 2 4 0 "   i : t y p e = " d 1 p 1 : M D M P r o p e r t y " > < d 1 p 1 : N a m e > _ 5 5 3 a c c d 5 _ 1 0 5 9 _ 4 c 0 6 _ 8 7 7 1 _ e 8 7 6 e 8 7 e 2 a 2 0 < / d 1 p 1 : N a m e > < d 1 p 1 : P a r e n t   z : R e f = " i 1 2 1 8 " / > < d 1 p 1 : U U I D > e f 2 a 4 d b f - d 0 6 7 - 4 9 9 7 - 9 8 2 b - 3 d b d a 3 e 3 7 5 2 5 < / d 1 p 1 : U U I D > < d 1 p 1 : C o n t a i n e r   z : R e f = " i 1 2 1 9 " / > < d 1 p 1 : V a l u e   i : t y p e = " d 1 : s t r i n g " > ' T 2 ' ! R 3 1 9 C 4 6 : R 3 2 0 C 4 7 < / d 1 p 1 : V a l u e > < / d 2 : a n y T y p e > < d 2 : a n y T y p e   z : I d = " i 1 2 4 1 "   i : t y p e = " d 1 p 1 : M D M P r o p e r t y " > < d 1 p 1 : N a m e > _ 1 4 1 3 c 5 9 2 _ 9 8 f 0 _ 4 6 3 a _ b 5 a b _ e d f b 2 4 1 d d e 9 d < / d 1 p 1 : N a m e > < d 1 p 1 : P a r e n t   z : R e f = " i 1 2 1 8 " / > < d 1 p 1 : U U I D > b 4 2 5 5 d d 6 - a b 4 e - 4 b 6 9 - 8 b e 9 - 9 d 4 e 4 f 9 4 b 5 c c < / d 1 p 1 : U U I D > < d 1 p 1 : C o n t a i n e r   z : R e f = " i 1 2 1 9 " / > < d 1 p 1 : V a l u e   i : t y p e = " d 1 : s t r i n g " > ' T 2 ' ! R 3 3 6 C 4 6 : R 3 3 7 C 4 7 < / d 1 p 1 : V a l u e > < / d 2 : a n y T y p e > < d 2 : a n y T y p e   z : I d = " i 1 2 4 2 "   i : t y p e = " d 1 p 1 : M D M P r o p e r t y " > < d 1 p 1 : N a m e > _ 3 2 d 7 d 8 7 7 _ 8 9 b 2 _ 4 a 4 f _ a f e a _ 3 d b 7 f 2 9 7 c 9 8 7 < / d 1 p 1 : N a m e > < d 1 p 1 : P a r e n t   z : R e f = " i 1 2 1 8 " / > < d 1 p 1 : U U I D > 8 b 4 4 f b 5 1 - 7 c a 9 - 4 9 8 a - b b d 5 - 2 c 2 5 4 a 7 7 a 0 9 5 < / d 1 p 1 : U U I D > < d 1 p 1 : C o n t a i n e r   z : R e f = " i 1 2 1 9 " / > < d 1 p 1 : V a l u e   i : t y p e = " d 1 : s t r i n g " > ' T 2 ' ! R 3 5 3 C 4 6 : R 3 5 4 C 4 7 < / d 1 p 1 : V a l u e > < / d 2 : a n y T y p e > < d 2 : a n y T y p e   z : I d = " i 1 2 4 3 "   i : t y p e = " d 1 p 1 : M D M P r o p e r t y " > < d 1 p 1 : N a m e > _ 6 f 2 0 8 6 c c _ 5 0 6 2 _ 4 3 e 2 _ 9 1 b 9 _ 5 a f 7 0 e 0 b d 0 e f < / d 1 p 1 : N a m e > < d 1 p 1 : P a r e n t   z : R e f = " i 1 2 1 8 " / > < d 1 p 1 : U U I D > 6 5 a e 5 3 6 6 - 4 7 d 4 - 4 1 6 c - a 1 8 4 - 6 b 4 5 f e 4 9 a a 5 8 < / d 1 p 1 : U U I D > < d 1 p 1 : C o n t a i n e r   z : R e f = " i 1 2 1 9 " / > < d 1 p 1 : V a l u e   i : t y p e = " d 1 : s t r i n g " > ' T 2 ' ! R 3 7 0 C 4 6 : R 3 7 1 C 4 7 < / d 1 p 1 : V a l u e > < / d 2 : a n y T y p e > < d 2 : a n y T y p e   z : I d = " i 1 2 4 4 "   i : t y p e = " d 1 p 1 : M D M P r o p e r t y " > < d 1 p 1 : N a m e > _ d c 4 4 6 d b f _ c 1 4 e _ 4 4 f 4 _ 8 0 0 6 _ 5 e 3 a 5 0 f c 8 3 e 1 < / d 1 p 1 : N a m e > < d 1 p 1 : P a r e n t   z : R e f = " i 1 2 1 8 " / > < d 1 p 1 : U U I D > f d a a a 0 2 2 - c c 1 d - 4 0 a 8 - 9 b e 8 - 7 0 9 6 2 9 5 1 6 1 d 2 < / d 1 p 1 : U U I D > < d 1 p 1 : C o n t a i n e r   z : R e f = " i 1 2 1 9 " / > < d 1 p 1 : V a l u e   i : t y p e = " d 1 : s t r i n g " > ' T 2 ' ! R 3 8 7 C 4 6 : R 3 8 8 C 4 7 < / d 1 p 1 : V a l u e > < / d 2 : a n y T y p e > < d 2 : a n y T y p e   z : I d = " i 1 2 4 5 "   i : t y p e = " d 1 p 1 : M D M P r o p e r t y " > < d 1 p 1 : N a m e > _ 6 2 3 d 2 3 5 e _ c 1 2 9 _ 4 6 8 8 _ a e 8 f _ 3 f e f 3 c e e c 3 8 9 < / d 1 p 1 : N a m e > < d 1 p 1 : P a r e n t   z : R e f = " i 1 2 1 8 " / > < d 1 p 1 : U U I D > 1 b 1 5 e d 2 4 - c 1 2 c - 4 1 5 8 - 8 f 2 a - 2 f 5 4 5 4 f 6 0 2 f 1 < / d 1 p 1 : U U I D > < d 1 p 1 : C o n t a i n e r   z : R e f = " i 1 2 1 9 " / > < d 1 p 1 : V a l u e   i : t y p e = " d 1 : s t r i n g " > ' T 2 ' ! R 4 0 4 C 4 6 : R 4 0 5 C 4 7 < / d 1 p 1 : V a l u e > < / d 2 : a n y T y p e > < d 2 : a n y T y p e   z : I d = " i 1 2 4 6 "   i : t y p e = " d 1 p 1 : M D M P r o p e r t y " > < d 1 p 1 : N a m e > _ 9 0 8 8 9 b 5 2 _ f 6 0 a _ 4 1 b d _ a 7 e b _ 7 a 7 5 f c d a 7 3 b 7 < / d 1 p 1 : N a m e > < d 1 p 1 : P a r e n t   z : R e f = " i 1 2 1 8 " / > < d 1 p 1 : U U I D > a 2 e c 4 4 a f - 9 3 e 0 - 4 3 5 9 - b f c 4 - 7 3 4 3 3 3 c 2 7 f 0 b < / d 1 p 1 : U U I D > < d 1 p 1 : C o n t a i n e r   z : R e f = " i 1 2 1 9 " / > < d 1 p 1 : V a l u e   i : t y p e = " d 1 : s t r i n g " > ' T 2 ' ! R 4 2 2 C 4 6 : R 4 2 3 C 4 7 < / d 1 p 1 : V a l u e > < / d 2 : a n y T y p e > < d 2 : a n y T y p e   z : I d = " i 1 2 4 7 "   i : t y p e = " d 1 p 1 : M D M P r o p e r t y " > < d 1 p 1 : N a m e > _ c 5 a 2 9 4 4 a _ 5 8 0 7 _ 4 7 c 2 _ a a 5 1 _ 9 2 0 e d 9 f 6 1 d 2 d < / d 1 p 1 : N a m e > < d 1 p 1 : P a r e n t   z : R e f = " i 1 2 1 8 " / > < d 1 p 1 : U U I D > a 5 3 7 0 7 9 8 - 7 4 5 4 - 4 a 1 c - b d 5 7 - 0 9 5 2 f 5 e 7 5 5 e 0 < / d 1 p 1 : U U I D > < d 1 p 1 : C o n t a i n e r   z : R e f = " i 1 2 1 9 " / > < d 1 p 1 : V a l u e   i : t y p e = " d 1 : s t r i n g " > ' T 2 ' ! R 4 5 0 C 4 6 : R 4 5 1 C 4 7 < / d 1 p 1 : V a l u e > < / d 2 : a n y T y p e > < d 2 : a n y T y p e   z : I d = " i 1 2 4 8 "   i : t y p e = " d 1 p 1 : M D M P r o p e r t y " > < d 1 p 1 : N a m e > _ 6 a 5 8 3 3 0 d _ 5 d 6 4 _ 4 3 5 a _ 9 e 4 2 _ 0 7 6 2 e 1 9 d d 4 5 6 < / d 1 p 1 : N a m e > < d 1 p 1 : P a r e n t   z : R e f = " i 1 2 1 8 " / > < d 1 p 1 : U U I D > 8 2 b a 3 f f b - 5 e 6 a - 4 5 5 a - b 6 e e - 0 9 e 4 c e 6 6 5 2 b 5 < / d 1 p 1 : U U I D > < d 1 p 1 : C o n t a i n e r   z : R e f = " i 1 2 1 9 " / > < d 1 p 1 : V a l u e   i : t y p e = " d 1 : s t r i n g " > ' T 2 ' ! R 4 6 5 C 4 6 : R 4 6 6 C 4 7 < / d 1 p 1 : V a l u e > < / d 2 : a n y T y p e > < / d 1 p 1 : _ e l e m e n t s > < d 1 p 1 : _ c o n t e x t C o l l e c t i o n s > < d 2 : K e y V a l u e O f a n y T y p e C o m p o n e n t C o l l e c t i o n O f a n y T y p e g W H h t R N j > < d 2 : K e y   z : R e f = " i 1 8 " / > < d 2 : V a l u e   z : I d = " i 1 2 4 9 " > < d 1 p 1 : U U I D > b 5 2 5 f 2 2 3 - 1 f 0 7 - 4 e 6 e - 8 f 9 6 - 7 9 b f 7 4 9 c 8 4 7 b < / d 1 p 1 : U U I D > < d 1 p 1 : _ e l e m e n t s > < d 2 : a n y T y p e   z : R e f = " i 1 2 2 0 " / > < d 2 : a n y T y p e   z : R e f = " i 1 2 2 3 " / > < d 2 : a n y T y p e   z : R e f = " i 1 2 2 4 " / > < d 2 : a n y T y p e   z : R e f = " i 1 2 2 5 " / > < d 2 : a n y T y p e   z : R e f = " i 1 2 2 6 " / > < d 2 : a n y T y p e   z : R e f = " i 1 2 2 7 " / > < d 2 : a n y T y p e   z : R e f = " i 1 2 2 8 " / > < d 2 : a n y T y p e   z : R e f = " i 1 2 2 9 " / > < d 2 : a n y T y p e   z : R e f = " i 1 2 3 0 " / > < d 2 : a n y T y p e   z : R e f = " i 1 2 3 1 " / > < d 2 : a n y T y p e   z : R e f = " i 1 2 3 2 " / > < d 2 : a n y T y p e   z : R e f = " i 1 2 3 3 " / > < d 2 : a n y T y p e   z : R e f = " i 1 2 3 4 " / > < d 2 : a n y T y p e   z : R e f = " i 1 2 3 5 " / > < d 2 : a n y T y p e   z : R e f = " i 1 2 3 6 " / > < d 2 : a n y T y p e   z : R e f = " i 1 2 3 7 " / > < d 2 : a n y T y p e   z : R e f = " i 1 2 3 8 " / > < d 2 : a n y T y p e   z : R e f = " i 1 2 3 9 " / > < d 2 : a n y T y p e   z : R e f = " i 1 2 4 0 " / > < d 2 : a n y T y p e   z : R e f = " i 1 2 4 1 " / > < d 2 : a n y T y p e   z : R e f = " i 1 2 4 2 " / > < d 2 : a n y T y p e   z : R e f = " i 1 2 4 3 " / > < d 2 : a n y T y p e   z : R e f = " i 1 2 4 4 " / > < d 2 : a n y T y p e   z : R e f = " i 1 2 4 5 " / > < d 2 : a n y T y p e   z : R e f = " i 1 2 4 6 " / > < d 2 : a n y T y p e   z : R e f = " i 1 2 4 7 " / > < d 2 : a n y T y p e   z : R e f = " i 1 2 4 8 " / > < / d 1 p 1 : _ e l e m e n t s > < / d 2 : V a l u e > < / d 2 : K e y V a l u e O f a n y T y p e C o m p o n e n t C o l l e c t i o n O f a n y T y p e g W H h t R N j > < / d 1 p 1 : _ c o n t e x t C o l l e c t i o n s > < / d 1 p 1 : _ p r o p e r t i e s > < d 1 p 1 : C o n t a i n e r   z : R e f = " i 1 2 1 7 " / > < d 1 p 1 : _ l a b e l s > < d 2 : K e y V a l u e O f s t r i n g a n y T y p e > < d 2 : K e y > L a b e l < / d 2 : K e y > < d 2 : V a l u e   z : I d = " i 1 2 5 0 "   i : t y p e = " d 1 p 1 : L a b e l " > < d 1 p 1 : P a r e n t   z : R e f = " i 1 2 1 8 " / > < d 1 p 1 : U U I D > 0 2 e e d 0 a c - 8 1 7 9 - 4 3 7 8 - a d 9 0 - 2 8 9 5 e 7 b 7 7 1 f 3 < / d 1 p 1 : U U I D > < d 1 p 1 : _ t e x t s > < d 2 : K e y V a l u e O f L a b e l . T e x t K e y s t r i n g _ S R k x G n 9 d > < d 2 : K e y > < d 1 p 1 : C o n t e x t   z : R e f = " i 1 8 " / > < d 1 p 1 : L a n g u a g e   z : R e f = " i 3 2 " / > < / d 2 : K e y > < d 2 : V a l u e > P r o j e t   -   U n e   m a i s o n < / 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2 5 1 "   i : t y p e = " d 1 p 1 : E l e m e n t " > < d 1 p 1 : N a m e > U n & a m p ; 3 2 ; a p p a r t e m e n t < / d 1 p 1 : N a m e > < d 1 p 1 : O b j e c t T y p e > E l e m e n t < / d 1 p 1 : O b j e c t T y p e > < d 1 p 1 : P a r e n t   z : R e f = " i 1 1 8 7 " / > < d 1 p 1 : U U I D > 5 5 0 8 5 b 9 5 - c b 0 5 - 4 b 2 c - a 2 5 6 - d 8 3 2 6 4 a 1 2 f e 9 < / d 1 p 1 : U U I D > < d 1 p 1 : _ p r o p e r t i e s   z : I d = " i 1 2 5 2 "   i : t y p e = " d 1 p 1 : M D M P r o p e r t i e s " > < d 1 p 1 : P a r e n t   z : R e f = " i 1 2 5 1 " / > < d 1 p 1 : U U I D > d 0 5 b 5 2 c b - 5 9 1 6 - 4 c e 8 - 8 7 a 1 - 5 3 e b a 9 b 2 f 8 8 4 < / d 1 p 1 : U U I D > < d 1 p 1 : _ e l e m e n t s > < d 2 : a n y T y p e   z : I d = " i 1 2 5 3 "   i : t y p e = " d 1 p 1 : M D M P r o p e r t y " > < d 1 p 1 : N a m e > S i g L e t t e r < / d 1 p 1 : N a m e > < d 1 p 1 : P a r e n t   z : R e f = " i 1 2 5 1 " / > < d 1 p 1 : U U I D > 5 f 3 a 4 7 4 e - c 1 2 5 - 4 9 f 6 - 8 b a 0 - f e d 5 d b 8 c 1 5 f 3 < / d 1 p 1 : U U I D > < d 1 p 1 : _ p r o p e r t i e s   z : I d = " i 1 2 5 4 "   i : t y p e = " d 1 p 1 : M D M P r o p e r t i e s " > < d 1 p 1 : P a r e n t   z : R e f = " i 1 2 5 3 " / > < d 1 p 1 : U U I D > c d d f 0 0 b 7 - e c 8 2 - 4 2 d e - 9 7 1 3 - 7 f a 3 3 0 0 f a 1 3 4 < / d 1 p 1 : U U I D > < d 1 p 1 : _ e l e m e n t s / > < d 1 p 1 : _ c o n t e x t C o l l e c t i o n s > < d 2 : K e y V a l u e O f a n y T y p e C o m p o n e n t C o l l e c t i o n O f a n y T y p e g W H h t R N j > < d 2 : K e y   z : R e f = " i 1 8 " / > < d 2 : V a l u e   z : I d = " i 1 2 5 5 " > < d 1 p 1 : U U I D > e a a e 7 a 8 0 - c 8 6 e - 4 3 0 5 - b 0 4 8 - b 5 2 d 7 1 9 d 2 0 a 0 < / d 1 p 1 : U U I D > < d 1 p 1 : _ e l e m e n t s / > < / d 2 : V a l u e > < / d 2 : K e y V a l u e O f a n y T y p e C o m p o n e n t C o l l e c t i o n O f a n y T y p e g W H h t R N j > < / d 1 p 1 : _ c o n t e x t C o l l e c t i o n s > < / d 1 p 1 : _ p r o p e r t i e s > < d 1 p 1 : C o n t a i n e r   z : R e f = " i 1 2 5 2 " / > < d 1 p 1 : V a l u e   i : t y p e = " d 1 : s t r i n g " > w < / d 1 p 1 : V a l u e > < / d 2 : a n y T y p e > < d 2 : a n y T y p e   z : I d = " i 1 2 5 6 "   i : t y p e = " d 1 p 1 : M D M P r o p e r t y " > < d 1 p 1 : N a m e > _ 7 3 0 8 4 c 1 2 _ 7 6 8 0 _ 4 8 d 4 _ 9 2 c 2 _ 6 b 0 c 8 0 5 4 2 9 f 2 < / d 1 p 1 : N a m e > < d 1 p 1 : P a r e n t   z : R e f = " i 1 2 5 1 " / > < d 1 p 1 : U U I D > d e 5 5 1 c 5 8 - f e 8 6 - 4 0 c 1 - 8 b 3 5 - 9 8 a d d 6 b f 4 3 5 7 < / d 1 p 1 : U U I D > < d 1 p 1 : C o n t a i n e r   z : R e f = " i 1 2 5 2 " / > < d 1 p 1 : V a l u e   i : t y p e = " d 1 : s t r i n g " > ' T 2 ' ! R 3 C 4 8 : R 4 C 4 9 < / d 1 p 1 : V a l u e > < / d 2 : a n y T y p e > < d 2 : a n y T y p e   z : I d = " i 1 2 5 7 "   i : t y p e = " d 1 p 1 : M D M P r o p e r t y " > < d 1 p 1 : N a m e > _ 2 f a b 1 5 2 3 _ e c 2 6 _ 4 1 a e _ 8 2 f e _ 5 5 c 3 6 e 9 4 8 b a 3 < / d 1 p 1 : N a m e > < d 1 p 1 : P a r e n t   z : R e f = " i 1 2 5 1 " / > < d 1 p 1 : U U I D > 3 c f a 4 2 e c - 3 b a e - 4 a d 9 - 9 3 d 7 - 2 a 5 4 b 7 e f f 4 b f < / d 1 p 1 : U U I D > < d 1 p 1 : C o n t a i n e r   z : R e f = " i 1 2 5 2 " / > < d 1 p 1 : V a l u e   i : t y p e = " d 1 : s t r i n g " > ' T 2 ' ! R 1 7 C 4 8 : R 1 8 C 4 9 < / d 1 p 1 : V a l u e > < / d 2 : a n y T y p e > < d 2 : a n y T y p e   z : I d = " i 1 2 5 8 "   i : t y p e = " d 1 p 1 : M D M P r o p e r t y " > < d 1 p 1 : N a m e > _ 7 f d 3 d 7 0 d _ e 0 5 8 _ 4 4 3 1 _ b 0 2 9 _ 2 c 8 0 3 0 c 6 d d 1 7 < / d 1 p 1 : N a m e > < d 1 p 1 : P a r e n t   z : R e f = " i 1 2 5 1 " / > < d 1 p 1 : U U I D > d 6 b 1 8 5 d 3 - e 3 4 9 - 4 8 2 8 - b b 8 d - d 6 2 2 7 0 6 6 f d 8 3 < / d 1 p 1 : U U I D > < d 1 p 1 : C o n t a i n e r   z : R e f = " i 1 2 5 2 " / > < d 1 p 1 : V a l u e   i : t y p e = " d 1 : s t r i n g " > ' T 2 ' ! R 2 9 C 4 8 : R 3 0 C 4 9 < / d 1 p 1 : V a l u e > < / d 2 : a n y T y p e > < d 2 : a n y T y p e   z : I d = " i 1 2 5 9 "   i : t y p e = " d 1 p 1 : M D M P r o p e r t y " > < d 1 p 1 : N a m e > _ 5 8 b 1 2 1 0 c _ d 0 e 0 _ 4 4 0 6 _ b 3 c 4 _ c e 2 b 6 e a 6 9 2 2 5 < / d 1 p 1 : N a m e > < d 1 p 1 : P a r e n t   z : R e f = " i 1 2 5 1 " / > < d 1 p 1 : U U I D > c 7 3 d 9 0 1 1 - 5 7 f 5 - 4 7 8 4 - b b f 5 - 6 2 2 3 b 1 0 0 b c 4 5 < / d 1 p 1 : U U I D > < d 1 p 1 : C o n t a i n e r   z : R e f = " i 1 2 5 2 " / > < d 1 p 1 : V a l u e   i : t y p e = " d 1 : s t r i n g " > ' T 2 ' ! R 4 5 C 4 8 : R 4 6 C 4 9 < / d 1 p 1 : V a l u e > < / d 2 : a n y T y p e > < d 2 : a n y T y p e   z : I d = " i 1 2 6 0 "   i : t y p e = " d 1 p 1 : M D M P r o p e r t y " > < d 1 p 1 : N a m e > _ 5 d 0 5 e 8 2 d _ 1 d c 0 _ 4 7 9 0 _ a c 9 0 _ a 3 b f 6 9 5 7 9 3 5 e < / d 1 p 1 : N a m e > < d 1 p 1 : P a r e n t   z : R e f = " i 1 2 5 1 " / > < d 1 p 1 : U U I D > e 5 7 6 9 a 7 6 - d 6 7 d - 4 1 0 6 - 8 b 6 7 - 8 9 b 9 1 e 2 9 7 a 7 6 < / d 1 p 1 : U U I D > < d 1 p 1 : C o n t a i n e r   z : R e f = " i 1 2 5 2 " / > < d 1 p 1 : V a l u e   i : t y p e = " d 1 : s t r i n g " > ' T 2 ' ! R 6 1 C 4 8 : R 6 2 C 4 9 < / d 1 p 1 : V a l u e > < / d 2 : a n y T y p e > < d 2 : a n y T y p e   z : I d = " i 1 2 6 1 "   i : t y p e = " d 1 p 1 : M D M P r o p e r t y " > < d 1 p 1 : N a m e > _ c 5 e 2 7 3 6 7 _ e d 1 d _ 4 f 2 0 _ a a 0 f _ 4 3 f b 1 b 2 5 8 4 a 3 < / d 1 p 1 : N a m e > < d 1 p 1 : P a r e n t   z : R e f = " i 1 2 5 1 " / > < d 1 p 1 : U U I D > c 7 1 6 7 a b e - d 1 f a - 4 9 d e - 9 8 d 6 - 2 f 1 e c 8 7 a 6 7 b 2 < / d 1 p 1 : U U I D > < d 1 p 1 : C o n t a i n e r   z : R e f = " i 1 2 5 2 " / > < d 1 p 1 : V a l u e   i : t y p e = " d 1 : s t r i n g " > ' T 2 ' ! R 8 0 C 4 8 : R 8 1 C 4 9 < / d 1 p 1 : V a l u e > < / d 2 : a n y T y p e > < d 2 : a n y T y p e   z : I d = " i 1 2 6 2 "   i : t y p e = " d 1 p 1 : M D M P r o p e r t y " > < d 1 p 1 : N a m e > _ 4 1 a 3 c 8 8 d _ b 2 1 7 _ 4 b f 1 _ a 3 6 0 _ 4 7 b 1 6 a 7 3 3 5 3 5 < / d 1 p 1 : N a m e > < d 1 p 1 : P a r e n t   z : R e f = " i 1 2 5 1 " / > < d 1 p 1 : U U I D > 6 f c 3 6 c 4 e - f 2 7 3 - 4 3 a 6 - b 9 a f - 9 0 c a 6 4 5 0 e 7 e 7 < / d 1 p 1 : U U I D > < d 1 p 1 : C o n t a i n e r   z : R e f = " i 1 2 5 2 " / > < d 1 p 1 : V a l u e   i : t y p e = " d 1 : s t r i n g " > ' T 2 ' ! R 9 5 C 4 8 : R 9 6 C 4 9 < / d 1 p 1 : V a l u e > < / d 2 : a n y T y p e > < d 2 : a n y T y p e   z : I d = " i 1 2 6 3 "   i : t y p e = " d 1 p 1 : M D M P r o p e r t y " > < d 1 p 1 : N a m e > _ d a 2 2 2 0 9 d _ e f 2 6 _ 4 3 9 7 _ 8 2 9 1 _ 6 8 a 8 9 4 3 e d 0 6 4 < / d 1 p 1 : N a m e > < d 1 p 1 : P a r e n t   z : R e f = " i 1 2 5 1 " / > < d 1 p 1 : U U I D > f a d 7 4 a d e - f 5 a a - 4 b d 1 - 8 3 d d - 1 2 d 7 f a 7 2 f 6 9 4 < / d 1 p 1 : U U I D > < d 1 p 1 : C o n t a i n e r   z : R e f = " i 1 2 5 2 " / > < d 1 p 1 : V a l u e   i : t y p e = " d 1 : s t r i n g " > ' T 2 ' ! R 1 4 1 C 4 8 : R 1 4 2 C 4 9 < / d 1 p 1 : V a l u e > < / d 2 : a n y T y p e > < d 2 : a n y T y p e   z : I d = " i 1 2 6 4 "   i : t y p e = " d 1 p 1 : M D M P r o p e r t y " > < d 1 p 1 : N a m e > _ 1 2 3 0 1 5 c 3 _ 4 1 7 4 _ 4 0 4 e _ 8 4 9 2 _ 5 0 6 4 7 a f a 9 d 7 1 < / d 1 p 1 : N a m e > < d 1 p 1 : P a r e n t   z : R e f = " i 1 2 5 1 " / > < d 1 p 1 : U U I D > e c b c b 5 c 5 - 0 6 b 1 - 4 b 6 b - a 5 4 b - 6 6 3 f 5 9 0 5 0 e 7 d < / d 1 p 1 : U U I D > < d 1 p 1 : C o n t a i n e r   z : R e f = " i 1 2 5 2 " / > < d 1 p 1 : V a l u e   i : t y p e = " d 1 : s t r i n g " > ' T 2 ' ! R 1 5 3 C 4 8 : R 1 5 4 C 4 9 < / d 1 p 1 : V a l u e > < / d 2 : a n y T y p e > < d 2 : a n y T y p e   z : I d = " i 1 2 6 5 "   i : t y p e = " d 1 p 1 : M D M P r o p e r t y " > < d 1 p 1 : N a m e > _ d 4 5 c e b a c _ 4 c 2 e _ 4 2 d 1 _ a 4 1 3 _ 6 f e 2 f f c d 1 8 d 2 < / d 1 p 1 : N a m e > < d 1 p 1 : P a r e n t   z : R e f = " i 1 2 5 1 " / > < d 1 p 1 : U U I D > e e 9 8 6 3 4 d - e 0 1 a - 4 1 0 6 - 9 1 b 9 - 9 8 7 7 2 0 d c f 2 e 1 < / d 1 p 1 : U U I D > < d 1 p 1 : C o n t a i n e r   z : R e f = " i 1 2 5 2 " / > < d 1 p 1 : V a l u e   i : t y p e = " d 1 : s t r i n g " > ' T 2 ' ! R 2 0 0 C 4 8 : R 2 0 1 C 4 9 < / d 1 p 1 : V a l u e > < / d 2 : a n y T y p e > < d 2 : a n y T y p e   z : I d = " i 1 2 6 6 "   i : t y p e = " d 1 p 1 : M D M P r o p e r t y " > < d 1 p 1 : N a m e > _ 9 8 3 f 2 2 5 f _ 1 b b 4 _ 4 c c c _ b 9 f 7 _ 6 b 1 3 2 c 6 9 e 3 9 e < / d 1 p 1 : N a m e > < d 1 p 1 : P a r e n t   z : R e f = " i 1 2 5 1 " / > < d 1 p 1 : U U I D > d 0 3 d 0 2 0 4 - 8 6 7 0 - 4 d 4 0 - a 5 5 e - 6 9 2 a d 8 e c f 1 0 f < / d 1 p 1 : U U I D > < d 1 p 1 : C o n t a i n e r   z : R e f = " i 1 2 5 2 " / > < d 1 p 1 : V a l u e   i : t y p e = " d 1 : s t r i n g " > ' T 2 ' ! R 2 1 2 C 4 8 : R 2 1 3 C 4 9 < / d 1 p 1 : V a l u e > < / d 2 : a n y T y p e > < d 2 : a n y T y p e   z : I d = " i 1 2 6 7 "   i : t y p e = " d 1 p 1 : M D M P r o p e r t y " > < d 1 p 1 : N a m e > _ 7 8 0 5 4 3 b a _ f f 7 9 _ 4 f b 6 _ b d 5 8 _ 9 c d 3 c 7 1 2 8 2 6 6 < / d 1 p 1 : N a m e > < d 1 p 1 : P a r e n t   z : R e f = " i 1 2 5 1 " / > < d 1 p 1 : U U I D > 0 f c 1 1 7 0 0 - 1 e 3 c - 4 2 0 8 - 8 b c 1 - 2 3 b 3 2 f 3 5 6 9 4 f < / d 1 p 1 : U U I D > < d 1 p 1 : C o n t a i n e r   z : R e f = " i 1 2 5 2 " / > < d 1 p 1 : V a l u e   i : t y p e = " d 1 : s t r i n g " > ' T 2 ' ! R 2 2 5 C 4 8 : R 2 2 6 C 4 9 < / d 1 p 1 : V a l u e > < / d 2 : a n y T y p e > < d 2 : a n y T y p e   z : I d = " i 1 2 6 8 "   i : t y p e = " d 1 p 1 : M D M P r o p e r t y " > < d 1 p 1 : N a m e > _ 1 2 f c 3 7 c 8 _ d 0 1 6 _ 4 6 e 7 _ 8 b b 6 _ 6 0 7 c 0 7 8 6 6 2 d c < / d 1 p 1 : N a m e > < d 1 p 1 : P a r e n t   z : R e f = " i 1 2 5 1 " / > < d 1 p 1 : U U I D > 4 8 1 7 0 0 0 2 - a 4 1 b - 4 4 e f - b f 1 9 - 8 8 e 6 8 6 2 2 6 c 3 6 < / d 1 p 1 : U U I D > < d 1 p 1 : C o n t a i n e r   z : R e f = " i 1 2 5 2 " / > < d 1 p 1 : V a l u e   i : t y p e = " d 1 : s t r i n g " > ' T 2 ' ! R 2 3 8 C 4 8 : R 2 3 9 C 4 9 < / d 1 p 1 : V a l u e > < / d 2 : a n y T y p e > < d 2 : a n y T y p e   z : I d = " i 1 2 6 9 "   i : t y p e = " d 1 p 1 : M D M P r o p e r t y " > < d 1 p 1 : N a m e > _ 7 5 5 3 2 e 3 e _ a 8 1 4 _ 4 8 f 9 _ 8 2 3 2 _ 8 9 e 8 4 3 b 0 f 0 2 6 < / d 1 p 1 : N a m e > < d 1 p 1 : P a r e n t   z : R e f = " i 1 2 5 1 " / > < d 1 p 1 : U U I D > 5 3 b 8 4 f 9 2 - a e 5 4 - 4 2 e c - 8 4 7 4 - 2 a b b 2 c 4 0 0 3 4 f < / d 1 p 1 : U U I D > < d 1 p 1 : C o n t a i n e r   z : R e f = " i 1 2 5 2 " / > < d 1 p 1 : V a l u e   i : t y p e = " d 1 : s t r i n g " > ' T 2 ' ! R 2 5 1 C 4 8 : R 2 5 2 C 4 9 < / d 1 p 1 : V a l u e > < / d 2 : a n y T y p e > < d 2 : a n y T y p e   z : I d = " i 1 2 7 0 "   i : t y p e = " d 1 p 1 : M D M P r o p e r t y " > < d 1 p 1 : N a m e > _ 6 0 7 d 5 f 1 8 _ 4 d 1 5 _ 4 8 0 5 _ b 4 b d _ b 8 5 0 2 4 7 7 e 9 f b < / d 1 p 1 : N a m e > < d 1 p 1 : P a r e n t   z : R e f = " i 1 2 5 1 " / > < d 1 p 1 : U U I D > c 8 8 d 1 b e 7 - 2 5 5 f - 4 1 0 7 - a d 7 7 - 5 2 b 1 5 7 e e 4 4 a 6 < / d 1 p 1 : U U I D > < d 1 p 1 : C o n t a i n e r   z : R e f = " i 1 2 5 2 " / > < d 1 p 1 : V a l u e   i : t y p e = " d 1 : s t r i n g " > ' T 2 ' ! R 2 6 8 C 4 8 : R 2 6 9 C 4 9 < / d 1 p 1 : V a l u e > < / d 2 : a n y T y p e > < d 2 : a n y T y p e   z : I d = " i 1 2 7 1 "   i : t y p e = " d 1 p 1 : M D M P r o p e r t y " > < d 1 p 1 : N a m e > _ a f f d 9 5 c d _ d 5 e b _ 4 4 a 4 _ a 9 5 7 _ 3 b f c 4 1 f 2 3 8 6 5 < / d 1 p 1 : N a m e > < d 1 p 1 : P a r e n t   z : R e f = " i 1 2 5 1 " / > < d 1 p 1 : U U I D > 0 f c 7 5 c 2 2 - 8 0 a 5 - 4 b 9 b - b 4 6 4 - 3 f c 8 3 c 0 3 7 5 5 f < / d 1 p 1 : U U I D > < d 1 p 1 : C o n t a i n e r   z : R e f = " i 1 2 5 2 " / > < d 1 p 1 : V a l u e   i : t y p e = " d 1 : s t r i n g " > ' T 2 ' ! R 2 8 5 C 4 8 : R 2 8 6 C 4 9 < / d 1 p 1 : V a l u e > < / d 2 : a n y T y p e > < d 2 : a n y T y p e   z : I d = " i 1 2 7 2 "   i : t y p e = " d 1 p 1 : M D M P r o p e r t y " > < d 1 p 1 : N a m e > _ a 7 2 d a 3 0 d _ 6 8 2 6 _ 4 6 0 7 _ b 5 7 7 _ 7 2 0 6 0 1 c a 2 b 3 7 < / d 1 p 1 : N a m e > < d 1 p 1 : P a r e n t   z : R e f = " i 1 2 5 1 " / > < d 1 p 1 : U U I D > 5 3 5 c e 8 a 5 - 7 b 5 0 - 4 f f 0 - 9 5 c 7 - c e b b 2 a 1 a 9 b f a < / d 1 p 1 : U U I D > < d 1 p 1 : C o n t a i n e r   z : R e f = " i 1 2 5 2 " / > < d 1 p 1 : V a l u e   i : t y p e = " d 1 : s t r i n g " > ' T 2 ' ! R 3 0 2 C 4 8 : R 3 0 3 C 4 9 < / d 1 p 1 : V a l u e > < / d 2 : a n y T y p e > < d 2 : a n y T y p e   z : I d = " i 1 2 7 3 "   i : t y p e = " d 1 p 1 : M D M P r o p e r t y " > < d 1 p 1 : N a m e > _ 5 5 3 a c c d 5 _ 1 0 5 9 _ 4 c 0 6 _ 8 7 7 1 _ e 8 7 6 e 8 7 e 2 a 2 0 < / d 1 p 1 : N a m e > < d 1 p 1 : P a r e n t   z : R e f = " i 1 2 5 1 " / > < d 1 p 1 : U U I D > 7 c 0 2 7 7 2 2 - 9 d 3 7 - 4 0 9 8 - b 1 2 3 - 6 7 9 7 3 1 7 1 3 9 f 5 < / d 1 p 1 : U U I D > < d 1 p 1 : C o n t a i n e r   z : R e f = " i 1 2 5 2 " / > < d 1 p 1 : V a l u e   i : t y p e = " d 1 : s t r i n g " > ' T 2 ' ! R 3 1 9 C 4 8 : R 3 2 0 C 4 9 < / d 1 p 1 : V a l u e > < / d 2 : a n y T y p e > < d 2 : a n y T y p e   z : I d = " i 1 2 7 4 "   i : t y p e = " d 1 p 1 : M D M P r o p e r t y " > < d 1 p 1 : N a m e > _ 1 4 1 3 c 5 9 2 _ 9 8 f 0 _ 4 6 3 a _ b 5 a b _ e d f b 2 4 1 d d e 9 d < / d 1 p 1 : N a m e > < d 1 p 1 : P a r e n t   z : R e f = " i 1 2 5 1 " / > < d 1 p 1 : U U I D > a 3 a 5 4 3 9 5 - d 5 d a - 4 9 0 8 - 9 2 f d - c e c 6 5 3 8 e f c 4 8 < / d 1 p 1 : U U I D > < d 1 p 1 : C o n t a i n e r   z : R e f = " i 1 2 5 2 " / > < d 1 p 1 : V a l u e   i : t y p e = " d 1 : s t r i n g " > ' T 2 ' ! R 3 3 6 C 4 8 : R 3 3 7 C 4 9 < / d 1 p 1 : V a l u e > < / d 2 : a n y T y p e > < d 2 : a n y T y p e   z : I d = " i 1 2 7 5 "   i : t y p e = " d 1 p 1 : M D M P r o p e r t y " > < d 1 p 1 : N a m e > _ 3 2 d 7 d 8 7 7 _ 8 9 b 2 _ 4 a 4 f _ a f e a _ 3 d b 7 f 2 9 7 c 9 8 7 < / d 1 p 1 : N a m e > < d 1 p 1 : P a r e n t   z : R e f = " i 1 2 5 1 " / > < d 1 p 1 : U U I D > f 3 8 4 a b 9 c - 7 d b 9 - 4 9 e f - b e c c - 8 b a 9 f 8 b c 3 c d c < / d 1 p 1 : U U I D > < d 1 p 1 : C o n t a i n e r   z : R e f = " i 1 2 5 2 " / > < d 1 p 1 : V a l u e   i : t y p e = " d 1 : s t r i n g " > ' T 2 ' ! R 3 5 3 C 4 8 : R 3 5 4 C 4 9 < / d 1 p 1 : V a l u e > < / d 2 : a n y T y p e > < d 2 : a n y T y p e   z : I d = " i 1 2 7 6 "   i : t y p e = " d 1 p 1 : M D M P r o p e r t y " > < d 1 p 1 : N a m e > _ 6 f 2 0 8 6 c c _ 5 0 6 2 _ 4 3 e 2 _ 9 1 b 9 _ 5 a f 7 0 e 0 b d 0 e f < / d 1 p 1 : N a m e > < d 1 p 1 : P a r e n t   z : R e f = " i 1 2 5 1 " / > < d 1 p 1 : U U I D > 9 5 b 5 7 9 d 1 - 4 f 9 b - 4 d 7 8 - 9 7 0 2 - 5 d 6 e 7 a e 6 a e 1 3 < / d 1 p 1 : U U I D > < d 1 p 1 : C o n t a i n e r   z : R e f = " i 1 2 5 2 " / > < d 1 p 1 : V a l u e   i : t y p e = " d 1 : s t r i n g " > ' T 2 ' ! R 3 7 0 C 4 8 : R 3 7 1 C 4 9 < / d 1 p 1 : V a l u e > < / d 2 : a n y T y p e > < d 2 : a n y T y p e   z : I d = " i 1 2 7 7 "   i : t y p e = " d 1 p 1 : M D M P r o p e r t y " > < d 1 p 1 : N a m e > _ d c 4 4 6 d b f _ c 1 4 e _ 4 4 f 4 _ 8 0 0 6 _ 5 e 3 a 5 0 f c 8 3 e 1 < / d 1 p 1 : N a m e > < d 1 p 1 : P a r e n t   z : R e f = " i 1 2 5 1 " / > < d 1 p 1 : U U I D > 6 0 f 5 d 5 3 0 - e 3 c 4 - 4 5 7 b - b b 5 7 - 8 a d 9 7 0 5 5 a 3 2 d < / d 1 p 1 : U U I D > < d 1 p 1 : C o n t a i n e r   z : R e f = " i 1 2 5 2 " / > < d 1 p 1 : V a l u e   i : t y p e = " d 1 : s t r i n g " > ' T 2 ' ! R 3 8 7 C 4 8 : R 3 8 8 C 4 9 < / d 1 p 1 : V a l u e > < / d 2 : a n y T y p e > < d 2 : a n y T y p e   z : I d = " i 1 2 7 8 "   i : t y p e = " d 1 p 1 : M D M P r o p e r t y " > < d 1 p 1 : N a m e > _ 6 2 3 d 2 3 5 e _ c 1 2 9 _ 4 6 8 8 _ a e 8 f _ 3 f e f 3 c e e c 3 8 9 < / d 1 p 1 : N a m e > < d 1 p 1 : P a r e n t   z : R e f = " i 1 2 5 1 " / > < d 1 p 1 : U U I D > 7 8 1 4 a 4 2 8 - c 7 6 b - 4 d f d - a 6 7 0 - 2 5 2 6 3 1 3 0 4 0 b 0 < / d 1 p 1 : U U I D > < d 1 p 1 : C o n t a i n e r   z : R e f = " i 1 2 5 2 " / > < d 1 p 1 : V a l u e   i : t y p e = " d 1 : s t r i n g " > ' T 2 ' ! R 4 0 4 C 4 8 : R 4 0 5 C 4 9 < / d 1 p 1 : V a l u e > < / d 2 : a n y T y p e > < d 2 : a n y T y p e   z : I d = " i 1 2 7 9 "   i : t y p e = " d 1 p 1 : M D M P r o p e r t y " > < d 1 p 1 : N a m e > _ 9 0 8 8 9 b 5 2 _ f 6 0 a _ 4 1 b d _ a 7 e b _ 7 a 7 5 f c d a 7 3 b 7 < / d 1 p 1 : N a m e > < d 1 p 1 : P a r e n t   z : R e f = " i 1 2 5 1 " / > < d 1 p 1 : U U I D > e 8 e 9 e 6 c 4 - b 2 8 c - 4 c 4 6 - a 4 3 a - c f 6 1 9 7 c b d 3 9 4 < / d 1 p 1 : U U I D > < d 1 p 1 : C o n t a i n e r   z : R e f = " i 1 2 5 2 " / > < d 1 p 1 : V a l u e   i : t y p e = " d 1 : s t r i n g " > ' T 2 ' ! R 4 2 2 C 4 8 : R 4 2 3 C 4 9 < / d 1 p 1 : V a l u e > < / d 2 : a n y T y p e > < d 2 : a n y T y p e   z : I d = " i 1 2 8 0 "   i : t y p e = " d 1 p 1 : M D M P r o p e r t y " > < d 1 p 1 : N a m e > _ c 5 a 2 9 4 4 a _ 5 8 0 7 _ 4 7 c 2 _ a a 5 1 _ 9 2 0 e d 9 f 6 1 d 2 d < / d 1 p 1 : N a m e > < d 1 p 1 : P a r e n t   z : R e f = " i 1 2 5 1 " / > < d 1 p 1 : U U I D > 9 4 7 7 4 1 9 9 - 4 1 5 c - 4 4 4 2 - 9 7 7 c - 6 1 a 9 b d f f 6 f 7 a < / d 1 p 1 : U U I D > < d 1 p 1 : C o n t a i n e r   z : R e f = " i 1 2 5 2 " / > < d 1 p 1 : V a l u e   i : t y p e = " d 1 : s t r i n g " > ' T 2 ' ! R 4 5 0 C 4 8 : R 4 5 1 C 4 9 < / d 1 p 1 : V a l u e > < / d 2 : a n y T y p e > < d 2 : a n y T y p e   z : I d = " i 1 2 8 1 "   i : t y p e = " d 1 p 1 : M D M P r o p e r t y " > < d 1 p 1 : N a m e > _ 6 a 5 8 3 3 0 d _ 5 d 6 4 _ 4 3 5 a _ 9 e 4 2 _ 0 7 6 2 e 1 9 d d 4 5 6 < / d 1 p 1 : N a m e > < d 1 p 1 : P a r e n t   z : R e f = " i 1 2 5 1 " / > < d 1 p 1 : U U I D > 3 9 b 4 7 e 6 8 - 9 2 0 a - 4 8 1 e - a 7 f 2 - e 6 1 9 a 9 7 7 2 d 2 e < / d 1 p 1 : U U I D > < d 1 p 1 : C o n t a i n e r   z : R e f = " i 1 2 5 2 " / > < d 1 p 1 : V a l u e   i : t y p e = " d 1 : s t r i n g " > ' T 2 ' ! R 4 6 5 C 4 8 : R 4 6 6 C 4 9 < / d 1 p 1 : V a l u e > < / d 2 : a n y T y p e > < / d 1 p 1 : _ e l e m e n t s > < d 1 p 1 : _ c o n t e x t C o l l e c t i o n s > < d 2 : K e y V a l u e O f a n y T y p e C o m p o n e n t C o l l e c t i o n O f a n y T y p e g W H h t R N j > < d 2 : K e y   z : R e f = " i 1 8 " / > < d 2 : V a l u e   z : I d = " i 1 2 8 2 " > < d 1 p 1 : U U I D > 4 4 7 6 c 7 8 d - 8 b 3 f - 4 4 6 b - a 2 4 6 - b d b a 1 1 1 0 2 f 1 2 < / d 1 p 1 : U U I D > < d 1 p 1 : _ e l e m e n t s > < d 2 : a n y T y p e   z : R e f = " i 1 2 5 3 " / > < d 2 : a n y T y p e   z : R e f = " i 1 2 5 6 " / > < d 2 : a n y T y p e   z : R e f = " i 1 2 5 7 " / > < d 2 : a n y T y p e   z : R e f = " i 1 2 5 8 " / > < d 2 : a n y T y p e   z : R e f = " i 1 2 5 9 " / > < d 2 : a n y T y p e   z : R e f = " i 1 2 6 0 " / > < d 2 : a n y T y p e   z : R e f = " i 1 2 6 1 " / > < d 2 : a n y T y p e   z : R e f = " i 1 2 6 2 " / > < d 2 : a n y T y p e   z : R e f = " i 1 2 6 3 " / > < d 2 : a n y T y p e   z : R e f = " i 1 2 6 4 " / > < d 2 : a n y T y p e   z : R e f = " i 1 2 6 5 " / > < d 2 : a n y T y p e   z : R e f = " i 1 2 6 6 " / > < d 2 : a n y T y p e   z : R e f = " i 1 2 6 7 " / > < d 2 : a n y T y p e   z : R e f = " i 1 2 6 8 " / > < d 2 : a n y T y p e   z : R e f = " i 1 2 6 9 " / > < d 2 : a n y T y p e   z : R e f = " i 1 2 7 0 " / > < d 2 : a n y T y p e   z : R e f = " i 1 2 7 1 " / > < d 2 : a n y T y p e   z : R e f = " i 1 2 7 2 " / > < d 2 : a n y T y p e   z : R e f = " i 1 2 7 3 " / > < d 2 : a n y T y p e   z : R e f = " i 1 2 7 4 " / > < d 2 : a n y T y p e   z : R e f = " i 1 2 7 5 " / > < d 2 : a n y T y p e   z : R e f = " i 1 2 7 6 " / > < d 2 : a n y T y p e   z : R e f = " i 1 2 7 7 " / > < d 2 : a n y T y p e   z : R e f = " i 1 2 7 8 " / > < d 2 : a n y T y p e   z : R e f = " i 1 2 7 9 " / > < d 2 : a n y T y p e   z : R e f = " i 1 2 8 0 " / > < d 2 : a n y T y p e   z : R e f = " i 1 2 8 1 " / > < / d 1 p 1 : _ e l e m e n t s > < / d 2 : V a l u e > < / d 2 : K e y V a l u e O f a n y T y p e C o m p o n e n t C o l l e c t i o n O f a n y T y p e g W H h t R N j > < / d 1 p 1 : _ c o n t e x t C o l l e c t i o n s > < / d 1 p 1 : _ p r o p e r t i e s > < d 1 p 1 : C o n t a i n e r   z : R e f = " i 1 2 1 7 " / > < d 1 p 1 : _ l a b e l s > < d 2 : K e y V a l u e O f s t r i n g a n y T y p e > < d 2 : K e y > L a b e l < / d 2 : K e y > < d 2 : V a l u e   z : I d = " i 1 2 8 3 "   i : t y p e = " d 1 p 1 : L a b e l " > < d 1 p 1 : P a r e n t   z : R e f = " i 1 2 5 1 " / > < d 1 p 1 : U U I D > 5 0 5 5 b 1 0 f - 0 7 6 e - 4 a f 5 - 9 3 c b - f 8 5 5 d 5 4 e 1 5 d 4 < / d 1 p 1 : U U I D > < d 1 p 1 : _ t e x t s > < d 2 : K e y V a l u e O f L a b e l . T e x t K e y s t r i n g _ S R k x G n 9 d > < d 2 : K e y > < d 1 p 1 : C o n t e x t   z : R e f = " i 1 8 " / > < d 1 p 1 : L a n g u a g e   z : R e f = " i 3 2 " / > < / d 2 : K e y > < d 2 : V a l u e > P r o j e t   -   U n   a p p a r t e m e n t < / 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1 2 8 4 " > < d 1 p 1 : U U I D > 3 e 6 7 9 f f d - 2 b 7 6 - 4 3 3 0 - 9 b d c - c e 2 c 3 c f 9 c 0 3 3 < / d 1 p 1 : U U I D > < d 1 p 1 : _ e l e m e n t s > < d 2 : a n y T y p e   z : R e f = " i 1 2 1 8 " / > < d 2 : a n y T y p e   z : R e f = " i 1 2 5 1 " / > < / d 1 p 1 : _ e l e m e n t s > < / d 2 : V a l u e > < / d 2 : K e y V a l u e O f a n y T y p e C o m p o n e n t C o l l e c t i o n O f a n y T y p e g W H h t R N j > < / d 1 p 1 : _ c o n t e x t C o l l e c t i o n s > < / d 1 p 1 : _ e l e m e n t s > < d 1 p 1 : T y p e > A n a l y s i s S u b h e a d i n g < / d 1 p 1 : T y p e > < d 1 p 1 : _ n a t i v e V a l u e > < d 1 p 1 : _ c o n t e x t P r o p e r t i e s > < d 2 : K e y V a l u e O f a n y T y p e a n y T y p e > < d 2 : K e y   z : R e f = " i 1 8 " / > < d 2 : V a l u e   i : n i l = " t r u e " / > < / d 2 : K e y V a l u e O f a n y T y p e a n y T y p e > < / d 1 p 1 : _ c o n t e x t P r o p e r t i e s > < d 1 p 1 : _ d o c u m e n t   z : R e f = " i 1 4 " / > < / d 1 p 1 : _ n a t i v e V a l u e > < / d 2 : a n y T y p e > < d 2 : a n y T y p e   z : I d = " i 1 2 8 5 "   i : t y p e = " d 1 p 1 : E l e m e n t " > < d 1 p 1 : N a m e > T y p e & a m p ; 3 2 ; d e & a m p ; 3 2 ; l o g e m e n t & a m p ; 3 2 ; s o u h a i t & a m p ; 2 3 3 ; < / d 1 p 1 : N a m e > < d 1 p 1 : O b j e c t T y p e > E l e m e n t < / d 1 p 1 : O b j e c t T y p e > < d 1 p 1 : P a r e n t   z : R e f = " i 2 6 4 " / > < d 1 p 1 : U U I D > 4 4 6 2 b d c 2 - 1 a c f - 4 b 8 5 - 9 5 2 3 - e b 9 8 c 3 f 3 e c c 6 < / d 1 p 1 : U U I D > < d 1 p 1 : _ p r o p e r t i e s   z : I d = " i 1 2 8 6 "   i : t y p e = " d 1 p 1 : M D M P r o p e r t i e s " > < d 1 p 1 : P a r e n t   z : R e f = " i 1 2 8 5 " / > < d 1 p 1 : U U I D > 2 5 5 e 4 f 4 3 - e 7 0 a - 4 9 1 d - 9 0 3 a - 6 0 3 7 7 3 1 9 8 3 2 c < / d 1 p 1 : U U I D > < d 1 p 1 : _ e l e m e n t s > < d 2 : a n y T y p e   z : I d = " i 1 2 8 7 "   i : t y p e = " d 1 p 1 : M D M P r o p e r t y " > < d 1 p 1 : N a m e > _ 7 3 0 8 4 c 1 2 _ 7 6 8 0 _ 4 8 d 4 _ 9 2 c 2 _ 6 b 0 c 8 0 5 4 2 9 f 2 < / d 1 p 1 : N a m e > < d 1 p 1 : P a r e n t   z : R e f = " i 1 2 8 5 " / > < d 1 p 1 : U U I D > 9 8 0 b 9 9 1 f - 2 f d 0 - 4 0 f 0 - b d 5 9 - a 1 d e b 1 a c 0 9 2 7 < / d 1 p 1 : U U I D > < d 1 p 1 : C o n t a i n e r   z : R e f = " i 1 2 8 6 " / > < d 1 p 1 : V a l u e   i : t y p e = " d 1 : s t r i n g " > ' T 2 ' ! R 3 C 5 0 : R 3 C 5 5 < / d 1 p 1 : V a l u e > < / d 2 : a n y T y p e > < d 2 : a n y T y p e   z : I d = " i 1 2 8 8 "   i : t y p e = " d 1 p 1 : M D M P r o p e r t y " > < d 1 p 1 : N a m e > _ 2 f a b 1 5 2 3 _ e c 2 6 _ 4 1 a e _ 8 2 f e _ 5 5 c 3 6 e 9 4 8 b a 3 < / d 1 p 1 : N a m e > < d 1 p 1 : P a r e n t   z : R e f = " i 1 2 8 5 " / > < d 1 p 1 : U U I D > 6 3 8 9 d c a 5 - 6 c c f - 4 6 3 7 - a 6 0 d - d 9 9 d a 5 5 1 f 1 0 5 < / d 1 p 1 : U U I D > < d 1 p 1 : C o n t a i n e r   z : R e f = " i 1 2 8 6 " / > < d 1 p 1 : V a l u e   i : t y p e = " d 1 : s t r i n g " > ' T 2 ' ! R 1 7 C 5 0 : R 1 7 C 5 5 < / d 1 p 1 : V a l u e > < / d 2 : a n y T y p e > < d 2 : a n y T y p e   z : I d = " i 1 2 8 9 "   i : t y p e = " d 1 p 1 : M D M P r o p e r t y " > < d 1 p 1 : N a m e > _ 7 f d 3 d 7 0 d _ e 0 5 8 _ 4 4 3 1 _ b 0 2 9 _ 2 c 8 0 3 0 c 6 d d 1 7 < / d 1 p 1 : N a m e > < d 1 p 1 : P a r e n t   z : R e f = " i 1 2 8 5 " / > < d 1 p 1 : U U I D > 1 7 f 4 8 0 c f - 7 c 0 4 - 4 f 1 9 - 8 4 f 4 - a 7 e f a d 1 4 f 5 2 b < / d 1 p 1 : U U I D > < d 1 p 1 : C o n t a i n e r   z : R e f = " i 1 2 8 6 " / > < d 1 p 1 : V a l u e   i : t y p e = " d 1 : s t r i n g " > ' T 2 ' ! R 2 9 C 5 0 : R 2 9 C 5 5 < / d 1 p 1 : V a l u e > < / d 2 : a n y T y p e > < d 2 : a n y T y p e   z : I d = " i 1 2 9 0 "   i : t y p e = " d 1 p 1 : M D M P r o p e r t y " > < d 1 p 1 : N a m e > _ 5 8 b 1 2 1 0 c _ d 0 e 0 _ 4 4 0 6 _ b 3 c 4 _ c e 2 b 6 e a 6 9 2 2 5 < / d 1 p 1 : N a m e > < d 1 p 1 : P a r e n t   z : R e f = " i 1 2 8 5 " / > < d 1 p 1 : U U I D > c 8 7 2 9 1 0 0 - 0 f 3 7 - 4 9 d b - 8 5 a 6 - 0 8 0 c 2 1 9 c 4 0 0 4 < / d 1 p 1 : U U I D > < d 1 p 1 : C o n t a i n e r   z : R e f = " i 1 2 8 6 " / > < d 1 p 1 : V a l u e   i : t y p e = " d 1 : s t r i n g " > ' T 2 ' ! R 4 5 C 5 0 : R 4 5 C 5 5 < / d 1 p 1 : V a l u e > < / d 2 : a n y T y p e > < d 2 : a n y T y p e   z : I d = " i 1 2 9 1 "   i : t y p e = " d 1 p 1 : M D M P r o p e r t y " > < d 1 p 1 : N a m e > _ 5 d 0 5 e 8 2 d _ 1 d c 0 _ 4 7 9 0 _ a c 9 0 _ a 3 b f 6 9 5 7 9 3 5 e < / d 1 p 1 : N a m e > < d 1 p 1 : P a r e n t   z : R e f = " i 1 2 8 5 " / > < d 1 p 1 : U U I D > 3 0 d d d d 6 2 - d 1 5 f - 4 d 3 5 - 9 7 d 9 - 8 8 7 d 8 8 4 8 c 7 8 b < / d 1 p 1 : U U I D > < d 1 p 1 : C o n t a i n e r   z : R e f = " i 1 2 8 6 " / > < d 1 p 1 : V a l u e   i : t y p e = " d 1 : s t r i n g " > ' T 2 ' ! R 6 1 C 5 0 : R 6 1 C 5 5 < / d 1 p 1 : V a l u e > < / d 2 : a n y T y p e > < d 2 : a n y T y p e   z : I d = " i 1 2 9 2 "   i : t y p e = " d 1 p 1 : M D M P r o p e r t y " > < d 1 p 1 : N a m e > _ c 5 e 2 7 3 6 7 _ e d 1 d _ 4 f 2 0 _ a a 0 f _ 4 3 f b 1 b 2 5 8 4 a 3 < / d 1 p 1 : N a m e > < d 1 p 1 : P a r e n t   z : R e f = " i 1 2 8 5 " / > < d 1 p 1 : U U I D > 6 4 d 4 8 2 c 4 - 5 9 f 4 - 4 4 a 3 - 8 2 c 8 - 3 e f 7 9 b c e 1 4 0 6 < / d 1 p 1 : U U I D > < d 1 p 1 : C o n t a i n e r   z : R e f = " i 1 2 8 6 " / > < d 1 p 1 : V a l u e   i : t y p e = " d 1 : s t r i n g " > ' T 2 ' ! R 8 0 C 5 0 : R 8 0 C 5 5 < / d 1 p 1 : V a l u e > < / d 2 : a n y T y p e > < d 2 : a n y T y p e   z : I d = " i 1 2 9 3 "   i : t y p e = " d 1 p 1 : M D M P r o p e r t y " > < d 1 p 1 : N a m e > _ 4 1 a 3 c 8 8 d _ b 2 1 7 _ 4 b f 1 _ a 3 6 0 _ 4 7 b 1 6 a 7 3 3 5 3 5 < / d 1 p 1 : N a m e > < d 1 p 1 : P a r e n t   z : R e f = " i 1 2 8 5 " / > < d 1 p 1 : U U I D > 6 7 a 3 6 5 8 4 - 3 b 9 c - 4 a e 4 - 8 d 1 f - 5 c 5 2 5 4 1 1 a 1 6 6 < / d 1 p 1 : U U I D > < d 1 p 1 : C o n t a i n e r   z : R e f = " i 1 2 8 6 " / > < d 1 p 1 : V a l u e   i : t y p e = " d 1 : s t r i n g " > ' T 2 ' ! R 9 5 C 5 0 : R 9 5 C 5 5 < / d 1 p 1 : V a l u e > < / d 2 : a n y T y p e > < d 2 : a n y T y p e   z : I d = " i 1 2 9 4 "   i : t y p e = " d 1 p 1 : M D M P r o p e r t y " > < d 1 p 1 : N a m e > _ d a 2 2 2 0 9 d _ e f 2 6 _ 4 3 9 7 _ 8 2 9 1 _ 6 8 a 8 9 4 3 e d 0 6 4 < / d 1 p 1 : N a m e > < d 1 p 1 : P a r e n t   z : R e f = " i 1 2 8 5 " / > < d 1 p 1 : U U I D > 8 d 9 f 7 0 7 c - 6 6 f c - 4 5 a 4 - 8 8 e 2 - 1 1 8 b a 7 8 a 4 7 c b < / d 1 p 1 : U U I D > < d 1 p 1 : C o n t a i n e r   z : R e f = " i 1 2 8 6 " / > < d 1 p 1 : V a l u e   i : t y p e = " d 1 : s t r i n g " > ' T 2 ' ! R 1 4 1 C 5 0 : R 1 4 1 C 5 5 < / d 1 p 1 : V a l u e > < / d 2 : a n y T y p e > < d 2 : a n y T y p e   z : I d = " i 1 2 9 5 "   i : t y p e = " d 1 p 1 : M D M P r o p e r t y " > < d 1 p 1 : N a m e > _ 1 2 3 0 1 5 c 3 _ 4 1 7 4 _ 4 0 4 e _ 8 4 9 2 _ 5 0 6 4 7 a f a 9 d 7 1 < / d 1 p 1 : N a m e > < d 1 p 1 : P a r e n t   z : R e f = " i 1 2 8 5 " / > < d 1 p 1 : U U I D > 6 9 6 5 d 9 7 b - c 6 f e - 4 3 6 5 - 8 1 4 e - d f 7 4 d c 1 c 2 9 3 6 < / d 1 p 1 : U U I D > < d 1 p 1 : C o n t a i n e r   z : R e f = " i 1 2 8 6 " / > < d 1 p 1 : V a l u e   i : t y p e = " d 1 : s t r i n g " > ' T 2 ' ! R 1 5 3 C 5 0 : R 1 5 3 C 5 5 < / d 1 p 1 : V a l u e > < / d 2 : a n y T y p e > < d 2 : a n y T y p e   z : I d = " i 1 2 9 6 "   i : t y p e = " d 1 p 1 : M D M P r o p e r t y " > < d 1 p 1 : N a m e > _ d 4 5 c e b a c _ 4 c 2 e _ 4 2 d 1 _ a 4 1 3 _ 6 f e 2 f f c d 1 8 d 2 < / d 1 p 1 : N a m e > < d 1 p 1 : P a r e n t   z : R e f = " i 1 2 8 5 " / > < d 1 p 1 : U U I D > 1 c f 3 e 6 8 9 - f a 5 0 - 4 d f 2 - a 9 4 f - e 6 2 7 d d 9 7 0 a 6 d < / d 1 p 1 : U U I D > < d 1 p 1 : C o n t a i n e r   z : R e f = " i 1 2 8 6 " / > < d 1 p 1 : V a l u e   i : t y p e = " d 1 : s t r i n g " > ' T 2 ' ! R 2 0 0 C 5 0 : R 2 0 0 C 5 5 < / d 1 p 1 : V a l u e > < / d 2 : a n y T y p e > < d 2 : a n y T y p e   z : I d = " i 1 2 9 7 "   i : t y p e = " d 1 p 1 : M D M P r o p e r t y " > < d 1 p 1 : N a m e > _ 9 8 3 f 2 2 5 f _ 1 b b 4 _ 4 c c c _ b 9 f 7 _ 6 b 1 3 2 c 6 9 e 3 9 e < / d 1 p 1 : N a m e > < d 1 p 1 : P a r e n t   z : R e f = " i 1 2 8 5 " / > < d 1 p 1 : U U I D > e f b 2 e b 1 9 - 4 e 2 c - 4 e 1 1 - 9 0 c 6 - 8 d 8 1 8 d 8 6 9 2 1 6 < / d 1 p 1 : U U I D > < d 1 p 1 : C o n t a i n e r   z : R e f = " i 1 2 8 6 " / > < d 1 p 1 : V a l u e   i : t y p e = " d 1 : s t r i n g " > ' T 2 ' ! R 2 1 2 C 5 0 : R 2 1 2 C 5 5 < / d 1 p 1 : V a l u e > < / d 2 : a n y T y p e > < d 2 : a n y T y p e   z : I d = " i 1 2 9 8 "   i : t y p e = " d 1 p 1 : M D M P r o p e r t y " > < d 1 p 1 : N a m e > _ 7 8 0 5 4 3 b a _ f f 7 9 _ 4 f b 6 _ b d 5 8 _ 9 c d 3 c 7 1 2 8 2 6 6 < / d 1 p 1 : N a m e > < d 1 p 1 : P a r e n t   z : R e f = " i 1 2 8 5 " / > < d 1 p 1 : U U I D > 3 2 a 4 e 0 9 3 - 6 e 7 e - 4 6 2 6 - 9 3 7 b - 7 b e 7 8 2 0 b 6 e 3 c < / d 1 p 1 : U U I D > < d 1 p 1 : C o n t a i n e r   z : R e f = " i 1 2 8 6 " / > < d 1 p 1 : V a l u e   i : t y p e = " d 1 : s t r i n g " > ' T 2 ' ! R 2 2 5 C 5 0 : R 2 2 5 C 5 5 < / d 1 p 1 : V a l u e > < / d 2 : a n y T y p e > < d 2 : a n y T y p e   z : I d = " i 1 2 9 9 "   i : t y p e = " d 1 p 1 : M D M P r o p e r t y " > < d 1 p 1 : N a m e > _ 1 2 f c 3 7 c 8 _ d 0 1 6 _ 4 6 e 7 _ 8 b b 6 _ 6 0 7 c 0 7 8 6 6 2 d c < / d 1 p 1 : N a m e > < d 1 p 1 : P a r e n t   z : R e f = " i 1 2 8 5 " / > < d 1 p 1 : U U I D > 4 0 8 1 c e 2 9 - 2 9 6 d - 4 1 9 f - 9 7 5 c - e 5 4 f 1 b 6 1 c a 2 9 < / d 1 p 1 : U U I D > < d 1 p 1 : C o n t a i n e r   z : R e f = " i 1 2 8 6 " / > < d 1 p 1 : V a l u e   i : t y p e = " d 1 : s t r i n g " > ' T 2 ' ! R 2 3 8 C 5 0 : R 2 3 8 C 5 5 < / d 1 p 1 : V a l u e > < / d 2 : a n y T y p e > < d 2 : a n y T y p e   z : I d = " i 1 3 0 0 "   i : t y p e = " d 1 p 1 : M D M P r o p e r t y " > < d 1 p 1 : N a m e > _ 7 5 5 3 2 e 3 e _ a 8 1 4 _ 4 8 f 9 _ 8 2 3 2 _ 8 9 e 8 4 3 b 0 f 0 2 6 < / d 1 p 1 : N a m e > < d 1 p 1 : P a r e n t   z : R e f = " i 1 2 8 5 " / > < d 1 p 1 : U U I D > b f 1 5 3 f 0 9 - 3 4 7 c - 4 4 c 5 - 8 1 d c - 3 5 e 5 4 4 a 0 2 0 c 9 < / d 1 p 1 : U U I D > < d 1 p 1 : C o n t a i n e r   z : R e f = " i 1 2 8 6 " / > < d 1 p 1 : V a l u e   i : t y p e = " d 1 : s t r i n g " > ' T 2 ' ! R 2 5 1 C 5 0 : R 2 5 1 C 5 5 < / d 1 p 1 : V a l u e > < / d 2 : a n y T y p e > < d 2 : a n y T y p e   z : I d = " i 1 3 0 1 "   i : t y p e = " d 1 p 1 : M D M P r o p e r t y " > < d 1 p 1 : N a m e > _ 6 0 7 d 5 f 1 8 _ 4 d 1 5 _ 4 8 0 5 _ b 4 b d _ b 8 5 0 2 4 7 7 e 9 f b < / d 1 p 1 : N a m e > < d 1 p 1 : P a r e n t   z : R e f = " i 1 2 8 5 " / > < d 1 p 1 : U U I D > b d f a 1 0 9 7 - 8 3 e 1 - 4 0 f 8 - a b a e - f e b 7 f 0 a f c 4 5 7 < / d 1 p 1 : U U I D > < d 1 p 1 : C o n t a i n e r   z : R e f = " i 1 2 8 6 " / > < d 1 p 1 : V a l u e   i : t y p e = " d 1 : s t r i n g " > ' T 2 ' ! R 2 6 8 C 5 0 : R 2 6 8 C 5 5 < / d 1 p 1 : V a l u e > < / d 2 : a n y T y p e > < d 2 : a n y T y p e   z : I d = " i 1 3 0 2 "   i : t y p e = " d 1 p 1 : M D M P r o p e r t y " > < d 1 p 1 : N a m e > _ a f f d 9 5 c d _ d 5 e b _ 4 4 a 4 _ a 9 5 7 _ 3 b f c 4 1 f 2 3 8 6 5 < / d 1 p 1 : N a m e > < d 1 p 1 : P a r e n t   z : R e f = " i 1 2 8 5 " / > < d 1 p 1 : U U I D > 3 2 6 d e 4 2 a - 4 d 8 d - 4 9 0 d - 9 6 1 6 - f c c d 2 b f 9 b d 7 1 < / d 1 p 1 : U U I D > < d 1 p 1 : C o n t a i n e r   z : R e f = " i 1 2 8 6 " / > < d 1 p 1 : V a l u e   i : t y p e = " d 1 : s t r i n g " > ' T 2 ' ! R 2 8 5 C 5 0 : R 2 8 5 C 5 5 < / d 1 p 1 : V a l u e > < / d 2 : a n y T y p e > < d 2 : a n y T y p e   z : I d = " i 1 3 0 3 "   i : t y p e = " d 1 p 1 : M D M P r o p e r t y " > < d 1 p 1 : N a m e > _ a 7 2 d a 3 0 d _ 6 8 2 6 _ 4 6 0 7 _ b 5 7 7 _ 7 2 0 6 0 1 c a 2 b 3 7 < / d 1 p 1 : N a m e > < d 1 p 1 : P a r e n t   z : R e f = " i 1 2 8 5 " / > < d 1 p 1 : U U I D > 1 4 0 a 8 0 1 7 - b 3 1 3 - 4 7 a 5 - b a 0 b - 2 b 7 6 c 1 6 b 5 0 b f < / d 1 p 1 : U U I D > < d 1 p 1 : C o n t a i n e r   z : R e f = " i 1 2 8 6 " / > < d 1 p 1 : V a l u e   i : t y p e = " d 1 : s t r i n g " > ' T 2 ' ! R 3 0 2 C 5 0 : R 3 0 2 C 5 5 < / d 1 p 1 : V a l u e > < / d 2 : a n y T y p e > < d 2 : a n y T y p e   z : I d = " i 1 3 0 4 "   i : t y p e = " d 1 p 1 : M D M P r o p e r t y " > < d 1 p 1 : N a m e > _ 5 5 3 a c c d 5 _ 1 0 5 9 _ 4 c 0 6 _ 8 7 7 1 _ e 8 7 6 e 8 7 e 2 a 2 0 < / d 1 p 1 : N a m e > < d 1 p 1 : P a r e n t   z : R e f = " i 1 2 8 5 " / > < d 1 p 1 : U U I D > 2 8 1 c a 4 1 0 - 7 5 3 5 - 4 1 c 2 - 8 5 d 7 - 5 5 1 f 8 5 1 7 4 c 9 3 < / d 1 p 1 : U U I D > < d 1 p 1 : C o n t a i n e r   z : R e f = " i 1 2 8 6 " / > < d 1 p 1 : V a l u e   i : t y p e = " d 1 : s t r i n g " > ' T 2 ' ! R 3 1 9 C 5 0 : R 3 1 9 C 5 5 < / d 1 p 1 : V a l u e > < / d 2 : a n y T y p e > < d 2 : a n y T y p e   z : I d = " i 1 3 0 5 "   i : t y p e = " d 1 p 1 : M D M P r o p e r t y " > < d 1 p 1 : N a m e > _ 1 4 1 3 c 5 9 2 _ 9 8 f 0 _ 4 6 3 a _ b 5 a b _ e d f b 2 4 1 d d e 9 d < / d 1 p 1 : N a m e > < d 1 p 1 : P a r e n t   z : R e f = " i 1 2 8 5 " / > < d 1 p 1 : U U I D > 6 7 7 6 f 5 7 f - 6 7 7 f - 4 7 9 7 - b d b 8 - 7 d a 2 a b d 8 6 0 7 d < / d 1 p 1 : U U I D > < d 1 p 1 : C o n t a i n e r   z : R e f = " i 1 2 8 6 " / > < d 1 p 1 : V a l u e   i : t y p e = " d 1 : s t r i n g " > ' T 2 ' ! R 3 3 6 C 5 0 : R 3 3 6 C 5 5 < / d 1 p 1 : V a l u e > < / d 2 : a n y T y p e > < d 2 : a n y T y p e   z : I d = " i 1 3 0 6 "   i : t y p e = " d 1 p 1 : M D M P r o p e r t y " > < d 1 p 1 : N a m e > _ 3 2 d 7 d 8 7 7 _ 8 9 b 2 _ 4 a 4 f _ a f e a _ 3 d b 7 f 2 9 7 c 9 8 7 < / d 1 p 1 : N a m e > < d 1 p 1 : P a r e n t   z : R e f = " i 1 2 8 5 " / > < d 1 p 1 : U U I D > 6 5 e 5 3 0 0 3 - a e 6 8 - 4 b 3 6 - 9 e a a - a 4 e 1 0 9 2 d 6 1 b f < / d 1 p 1 : U U I D > < d 1 p 1 : C o n t a i n e r   z : R e f = " i 1 2 8 6 " / > < d 1 p 1 : V a l u e   i : t y p e = " d 1 : s t r i n g " > ' T 2 ' ! R 3 5 3 C 5 0 : R 3 5 3 C 5 5 < / d 1 p 1 : V a l u e > < / d 2 : a n y T y p e > < d 2 : a n y T y p e   z : I d = " i 1 3 0 7 "   i : t y p e = " d 1 p 1 : M D M P r o p e r t y " > < d 1 p 1 : N a m e > _ 6 f 2 0 8 6 c c _ 5 0 6 2 _ 4 3 e 2 _ 9 1 b 9 _ 5 a f 7 0 e 0 b d 0 e f < / d 1 p 1 : N a m e > < d 1 p 1 : P a r e n t   z : R e f = " i 1 2 8 5 " / > < d 1 p 1 : U U I D > 3 b 5 0 e e 9 1 - 9 f 0 e - 4 9 b d - 9 8 2 f - a f a e 0 8 3 d d d 1 f < / d 1 p 1 : U U I D > < d 1 p 1 : C o n t a i n e r   z : R e f = " i 1 2 8 6 " / > < d 1 p 1 : V a l u e   i : t y p e = " d 1 : s t r i n g " > ' T 2 ' ! R 3 7 0 C 5 0 : R 3 7 0 C 5 5 < / d 1 p 1 : V a l u e > < / d 2 : a n y T y p e > < d 2 : a n y T y p e   z : I d = " i 1 3 0 8 "   i : t y p e = " d 1 p 1 : M D M P r o p e r t y " > < d 1 p 1 : N a m e > _ d c 4 4 6 d b f _ c 1 4 e _ 4 4 f 4 _ 8 0 0 6 _ 5 e 3 a 5 0 f c 8 3 e 1 < / d 1 p 1 : N a m e > < d 1 p 1 : P a r e n t   z : R e f = " i 1 2 8 5 " / > < d 1 p 1 : U U I D > c d 1 5 7 8 f 4 - 6 0 d 4 - 4 4 a 9 - 8 0 9 c - 8 b a 9 7 5 6 3 3 4 e c < / d 1 p 1 : U U I D > < d 1 p 1 : C o n t a i n e r   z : R e f = " i 1 2 8 6 " / > < d 1 p 1 : V a l u e   i : t y p e = " d 1 : s t r i n g " > ' T 2 ' ! R 3 8 7 C 5 0 : R 3 8 7 C 5 5 < / d 1 p 1 : V a l u e > < / d 2 : a n y T y p e > < d 2 : a n y T y p e   z : I d = " i 1 3 0 9 "   i : t y p e = " d 1 p 1 : M D M P r o p e r t y " > < d 1 p 1 : N a m e > _ 6 2 3 d 2 3 5 e _ c 1 2 9 _ 4 6 8 8 _ a e 8 f _ 3 f e f 3 c e e c 3 8 9 < / d 1 p 1 : N a m e > < d 1 p 1 : P a r e n t   z : R e f = " i 1 2 8 5 " / > < d 1 p 1 : U U I D > 6 5 6 c c 8 9 9 - b 5 0 3 - 4 f 7 d - 9 4 7 d - 9 2 d 9 9 7 5 3 4 5 5 6 < / d 1 p 1 : U U I D > < d 1 p 1 : C o n t a i n e r   z : R e f = " i 1 2 8 6 " / > < d 1 p 1 : V a l u e   i : t y p e = " d 1 : s t r i n g " > ' T 2 ' ! R 4 0 4 C 5 0 : R 4 0 4 C 5 5 < / d 1 p 1 : V a l u e > < / d 2 : a n y T y p e > < d 2 : a n y T y p e   z : I d = " i 1 3 1 0 "   i : t y p e = " d 1 p 1 : M D M P r o p e r t y " > < d 1 p 1 : N a m e > _ 9 0 8 8 9 b 5 2 _ f 6 0 a _ 4 1 b d _ a 7 e b _ 7 a 7 5 f c d a 7 3 b 7 < / d 1 p 1 : N a m e > < d 1 p 1 : P a r e n t   z : R e f = " i 1 2 8 5 " / > < d 1 p 1 : U U I D > 8 2 a 3 2 8 3 a - d c e 7 - 4 6 d 3 - 9 0 4 c - e f 4 7 1 7 4 d f 7 d a < / d 1 p 1 : U U I D > < d 1 p 1 : C o n t a i n e r   z : R e f = " i 1 2 8 6 " / > < d 1 p 1 : V a l u e   i : t y p e = " d 1 : s t r i n g " > ' T 2 ' ! R 4 2 2 C 5 0 : R 4 2 2 C 5 5 < / d 1 p 1 : V a l u e > < / d 2 : a n y T y p e > < d 2 : a n y T y p e   z : I d = " i 1 3 1 1 "   i : t y p e = " d 1 p 1 : M D M P r o p e r t y " > < d 1 p 1 : N a m e > _ c 5 a 2 9 4 4 a _ 5 8 0 7 _ 4 7 c 2 _ a a 5 1 _ 9 2 0 e d 9 f 6 1 d 2 d < / d 1 p 1 : N a m e > < d 1 p 1 : P a r e n t   z : R e f = " i 1 2 8 5 " / > < d 1 p 1 : U U I D > 0 9 c b c 7 a 5 - 2 f e 9 - 4 1 f 8 - a f c 6 - 1 6 6 1 a 2 3 1 3 9 0 5 < / d 1 p 1 : U U I D > < d 1 p 1 : C o n t a i n e r   z : R e f = " i 1 2 8 6 " / > < d 1 p 1 : V a l u e   i : t y p e = " d 1 : s t r i n g " > ' T 2 ' ! R 4 5 0 C 5 0 : R 4 5 0 C 5 5 < / d 1 p 1 : V a l u e > < / d 2 : a n y T y p e > < d 2 : a n y T y p e   z : I d = " i 1 3 1 2 "   i : t y p e = " d 1 p 1 : M D M P r o p e r t y " > < d 1 p 1 : N a m e > _ 6 a 5 8 3 3 0 d _ 5 d 6 4 _ 4 3 5 a _ 9 e 4 2 _ 0 7 6 2 e 1 9 d d 4 5 6 < / d 1 p 1 : N a m e > < d 1 p 1 : P a r e n t   z : R e f = " i 1 2 8 5 " / > < d 1 p 1 : U U I D > 6 6 a a a e f 4 - 1 d 4 3 - 4 b a 6 - 8 5 e d - 9 7 4 e 5 0 5 6 7 8 a 5 < / d 1 p 1 : U U I D > < d 1 p 1 : C o n t a i n e r   z : R e f = " i 1 2 8 6 " / > < d 1 p 1 : V a l u e   i : t y p e = " d 1 : s t r i n g " > ' T 2 ' ! R 4 6 5 C 5 0 : R 4 6 5 C 5 5 < / d 1 p 1 : V a l u e > < / d 2 : a n y T y p e > < / d 1 p 1 : _ e l e m e n t s > < d 1 p 1 : _ c o n t e x t C o l l e c t i o n s > < d 2 : K e y V a l u e O f a n y T y p e C o m p o n e n t C o l l e c t i o n O f a n y T y p e g W H h t R N j > < d 2 : K e y   z : R e f = " i 1 8 " / > < d 2 : V a l u e   z : I d = " i 1 3 1 3 " > < d 1 p 1 : U U I D > c 7 3 7 6 c f 0 - 2 5 3 6 - 4 e 1 a - 9 3 f 9 - 2 1 a 2 9 2 1 a 1 d 0 9 < / d 1 p 1 : U U I D > < d 1 p 1 : _ e l e m e n t s > < d 2 : a n y T y p e   z : R e f = " i 1 2 8 7 " / > < d 2 : a n y T y p e   z : R e f = " i 1 2 8 8 " / > < d 2 : a n y T y p e   z : R e f = " i 1 2 8 9 " / > < d 2 : a n y T y p e   z : R e f = " i 1 2 9 0 " / > < d 2 : a n y T y p e   z : R e f = " i 1 2 9 1 " / > < d 2 : a n y T y p e   z : R e f = " i 1 2 9 2 " / > < d 2 : a n y T y p e   z : R e f = " i 1 2 9 3 " / > < d 2 : a n y T y p e   z : R e f = " i 1 2 9 4 " / > < d 2 : a n y T y p e   z : R e f = " i 1 2 9 5 " / > < d 2 : a n y T y p e   z : R e f = " i 1 2 9 6 " / > < d 2 : a n y T y p e   z : R e f = " i 1 2 9 7 " / > < d 2 : a n y T y p e   z : R e f = " i 1 2 9 8 " / > < d 2 : a n y T y p e   z : R e f = " i 1 2 9 9 " / > < d 2 : a n y T y p e   z : R e f = " i 1 3 0 0 " / > < d 2 : a n y T y p e   z : R e f = " i 1 3 0 1 " / > < d 2 : a n y T y p e   z : R e f = " i 1 3 0 2 " / > < d 2 : a n y T y p e   z : R e f = " i 1 3 0 3 " / > < d 2 : a n y T y p e   z : R e f = " i 1 3 0 4 " / > < d 2 : a n y T y p e   z : R e f = " i 1 3 0 5 " / > < d 2 : a n y T y p e   z : R e f = " i 1 3 0 6 " / > < d 2 : a n y T y p e   z : R e f = " i 1 3 0 7 " / > < d 2 : a n y T y p e   z : R e f = " i 1 3 0 8 " / > < d 2 : a n y T y p e   z : R e f = " i 1 3 0 9 " / > < d 2 : a n y T y p e   z : R e f = " i 1 3 1 0 " / > < d 2 : a n y T y p e   z : R e f = " i 1 3 1 1 " / > < d 2 : a n y T y p e   z : R e f = " i 1 3 1 2 " / > < / d 1 p 1 : _ e l e m e n t s > < / d 2 : V a l u e > < / d 2 : K e y V a l u e O f a n y T y p e C o m p o n e n t C o l l e c t i o n O f a n y T y p e g W H h t R N j > < / d 1 p 1 : _ c o n t e x t C o l l e c t i o n s > < / d 1 p 1 : _ p r o p e r t i e s > < d 1 p 1 : C o n t a i n e r   z : R e f = " i 2 6 8 " / > < d 1 p 1 : _ l a b e l s > < d 2 : K e y V a l u e O f s t r i n g a n y T y p e > < d 2 : K e y > L a b e l < / d 2 : K e y > < d 2 : V a l u e   z : I d = " i 1 3 1 4 "   i : t y p e = " d 1 p 1 : L a b e l " > < d 1 p 1 : P a r e n t   z : R e f = " i 1 2 8 5 " / > < d 1 p 1 : U U I D > 4 e 4 d f 9 7 c - e 7 4 7 - 4 8 a d - 8 2 5 0 - 8 d b 3 2 1 b a c 1 5 d < / d 1 p 1 : U U I D > < d 1 p 1 : _ t e x t s > < d 2 : K e y V a l u e O f L a b e l . T e x t K e y s t r i n g _ S R k x G n 9 d > < d 2 : K e y > < d 1 p 1 : C o n t e x t   z : R e f = " i 1 8 " / > < d 1 p 1 : L a n g u a g e   z : R e f = " i 3 2 " / > < / d 2 : K e y > < d 2 : V a l u e > T y p e   d e   l o g e m e n t   s o u h a i t � < / 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1 3 1 5 "   i : t y p e = " d 1 p 1 : E l e m e n t s " > < d 1 p 1 : P a r e n t   z : R e f = " i 1 2 8 5 " / > < d 1 p 1 : U U I D > f 7 1 1 5 d 9 e - 6 b b 8 - 4 c d 7 - 9 5 7 6 - 0 3 8 d d 1 1 9 8 d 9 6 < / d 1 p 1 : U U I D > < d 1 p 1 : _ e l e m e n t s > < d 2 : a n y T y p e   z : I d = " i 1 3 1 6 "   i : t y p e = " d 1 p 1 : E l e m e n t " > < d 1 p 1 : N a m e > N e u f < / d 1 p 1 : N a m e > < d 1 p 1 : O b j e c t T y p e > E l e m e n t < / d 1 p 1 : O b j e c t T y p e > < d 1 p 1 : P a r e n t   z : R e f = " i 1 2 8 5 " / > < d 1 p 1 : U U I D > 1 7 8 7 f 1 9 1 - 9 6 4 f - 4 f 0 2 - 8 7 2 a - f 8 f 9 4 7 f 2 f 7 b 1 < / d 1 p 1 : U U I D > < d 1 p 1 : _ p r o p e r t i e s   z : I d = " i 1 3 1 7 "   i : t y p e = " d 1 p 1 : M D M P r o p e r t i e s " > < d 1 p 1 : P a r e n t   z : R e f = " i 1 3 1 6 " / > < d 1 p 1 : U U I D > 3 e 6 5 0 b b 0 - 5 9 d 9 - 4 d a b - b 5 a 7 - 6 d a 8 3 d d b b c 9 2 < / d 1 p 1 : U U I D > < d 1 p 1 : _ e l e m e n t s > < d 2 : a n y T y p e   z : I d = " i 1 3 1 8 "   i : t y p e = " d 1 p 1 : M D M P r o p e r t y " > < d 1 p 1 : N a m e > S i g L e t t e r < / d 1 p 1 : N a m e > < d 1 p 1 : P a r e n t   z : R e f = " i 1 3 1 6 " / > < d 1 p 1 : U U I D > f 1 a 1 0 e 0 9 - c 5 8 5 - 4 7 8 d - 8 b d a - 8 f d 2 8 2 7 5 e 4 0 6 < / d 1 p 1 : U U I D > < d 1 p 1 : _ p r o p e r t i e s   z : I d = " i 1 3 1 9 "   i : t y p e = " d 1 p 1 : M D M P r o p e r t i e s " > < d 1 p 1 : P a r e n t   z : R e f = " i 1 3 1 8 " / > < d 1 p 1 : U U I D > 8 4 6 8 5 5 9 8 - 9 b 4 f - 4 9 7 8 - a e b 0 - 5 0 5 1 b d 1 0 c f 3 1 < / d 1 p 1 : U U I D > < d 1 p 1 : _ e l e m e n t s / > < d 1 p 1 : _ c o n t e x t C o l l e c t i o n s > < d 2 : K e y V a l u e O f a n y T y p e C o m p o n e n t C o l l e c t i o n O f a n y T y p e g W H h t R N j > < d 2 : K e y   z : R e f = " i 1 8 " / > < d 2 : V a l u e   z : I d = " i 1 3 2 0 " > < d 1 p 1 : U U I D > 4 2 6 2 9 9 a 4 - 4 a 9 d - 4 7 2 2 - 8 f a a - 3 b 3 7 a 4 b 4 e b d d < / d 1 p 1 : U U I D > < d 1 p 1 : _ e l e m e n t s / > < / d 2 : V a l u e > < / d 2 : K e y V a l u e O f a n y T y p e C o m p o n e n t C o l l e c t i o n O f a n y T y p e g W H h t R N j > < / d 1 p 1 : _ c o n t e x t C o l l e c t i o n s > < / d 1 p 1 : _ p r o p e r t i e s > < d 1 p 1 : C o n t a i n e r   z : R e f = " i 1 3 1 7 " / > < d 1 p 1 : V a l u e   i : t y p e = " d 1 : s t r i n g " > x < / d 1 p 1 : V a l u e > < / d 2 : a n y T y p e > < d 2 : a n y T y p e   z : I d = " i 1 3 2 1 "   i : t y p e = " d 1 p 1 : M D M P r o p e r t y " > < d 1 p 1 : N a m e > _ 7 3 0 8 4 c 1 2 _ 7 6 8 0 _ 4 8 d 4 _ 9 2 c 2 _ 6 b 0 c 8 0 5 4 2 9 f 2 < / d 1 p 1 : N a m e > < d 1 p 1 : P a r e n t   z : R e f = " i 1 3 1 6 " / > < d 1 p 1 : U U I D > c 1 e d b 1 7 7 - 2 2 3 9 - 4 a a 5 - b 7 f 9 - 5 4 9 6 9 f 6 c d c 6 6 < / d 1 p 1 : U U I D > < d 1 p 1 : C o n t a i n e r   z : R e f = " i 1 3 1 7 " / > < d 1 p 1 : V a l u e   i : t y p e = " d 1 : s t r i n g " > ' T 2 ' ! R 3 C 5 0 : R 4 C 5 1 < / d 1 p 1 : V a l u e > < / d 2 : a n y T y p e > < d 2 : a n y T y p e   z : I d = " i 1 3 2 2 "   i : t y p e = " d 1 p 1 : M D M P r o p e r t y " > < d 1 p 1 : N a m e > _ 2 f a b 1 5 2 3 _ e c 2 6 _ 4 1 a e _ 8 2 f e _ 5 5 c 3 6 e 9 4 8 b a 3 < / d 1 p 1 : N a m e > < d 1 p 1 : P a r e n t   z : R e f = " i 1 3 1 6 " / > < d 1 p 1 : U U I D > 8 1 e 3 8 9 f 6 - e 3 e 5 - 4 3 2 f - 8 c 2 4 - 8 e 5 d 6 5 0 3 2 b 1 b < / d 1 p 1 : U U I D > < d 1 p 1 : C o n t a i n e r   z : R e f = " i 1 3 1 7 " / > < d 1 p 1 : V a l u e   i : t y p e = " d 1 : s t r i n g " > ' T 2 ' ! R 1 7 C 5 0 : R 1 8 C 5 1 < / d 1 p 1 : V a l u e > < / d 2 : a n y T y p e > < d 2 : a n y T y p e   z : I d = " i 1 3 2 3 "   i : t y p e = " d 1 p 1 : M D M P r o p e r t y " > < d 1 p 1 : N a m e > _ 7 f d 3 d 7 0 d _ e 0 5 8 _ 4 4 3 1 _ b 0 2 9 _ 2 c 8 0 3 0 c 6 d d 1 7 < / d 1 p 1 : N a m e > < d 1 p 1 : P a r e n t   z : R e f = " i 1 3 1 6 " / > < d 1 p 1 : U U I D > d e c b f 3 e e - 9 6 e 8 - 4 4 8 d - b 1 d f - b 0 2 0 b 0 5 4 4 b d 0 < / d 1 p 1 : U U I D > < d 1 p 1 : C o n t a i n e r   z : R e f = " i 1 3 1 7 " / > < d 1 p 1 : V a l u e   i : t y p e = " d 1 : s t r i n g " > ' T 2 ' ! R 2 9 C 5 0 : R 3 0 C 5 1 < / d 1 p 1 : V a l u e > < / d 2 : a n y T y p e > < d 2 : a n y T y p e   z : I d = " i 1 3 2 4 "   i : t y p e = " d 1 p 1 : M D M P r o p e r t y " > < d 1 p 1 : N a m e > _ 5 8 b 1 2 1 0 c _ d 0 e 0 _ 4 4 0 6 _ b 3 c 4 _ c e 2 b 6 e a 6 9 2 2 5 < / d 1 p 1 : N a m e > < d 1 p 1 : P a r e n t   z : R e f = " i 1 3 1 6 " / > < d 1 p 1 : U U I D > e 6 d b 3 b 8 4 - 7 2 1 b - 4 5 0 a - a e a 6 - 3 3 a 5 f 8 7 a f 2 c e < / d 1 p 1 : U U I D > < d 1 p 1 : C o n t a i n e r   z : R e f = " i 1 3 1 7 " / > < d 1 p 1 : V a l u e   i : t y p e = " d 1 : s t r i n g " > ' T 2 ' ! R 4 5 C 5 0 : R 4 6 C 5 1 < / d 1 p 1 : V a l u e > < / d 2 : a n y T y p e > < d 2 : a n y T y p e   z : I d = " i 1 3 2 5 "   i : t y p e = " d 1 p 1 : M D M P r o p e r t y " > < d 1 p 1 : N a m e > _ 5 d 0 5 e 8 2 d _ 1 d c 0 _ 4 7 9 0 _ a c 9 0 _ a 3 b f 6 9 5 7 9 3 5 e < / d 1 p 1 : N a m e > < d 1 p 1 : P a r e n t   z : R e f = " i 1 3 1 6 " / > < d 1 p 1 : U U I D > 3 0 4 0 d c 1 d - 4 2 a d - 4 a 8 1 - a d 2 c - b 2 4 9 c 8 f c 2 9 4 7 < / d 1 p 1 : U U I D > < d 1 p 1 : C o n t a i n e r   z : R e f = " i 1 3 1 7 " / > < d 1 p 1 : V a l u e   i : t y p e = " d 1 : s t r i n g " > ' T 2 ' ! R 6 1 C 5 0 : R 6 2 C 5 1 < / d 1 p 1 : V a l u e > < / d 2 : a n y T y p e > < d 2 : a n y T y p e   z : I d = " i 1 3 2 6 "   i : t y p e = " d 1 p 1 : M D M P r o p e r t y " > < d 1 p 1 : N a m e > _ c 5 e 2 7 3 6 7 _ e d 1 d _ 4 f 2 0 _ a a 0 f _ 4 3 f b 1 b 2 5 8 4 a 3 < / d 1 p 1 : N a m e > < d 1 p 1 : P a r e n t   z : R e f = " i 1 3 1 6 " / > < d 1 p 1 : U U I D > f 6 0 e 5 6 f 4 - 7 1 6 5 - 4 7 b 5 - b e a 6 - 3 d a 5 b 7 d a 8 b f f < / d 1 p 1 : U U I D > < d 1 p 1 : C o n t a i n e r   z : R e f = " i 1 3 1 7 " / > < d 1 p 1 : V a l u e   i : t y p e = " d 1 : s t r i n g " > ' T 2 ' ! R 8 0 C 5 0 : R 8 1 C 5 1 < / d 1 p 1 : V a l u e > < / d 2 : a n y T y p e > < d 2 : a n y T y p e   z : I d = " i 1 3 2 7 "   i : t y p e = " d 1 p 1 : M D M P r o p e r t y " > < d 1 p 1 : N a m e > _ 4 1 a 3 c 8 8 d _ b 2 1 7 _ 4 b f 1 _ a 3 6 0 _ 4 7 b 1 6 a 7 3 3 5 3 5 < / d 1 p 1 : N a m e > < d 1 p 1 : P a r e n t   z : R e f = " i 1 3 1 6 " / > < d 1 p 1 : U U I D > 0 e f d 8 1 0 d - 0 9 b 9 - 4 3 2 7 - a 6 f 9 - 0 3 7 f b 6 f c 5 e b 5 < / d 1 p 1 : U U I D > < d 1 p 1 : C o n t a i n e r   z : R e f = " i 1 3 1 7 " / > < d 1 p 1 : V a l u e   i : t y p e = " d 1 : s t r i n g " > ' T 2 ' ! R 9 5 C 5 0 : R 9 6 C 5 1 < / d 1 p 1 : V a l u e > < / d 2 : a n y T y p e > < d 2 : a n y T y p e   z : I d = " i 1 3 2 8 "   i : t y p e = " d 1 p 1 : M D M P r o p e r t y " > < d 1 p 1 : N a m e > _ d a 2 2 2 0 9 d _ e f 2 6 _ 4 3 9 7 _ 8 2 9 1 _ 6 8 a 8 9 4 3 e d 0 6 4 < / d 1 p 1 : N a m e > < d 1 p 1 : P a r e n t   z : R e f = " i 1 3 1 6 " / > < d 1 p 1 : U U I D > d 7 b e 0 b 7 3 - b 2 0 1 - 4 5 3 d - 8 9 2 7 - b 4 c f c 4 1 5 d b 6 f < / d 1 p 1 : U U I D > < d 1 p 1 : C o n t a i n e r   z : R e f = " i 1 3 1 7 " / > < d 1 p 1 : V a l u e   i : t y p e = " d 1 : s t r i n g " > ' T 2 ' ! R 1 4 1 C 5 0 : R 1 4 2 C 5 1 < / d 1 p 1 : V a l u e > < / d 2 : a n y T y p e > < d 2 : a n y T y p e   z : I d = " i 1 3 2 9 "   i : t y p e = " d 1 p 1 : M D M P r o p e r t y " > < d 1 p 1 : N a m e > _ 1 2 3 0 1 5 c 3 _ 4 1 7 4 _ 4 0 4 e _ 8 4 9 2 _ 5 0 6 4 7 a f a 9 d 7 1 < / d 1 p 1 : N a m e > < d 1 p 1 : P a r e n t   z : R e f = " i 1 3 1 6 " / > < d 1 p 1 : U U I D > 4 6 2 f 9 d 3 c - 1 5 5 4 - 4 c 6 7 - 9 e e b - 1 9 3 a f 9 7 1 e b c 7 < / d 1 p 1 : U U I D > < d 1 p 1 : C o n t a i n e r   z : R e f = " i 1 3 1 7 " / > < d 1 p 1 : V a l u e   i : t y p e = " d 1 : s t r i n g " > ' T 2 ' ! R 1 5 3 C 5 0 : R 1 5 4 C 5 1 < / d 1 p 1 : V a l u e > < / d 2 : a n y T y p e > < d 2 : a n y T y p e   z : I d = " i 1 3 3 0 "   i : t y p e = " d 1 p 1 : M D M P r o p e r t y " > < d 1 p 1 : N a m e > _ d 4 5 c e b a c _ 4 c 2 e _ 4 2 d 1 _ a 4 1 3 _ 6 f e 2 f f c d 1 8 d 2 < / d 1 p 1 : N a m e > < d 1 p 1 : P a r e n t   z : R e f = " i 1 3 1 6 " / > < d 1 p 1 : U U I D > 3 d 0 0 7 f 3 3 - 2 0 2 8 - 4 7 0 e - 9 a 2 8 - 3 1 9 3 3 a 8 3 0 1 4 a < / d 1 p 1 : U U I D > < d 1 p 1 : C o n t a i n e r   z : R e f = " i 1 3 1 7 " / > < d 1 p 1 : V a l u e   i : t y p e = " d 1 : s t r i n g " > ' T 2 ' ! R 2 0 0 C 5 0 : R 2 0 1 C 5 1 < / d 1 p 1 : V a l u e > < / d 2 : a n y T y p e > < d 2 : a n y T y p e   z : I d = " i 1 3 3 1 "   i : t y p e = " d 1 p 1 : M D M P r o p e r t y " > < d 1 p 1 : N a m e > _ 9 8 3 f 2 2 5 f _ 1 b b 4 _ 4 c c c _ b 9 f 7 _ 6 b 1 3 2 c 6 9 e 3 9 e < / d 1 p 1 : N a m e > < d 1 p 1 : P a r e n t   z : R e f = " i 1 3 1 6 " / > < d 1 p 1 : U U I D > 3 6 a 6 f 5 1 3 - 2 0 d 5 - 4 3 7 9 - b 6 c d - 8 6 e 9 1 0 7 5 8 5 6 9 < / d 1 p 1 : U U I D > < d 1 p 1 : C o n t a i n e r   z : R e f = " i 1 3 1 7 " / > < d 1 p 1 : V a l u e   i : t y p e = " d 1 : s t r i n g " > ' T 2 ' ! R 2 1 2 C 5 0 : R 2 1 3 C 5 1 < / d 1 p 1 : V a l u e > < / d 2 : a n y T y p e > < d 2 : a n y T y p e   z : I d = " i 1 3 3 2 "   i : t y p e = " d 1 p 1 : M D M P r o p e r t y " > < d 1 p 1 : N a m e > _ 7 8 0 5 4 3 b a _ f f 7 9 _ 4 f b 6 _ b d 5 8 _ 9 c d 3 c 7 1 2 8 2 6 6 < / d 1 p 1 : N a m e > < d 1 p 1 : P a r e n t   z : R e f = " i 1 3 1 6 " / > < d 1 p 1 : U U I D > e 9 3 0 c a b 5 - 1 9 5 8 - 4 5 4 3 - a 6 0 0 - 2 7 b 9 1 d e 5 b 7 1 a < / d 1 p 1 : U U I D > < d 1 p 1 : C o n t a i n e r   z : R e f = " i 1 3 1 7 " / > < d 1 p 1 : V a l u e   i : t y p e = " d 1 : s t r i n g " > ' T 2 ' ! R 2 2 5 C 5 0 : R 2 2 6 C 5 1 < / d 1 p 1 : V a l u e > < / d 2 : a n y T y p e > < d 2 : a n y T y p e   z : I d = " i 1 3 3 3 "   i : t y p e = " d 1 p 1 : M D M P r o p e r t y " > < d 1 p 1 : N a m e > _ 1 2 f c 3 7 c 8 _ d 0 1 6 _ 4 6 e 7 _ 8 b b 6 _ 6 0 7 c 0 7 8 6 6 2 d c < / d 1 p 1 : N a m e > < d 1 p 1 : P a r e n t   z : R e f = " i 1 3 1 6 " / > < d 1 p 1 : U U I D > 9 1 0 f f 3 a 1 - f 5 7 c - 4 f 8 7 - 9 5 a 4 - 9 a 4 4 2 1 9 b d 3 4 4 < / d 1 p 1 : U U I D > < d 1 p 1 : C o n t a i n e r   z : R e f = " i 1 3 1 7 " / > < d 1 p 1 : V a l u e   i : t y p e = " d 1 : s t r i n g " > ' T 2 ' ! R 2 3 8 C 5 0 : R 2 3 9 C 5 1 < / d 1 p 1 : V a l u e > < / d 2 : a n y T y p e > < d 2 : a n y T y p e   z : I d = " i 1 3 3 4 "   i : t y p e = " d 1 p 1 : M D M P r o p e r t y " > < d 1 p 1 : N a m e > _ 7 5 5 3 2 e 3 e _ a 8 1 4 _ 4 8 f 9 _ 8 2 3 2 _ 8 9 e 8 4 3 b 0 f 0 2 6 < / d 1 p 1 : N a m e > < d 1 p 1 : P a r e n t   z : R e f = " i 1 3 1 6 " / > < d 1 p 1 : U U I D > f 0 3 4 c 4 2 1 - 3 4 0 6 - 4 2 c 7 - 8 2 6 5 - d b 2 8 8 7 4 6 a d a 6 < / d 1 p 1 : U U I D > < d 1 p 1 : C o n t a i n e r   z : R e f = " i 1 3 1 7 " / > < d 1 p 1 : V a l u e   i : t y p e = " d 1 : s t r i n g " > ' T 2 ' ! R 2 5 1 C 5 0 : R 2 5 2 C 5 1 < / d 1 p 1 : V a l u e > < / d 2 : a n y T y p e > < d 2 : a n y T y p e   z : I d = " i 1 3 3 5 "   i : t y p e = " d 1 p 1 : M D M P r o p e r t y " > < d 1 p 1 : N a m e > _ 6 0 7 d 5 f 1 8 _ 4 d 1 5 _ 4 8 0 5 _ b 4 b d _ b 8 5 0 2 4 7 7 e 9 f b < / d 1 p 1 : N a m e > < d 1 p 1 : P a r e n t   z : R e f = " i 1 3 1 6 " / > < d 1 p 1 : U U I D > 6 8 4 7 c e 1 a - f e 4 4 - 4 2 8 9 - a 1 f a - 3 0 9 9 4 2 4 a 4 a e 9 < / d 1 p 1 : U U I D > < d 1 p 1 : C o n t a i n e r   z : R e f = " i 1 3 1 7 " / > < d 1 p 1 : V a l u e   i : t y p e = " d 1 : s t r i n g " > ' T 2 ' ! R 2 6 8 C 5 0 : R 2 6 9 C 5 1 < / d 1 p 1 : V a l u e > < / d 2 : a n y T y p e > < d 2 : a n y T y p e   z : I d = " i 1 3 3 6 "   i : t y p e = " d 1 p 1 : M D M P r o p e r t y " > < d 1 p 1 : N a m e > _ a f f d 9 5 c d _ d 5 e b _ 4 4 a 4 _ a 9 5 7 _ 3 b f c 4 1 f 2 3 8 6 5 < / d 1 p 1 : N a m e > < d 1 p 1 : P a r e n t   z : R e f = " i 1 3 1 6 " / > < d 1 p 1 : U U I D > 8 0 9 c 2 9 a e - 3 3 8 c - 4 d 1 c - 8 b 1 c - a d 3 d 0 1 e 3 a b e 6 < / d 1 p 1 : U U I D > < d 1 p 1 : C o n t a i n e r   z : R e f = " i 1 3 1 7 " / > < d 1 p 1 : V a l u e   i : t y p e = " d 1 : s t r i n g " > ' T 2 ' ! R 2 8 5 C 5 0 : R 2 8 6 C 5 1 < / d 1 p 1 : V a l u e > < / d 2 : a n y T y p e > < d 2 : a n y T y p e   z : I d = " i 1 3 3 7 "   i : t y p e = " d 1 p 1 : M D M P r o p e r t y " > < d 1 p 1 : N a m e > _ a 7 2 d a 3 0 d _ 6 8 2 6 _ 4 6 0 7 _ b 5 7 7 _ 7 2 0 6 0 1 c a 2 b 3 7 < / d 1 p 1 : N a m e > < d 1 p 1 : P a r e n t   z : R e f = " i 1 3 1 6 " / > < d 1 p 1 : U U I D > 8 1 7 c 4 1 6 d - a f 1 b - 4 9 a d - 8 b 6 b - f b 0 5 6 9 3 d 2 0 d e < / d 1 p 1 : U U I D > < d 1 p 1 : C o n t a i n e r   z : R e f = " i 1 3 1 7 " / > < d 1 p 1 : V a l u e   i : t y p e = " d 1 : s t r i n g " > ' T 2 ' ! R 3 0 2 C 5 0 : R 3 0 3 C 5 1 < / d 1 p 1 : V a l u e > < / d 2 : a n y T y p e > < d 2 : a n y T y p e   z : I d = " i 1 3 3 8 "   i : t y p e = " d 1 p 1 : M D M P r o p e r t y " > < d 1 p 1 : N a m e > _ 5 5 3 a c c d 5 _ 1 0 5 9 _ 4 c 0 6 _ 8 7 7 1 _ e 8 7 6 e 8 7 e 2 a 2 0 < / d 1 p 1 : N a m e > < d 1 p 1 : P a r e n t   z : R e f = " i 1 3 1 6 " / > < d 1 p 1 : U U I D > 1 3 4 1 8 4 7 4 - 3 5 0 b - 4 2 3 4 - 9 0 6 a - 8 d 8 1 d a 8 a 7 c e 4 < / d 1 p 1 : U U I D > < d 1 p 1 : C o n t a i n e r   z : R e f = " i 1 3 1 7 " / > < d 1 p 1 : V a l u e   i : t y p e = " d 1 : s t r i n g " > ' T 2 ' ! R 3 1 9 C 5 0 : R 3 2 0 C 5 1 < / d 1 p 1 : V a l u e > < / d 2 : a n y T y p e > < d 2 : a n y T y p e   z : I d = " i 1 3 3 9 "   i : t y p e = " d 1 p 1 : M D M P r o p e r t y " > < d 1 p 1 : N a m e > _ 1 4 1 3 c 5 9 2 _ 9 8 f 0 _ 4 6 3 a _ b 5 a b _ e d f b 2 4 1 d d e 9 d < / d 1 p 1 : N a m e > < d 1 p 1 : P a r e n t   z : R e f = " i 1 3 1 6 " / > < d 1 p 1 : U U I D > 2 6 5 e 8 b 5 0 - 2 8 7 c - 4 6 9 c - 9 6 f 5 - 6 3 0 4 6 9 6 7 0 f 3 b < / d 1 p 1 : U U I D > < d 1 p 1 : C o n t a i n e r   z : R e f = " i 1 3 1 7 " / > < d 1 p 1 : V a l u e   i : t y p e = " d 1 : s t r i n g " > ' T 2 ' ! R 3 3 6 C 5 0 : R 3 3 7 C 5 1 < / d 1 p 1 : V a l u e > < / d 2 : a n y T y p e > < d 2 : a n y T y p e   z : I d = " i 1 3 4 0 "   i : t y p e = " d 1 p 1 : M D M P r o p e r t y " > < d 1 p 1 : N a m e > _ 3 2 d 7 d 8 7 7 _ 8 9 b 2 _ 4 a 4 f _ a f e a _ 3 d b 7 f 2 9 7 c 9 8 7 < / d 1 p 1 : N a m e > < d 1 p 1 : P a r e n t   z : R e f = " i 1 3 1 6 " / > < d 1 p 1 : U U I D > 9 f 4 1 c a 3 1 - 9 d 2 8 - 4 b 4 6 - 8 6 8 f - 7 8 2 1 9 5 8 f b 5 f b < / d 1 p 1 : U U I D > < d 1 p 1 : C o n t a i n e r   z : R e f = " i 1 3 1 7 " / > < d 1 p 1 : V a l u e   i : t y p e = " d 1 : s t r i n g " > ' T 2 ' ! R 3 5 3 C 5 0 : R 3 5 4 C 5 1 < / d 1 p 1 : V a l u e > < / d 2 : a n y T y p e > < d 2 : a n y T y p e   z : I d = " i 1 3 4 1 "   i : t y p e = " d 1 p 1 : M D M P r o p e r t y " > < d 1 p 1 : N a m e > _ 6 f 2 0 8 6 c c _ 5 0 6 2 _ 4 3 e 2 _ 9 1 b 9 _ 5 a f 7 0 e 0 b d 0 e f < / d 1 p 1 : N a m e > < d 1 p 1 : P a r e n t   z : R e f = " i 1 3 1 6 " / > < d 1 p 1 : U U I D > c b 9 d 6 d e d - 1 b 2 0 - 4 e d f - 9 7 d 6 - 5 6 2 3 d b 0 6 2 4 a 6 < / d 1 p 1 : U U I D > < d 1 p 1 : C o n t a i n e r   z : R e f = " i 1 3 1 7 " / > < d 1 p 1 : V a l u e   i : t y p e = " d 1 : s t r i n g " > ' T 2 ' ! R 3 7 0 C 5 0 : R 3 7 1 C 5 1 < / d 1 p 1 : V a l u e > < / d 2 : a n y T y p e > < d 2 : a n y T y p e   z : I d = " i 1 3 4 2 "   i : t y p e = " d 1 p 1 : M D M P r o p e r t y " > < d 1 p 1 : N a m e > _ d c 4 4 6 d b f _ c 1 4 e _ 4 4 f 4 _ 8 0 0 6 _ 5 e 3 a 5 0 f c 8 3 e 1 < / d 1 p 1 : N a m e > < d 1 p 1 : P a r e n t   z : R e f = " i 1 3 1 6 " / > < d 1 p 1 : U U I D > f 7 6 0 d 2 3 3 - 3 3 4 5 - 4 d f 1 - 8 9 4 0 - 2 6 e 9 e 2 5 5 d 5 d a < / d 1 p 1 : U U I D > < d 1 p 1 : C o n t a i n e r   z : R e f = " i 1 3 1 7 " / > < d 1 p 1 : V a l u e   i : t y p e = " d 1 : s t r i n g " > ' T 2 ' ! R 3 8 7 C 5 0 : R 3 8 8 C 5 1 < / d 1 p 1 : V a l u e > < / d 2 : a n y T y p e > < d 2 : a n y T y p e   z : I d = " i 1 3 4 3 "   i : t y p e = " d 1 p 1 : M D M P r o p e r t y " > < d 1 p 1 : N a m e > _ 6 2 3 d 2 3 5 e _ c 1 2 9 _ 4 6 8 8 _ a e 8 f _ 3 f e f 3 c e e c 3 8 9 < / d 1 p 1 : N a m e > < d 1 p 1 : P a r e n t   z : R e f = " i 1 3 1 6 " / > < d 1 p 1 : U U I D > 1 7 b e f f d c - 8 d c e - 4 a e a - a 8 3 d - 6 8 8 1 a c 6 3 b 3 7 b < / d 1 p 1 : U U I D > < d 1 p 1 : C o n t a i n e r   z : R e f = " i 1 3 1 7 " / > < d 1 p 1 : V a l u e   i : t y p e = " d 1 : s t r i n g " > ' T 2 ' ! R 4 0 4 C 5 0 : R 4 0 5 C 5 1 < / d 1 p 1 : V a l u e > < / d 2 : a n y T y p e > < d 2 : a n y T y p e   z : I d = " i 1 3 4 4 "   i : t y p e = " d 1 p 1 : M D M P r o p e r t y " > < d 1 p 1 : N a m e > _ 9 0 8 8 9 b 5 2 _ f 6 0 a _ 4 1 b d _ a 7 e b _ 7 a 7 5 f c d a 7 3 b 7 < / d 1 p 1 : N a m e > < d 1 p 1 : P a r e n t   z : R e f = " i 1 3 1 6 " / > < d 1 p 1 : U U I D > d 3 5 3 0 7 b 4 - d d 8 4 - 4 4 a a - b 4 6 6 - b a 3 b c 6 c 6 7 a a f < / d 1 p 1 : U U I D > < d 1 p 1 : C o n t a i n e r   z : R e f = " i 1 3 1 7 " / > < d 1 p 1 : V a l u e   i : t y p e = " d 1 : s t r i n g " > ' T 2 ' ! R 4 2 2 C 5 0 : R 4 2 3 C 5 1 < / d 1 p 1 : V a l u e > < / d 2 : a n y T y p e > < d 2 : a n y T y p e   z : I d = " i 1 3 4 5 "   i : t y p e = " d 1 p 1 : M D M P r o p e r t y " > < d 1 p 1 : N a m e > _ c 5 a 2 9 4 4 a _ 5 8 0 7 _ 4 7 c 2 _ a a 5 1 _ 9 2 0 e d 9 f 6 1 d 2 d < / d 1 p 1 : N a m e > < d 1 p 1 : P a r e n t   z : R e f = " i 1 3 1 6 " / > < d 1 p 1 : U U I D > b c b 0 8 4 3 8 - b 7 4 9 - 4 d 7 3 - b 2 f c - d 6 9 b c 1 7 8 a 9 3 5 < / d 1 p 1 : U U I D > < d 1 p 1 : C o n t a i n e r   z : R e f = " i 1 3 1 7 " / > < d 1 p 1 : V a l u e   i : t y p e = " d 1 : s t r i n g " > ' T 2 ' ! R 4 5 0 C 5 0 : R 4 5 1 C 5 1 < / d 1 p 1 : V a l u e > < / d 2 : a n y T y p e > < d 2 : a n y T y p e   z : I d = " i 1 3 4 6 "   i : t y p e = " d 1 p 1 : M D M P r o p e r t y " > < d 1 p 1 : N a m e > _ 6 a 5 8 3 3 0 d _ 5 d 6 4 _ 4 3 5 a _ 9 e 4 2 _ 0 7 6 2 e 1 9 d d 4 5 6 < / d 1 p 1 : N a m e > < d 1 p 1 : P a r e n t   z : R e f = " i 1 3 1 6 " / > < d 1 p 1 : U U I D > 8 d 3 1 5 9 3 8 - 8 1 f 5 - 4 5 1 e - b 9 4 5 - 5 9 d b f a 7 a d b 9 0 < / d 1 p 1 : U U I D > < d 1 p 1 : C o n t a i n e r   z : R e f = " i 1 3 1 7 " / > < d 1 p 1 : V a l u e   i : t y p e = " d 1 : s t r i n g " > ' T 2 ' ! R 4 6 5 C 5 0 : R 4 6 6 C 5 1 < / d 1 p 1 : V a l u e > < / d 2 : a n y T y p e > < / d 1 p 1 : _ e l e m e n t s > < d 1 p 1 : _ c o n t e x t C o l l e c t i o n s > < d 2 : K e y V a l u e O f a n y T y p e C o m p o n e n t C o l l e c t i o n O f a n y T y p e g W H h t R N j > < d 2 : K e y   z : R e f = " i 1 8 " / > < d 2 : V a l u e   z : I d = " i 1 3 4 7 " > < d 1 p 1 : U U I D > e 4 0 d c 1 f 4 - 2 8 1 a - 4 4 e 2 - 8 7 a b - 2 7 8 9 9 c 6 c 5 f 4 1 < / d 1 p 1 : U U I D > < d 1 p 1 : _ e l e m e n t s > < d 2 : a n y T y p e   z : R e f = " i 1 3 1 8 " / > < d 2 : a n y T y p e   z : R e f = " i 1 3 2 1 " / > < d 2 : a n y T y p e   z : R e f = " i 1 3 2 2 " / > < d 2 : a n y T y p e   z : R e f = " i 1 3 2 3 " / > < d 2 : a n y T y p e   z : R e f = " i 1 3 2 4 " / > < d 2 : a n y T y p e   z : R e f = " i 1 3 2 5 " / > < d 2 : a n y T y p e   z : R e f = " i 1 3 2 6 " / > < d 2 : a n y T y p e   z : R e f = " i 1 3 2 7 " / > < d 2 : a n y T y p e   z : R e f = " i 1 3 2 8 " / > < d 2 : a n y T y p e   z : R e f = " i 1 3 2 9 " / > < d 2 : a n y T y p e   z : R e f = " i 1 3 3 0 " / > < d 2 : a n y T y p e   z : R e f = " i 1 3 3 1 " / > < d 2 : a n y T y p e   z : R e f = " i 1 3 3 2 " / > < d 2 : a n y T y p e   z : R e f = " i 1 3 3 3 " / > < d 2 : a n y T y p e   z : R e f = " i 1 3 3 4 " / > < d 2 : a n y T y p e   z : R e f = " i 1 3 3 5 " / > < d 2 : a n y T y p e   z : R e f = " i 1 3 3 6 " / > < d 2 : a n y T y p e   z : R e f = " i 1 3 3 7 " / > < d 2 : a n y T y p e   z : R e f = " i 1 3 3 8 " / > < d 2 : a n y T y p e   z : R e f = " i 1 3 3 9 " / > < d 2 : a n y T y p e   z : R e f = " i 1 3 4 0 " / > < d 2 : a n y T y p e   z : R e f = " i 1 3 4 1 " / > < d 2 : a n y T y p e   z : R e f = " i 1 3 4 2 " / > < d 2 : a n y T y p e   z : R e f = " i 1 3 4 3 " / > < d 2 : a n y T y p e   z : R e f = " i 1 3 4 4 " / > < d 2 : a n y T y p e   z : R e f = " i 1 3 4 5 " / > < d 2 : a n y T y p e   z : R e f = " i 1 3 4 6 " / > < / d 1 p 1 : _ e l e m e n t s > < / d 2 : V a l u e > < / d 2 : K e y V a l u e O f a n y T y p e C o m p o n e n t C o l l e c t i o n O f a n y T y p e g W H h t R N j > < / d 1 p 1 : _ c o n t e x t C o l l e c t i o n s > < / d 1 p 1 : _ p r o p e r t i e s > < d 1 p 1 : C o n t a i n e r   z : R e f = " i 1 3 1 5 " / > < d 1 p 1 : _ l a b e l s > < d 2 : K e y V a l u e O f s t r i n g a n y T y p e > < d 2 : K e y > L a b e l < / d 2 : K e y > < d 2 : V a l u e   z : I d = " i 1 3 4 8 "   i : t y p e = " d 1 p 1 : L a b e l " > < d 1 p 1 : P a r e n t   z : R e f = " i 1 3 1 6 " / > < d 1 p 1 : U U I D > 1 3 c b a b 4 7 - c f 7 9 - 4 0 5 2 - 8 8 f 8 - 6 2 2 e f 6 c 3 d c 8 2 < / d 1 p 1 : U U I D > < d 1 p 1 : _ t e x t s > < d 2 : K e y V a l u e O f L a b e l . T e x t K e y s t r i n g _ S R k x G n 9 d > < d 2 : K e y > < d 1 p 1 : C o n t e x t   z : R e f = " i 1 8 " / > < d 1 p 1 : L a n g u a g e   z : R e f = " i 3 2 " / > < / d 2 : K e y > < d 2 : V a l u e > T y p e   d e   l o g e m e n t   s o u h a i t �   -   N e u f < / 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3 4 9 "   i : t y p e = " d 1 p 1 : E l e m e n t " > < d 1 p 1 : N a m e > A n c i e n < / d 1 p 1 : N a m e > < d 1 p 1 : O b j e c t T y p e > E l e m e n t < / d 1 p 1 : O b j e c t T y p e > < d 1 p 1 : P a r e n t   z : R e f = " i 1 2 8 5 " / > < d 1 p 1 : U U I D > 6 7 7 1 6 c 7 f - f 1 9 b - 4 b 9 e - a a 1 2 - d a 1 6 1 4 8 2 4 3 d 4 < / d 1 p 1 : U U I D > < d 1 p 1 : _ p r o p e r t i e s   z : I d = " i 1 3 5 0 "   i : t y p e = " d 1 p 1 : M D M P r o p e r t i e s " > < d 1 p 1 : P a r e n t   z : R e f = " i 1 3 4 9 " / > < d 1 p 1 : U U I D > a 8 1 6 e d 7 2 - 1 5 7 d - 4 c 0 8 - 9 5 8 0 - 4 7 6 0 b b 6 e 0 1 e d < / d 1 p 1 : U U I D > < d 1 p 1 : _ e l e m e n t s > < d 2 : a n y T y p e   z : I d = " i 1 3 5 1 "   i : t y p e = " d 1 p 1 : M D M P r o p e r t y " > < d 1 p 1 : N a m e > S i g L e t t e r < / d 1 p 1 : N a m e > < d 1 p 1 : P a r e n t   z : R e f = " i 1 3 4 9 " / > < d 1 p 1 : U U I D > 3 d 9 e e d 6 7 - 7 7 8 6 - 4 4 0 9 - 8 e c 5 - 7 5 d 3 0 5 2 0 1 8 f a < / d 1 p 1 : U U I D > < d 1 p 1 : _ p r o p e r t i e s   z : I d = " i 1 3 5 2 "   i : t y p e = " d 1 p 1 : M D M P r o p e r t i e s " > < d 1 p 1 : P a r e n t   z : R e f = " i 1 3 5 1 " / > < d 1 p 1 : U U I D > 7 a 0 7 8 9 2 d - 9 7 d 0 - 4 4 b 3 - b 0 a f - 8 d 2 e e 5 3 4 f d 6 5 < / d 1 p 1 : U U I D > < d 1 p 1 : _ e l e m e n t s / > < d 1 p 1 : _ c o n t e x t C o l l e c t i o n s > < d 2 : K e y V a l u e O f a n y T y p e C o m p o n e n t C o l l e c t i o n O f a n y T y p e g W H h t R N j > < d 2 : K e y   z : R e f = " i 1 8 " / > < d 2 : V a l u e   z : I d = " i 1 3 5 3 " > < d 1 p 1 : U U I D > c 6 c 4 1 3 f 6 - 0 5 5 e - 4 c 8 4 - a 3 2 9 - 0 3 e 5 5 0 b b 8 6 8 e < / d 1 p 1 : U U I D > < d 1 p 1 : _ e l e m e n t s / > < / d 2 : V a l u e > < / d 2 : K e y V a l u e O f a n y T y p e C o m p o n e n t C o l l e c t i o n O f a n y T y p e g W H h t R N j > < / d 1 p 1 : _ c o n t e x t C o l l e c t i o n s > < / d 1 p 1 : _ p r o p e r t i e s > < d 1 p 1 : C o n t a i n e r   z : R e f = " i 1 3 5 0 " / > < d 1 p 1 : V a l u e   i : t y p e = " d 1 : s t r i n g " > y < / d 1 p 1 : V a l u e > < / d 2 : a n y T y p e > < d 2 : a n y T y p e   z : I d = " i 1 3 5 4 "   i : t y p e = " d 1 p 1 : M D M P r o p e r t y " > < d 1 p 1 : N a m e > _ 7 3 0 8 4 c 1 2 _ 7 6 8 0 _ 4 8 d 4 _ 9 2 c 2 _ 6 b 0 c 8 0 5 4 2 9 f 2 < / d 1 p 1 : N a m e > < d 1 p 1 : P a r e n t   z : R e f = " i 1 3 4 9 " / > < d 1 p 1 : U U I D > 2 5 0 a f 6 8 6 - 3 e f b - 4 7 5 9 - a 2 a 8 - 3 0 c 0 8 b 8 9 2 8 0 8 < / d 1 p 1 : U U I D > < d 1 p 1 : C o n t a i n e r   z : R e f = " i 1 3 5 0 " / > < d 1 p 1 : V a l u e   i : t y p e = " d 1 : s t r i n g " > ' T 2 ' ! R 3 C 5 2 : R 4 C 5 3 < / d 1 p 1 : V a l u e > < / d 2 : a n y T y p e > < d 2 : a n y T y p e   z : I d = " i 1 3 5 5 "   i : t y p e = " d 1 p 1 : M D M P r o p e r t y " > < d 1 p 1 : N a m e > _ 2 f a b 1 5 2 3 _ e c 2 6 _ 4 1 a e _ 8 2 f e _ 5 5 c 3 6 e 9 4 8 b a 3 < / d 1 p 1 : N a m e > < d 1 p 1 : P a r e n t   z : R e f = " i 1 3 4 9 " / > < d 1 p 1 : U U I D > 1 d a 1 f 6 7 a - 3 1 d e - 4 3 d 4 - b d 7 f - 4 d 5 7 f c 6 2 0 9 3 c < / d 1 p 1 : U U I D > < d 1 p 1 : C o n t a i n e r   z : R e f = " i 1 3 5 0 " / > < d 1 p 1 : V a l u e   i : t y p e = " d 1 : s t r i n g " > ' T 2 ' ! R 1 7 C 5 2 : R 1 8 C 5 3 < / d 1 p 1 : V a l u e > < / d 2 : a n y T y p e > < d 2 : a n y T y p e   z : I d = " i 1 3 5 6 "   i : t y p e = " d 1 p 1 : M D M P r o p e r t y " > < d 1 p 1 : N a m e > _ 7 f d 3 d 7 0 d _ e 0 5 8 _ 4 4 3 1 _ b 0 2 9 _ 2 c 8 0 3 0 c 6 d d 1 7 < / d 1 p 1 : N a m e > < d 1 p 1 : P a r e n t   z : R e f = " i 1 3 4 9 " / > < d 1 p 1 : U U I D > 8 b 7 b 0 5 f 1 - 4 f a 2 - 4 9 2 a - 8 f 4 7 - 1 0 f 3 e 5 e 2 9 b 8 7 < / d 1 p 1 : U U I D > < d 1 p 1 : C o n t a i n e r   z : R e f = " i 1 3 5 0 " / > < d 1 p 1 : V a l u e   i : t y p e = " d 1 : s t r i n g " > ' T 2 ' ! R 2 9 C 5 2 : R 3 0 C 5 3 < / d 1 p 1 : V a l u e > < / d 2 : a n y T y p e > < d 2 : a n y T y p e   z : I d = " i 1 3 5 7 "   i : t y p e = " d 1 p 1 : M D M P r o p e r t y " > < d 1 p 1 : N a m e > _ 5 8 b 1 2 1 0 c _ d 0 e 0 _ 4 4 0 6 _ b 3 c 4 _ c e 2 b 6 e a 6 9 2 2 5 < / d 1 p 1 : N a m e > < d 1 p 1 : P a r e n t   z : R e f = " i 1 3 4 9 " / > < d 1 p 1 : U U I D > f a 4 3 a c e 9 - d 8 a 6 - 4 3 7 2 - b 1 b 5 - 0 c 5 2 2 0 5 5 7 2 2 b < / d 1 p 1 : U U I D > < d 1 p 1 : C o n t a i n e r   z : R e f = " i 1 3 5 0 " / > < d 1 p 1 : V a l u e   i : t y p e = " d 1 : s t r i n g " > ' T 2 ' ! R 4 5 C 5 2 : R 4 6 C 5 3 < / d 1 p 1 : V a l u e > < / d 2 : a n y T y p e > < d 2 : a n y T y p e   z : I d = " i 1 3 5 8 "   i : t y p e = " d 1 p 1 : M D M P r o p e r t y " > < d 1 p 1 : N a m e > _ 5 d 0 5 e 8 2 d _ 1 d c 0 _ 4 7 9 0 _ a c 9 0 _ a 3 b f 6 9 5 7 9 3 5 e < / d 1 p 1 : N a m e > < d 1 p 1 : P a r e n t   z : R e f = " i 1 3 4 9 " / > < d 1 p 1 : U U I D > 2 8 5 7 6 d a b - b b 1 3 - 4 e 8 7 - 9 5 7 b - e 3 b d 5 5 d 4 7 2 7 d < / d 1 p 1 : U U I D > < d 1 p 1 : C o n t a i n e r   z : R e f = " i 1 3 5 0 " / > < d 1 p 1 : V a l u e   i : t y p e = " d 1 : s t r i n g " > ' T 2 ' ! R 6 1 C 5 2 : R 6 2 C 5 3 < / d 1 p 1 : V a l u e > < / d 2 : a n y T y p e > < d 2 : a n y T y p e   z : I d = " i 1 3 5 9 "   i : t y p e = " d 1 p 1 : M D M P r o p e r t y " > < d 1 p 1 : N a m e > _ c 5 e 2 7 3 6 7 _ e d 1 d _ 4 f 2 0 _ a a 0 f _ 4 3 f b 1 b 2 5 8 4 a 3 < / d 1 p 1 : N a m e > < d 1 p 1 : P a r e n t   z : R e f = " i 1 3 4 9 " / > < d 1 p 1 : U U I D > 5 9 f c 2 3 1 c - 6 6 c 4 - 4 b a b - a c 3 0 - c f 9 7 b 2 a 3 8 1 2 6 < / d 1 p 1 : U U I D > < d 1 p 1 : C o n t a i n e r   z : R e f = " i 1 3 5 0 " / > < d 1 p 1 : V a l u e   i : t y p e = " d 1 : s t r i n g " > ' T 2 ' ! R 8 0 C 5 2 : R 8 1 C 5 3 < / d 1 p 1 : V a l u e > < / d 2 : a n y T y p e > < d 2 : a n y T y p e   z : I d = " i 1 3 6 0 "   i : t y p e = " d 1 p 1 : M D M P r o p e r t y " > < d 1 p 1 : N a m e > _ 4 1 a 3 c 8 8 d _ b 2 1 7 _ 4 b f 1 _ a 3 6 0 _ 4 7 b 1 6 a 7 3 3 5 3 5 < / d 1 p 1 : N a m e > < d 1 p 1 : P a r e n t   z : R e f = " i 1 3 4 9 " / > < d 1 p 1 : U U I D > 7 9 0 5 2 3 5 7 - 9 c 9 1 - 4 a e 5 - 9 4 0 4 - d f 7 a 8 a a f f 6 d f < / d 1 p 1 : U U I D > < d 1 p 1 : C o n t a i n e r   z : R e f = " i 1 3 5 0 " / > < d 1 p 1 : V a l u e   i : t y p e = " d 1 : s t r i n g " > ' T 2 ' ! R 9 5 C 5 2 : R 9 6 C 5 3 < / d 1 p 1 : V a l u e > < / d 2 : a n y T y p e > < d 2 : a n y T y p e   z : I d = " i 1 3 6 1 "   i : t y p e = " d 1 p 1 : M D M P r o p e r t y " > < d 1 p 1 : N a m e > _ d a 2 2 2 0 9 d _ e f 2 6 _ 4 3 9 7 _ 8 2 9 1 _ 6 8 a 8 9 4 3 e d 0 6 4 < / d 1 p 1 : N a m e > < d 1 p 1 : P a r e n t   z : R e f = " i 1 3 4 9 " / > < d 1 p 1 : U U I D > 5 6 4 d 4 a 7 6 - 0 8 3 3 - 4 6 1 e - 8 0 e a - f 5 f d 1 0 c c 5 3 7 c < / d 1 p 1 : U U I D > < d 1 p 1 : C o n t a i n e r   z : R e f = " i 1 3 5 0 " / > < d 1 p 1 : V a l u e   i : t y p e = " d 1 : s t r i n g " > ' T 2 ' ! R 1 4 1 C 5 2 : R 1 4 2 C 5 3 < / d 1 p 1 : V a l u e > < / d 2 : a n y T y p e > < d 2 : a n y T y p e   z : I d = " i 1 3 6 2 "   i : t y p e = " d 1 p 1 : M D M P r o p e r t y " > < d 1 p 1 : N a m e > _ 1 2 3 0 1 5 c 3 _ 4 1 7 4 _ 4 0 4 e _ 8 4 9 2 _ 5 0 6 4 7 a f a 9 d 7 1 < / d 1 p 1 : N a m e > < d 1 p 1 : P a r e n t   z : R e f = " i 1 3 4 9 " / > < d 1 p 1 : U U I D > 0 6 e 9 4 2 8 4 - a a 5 f - 4 4 2 8 - a 3 4 1 - 6 4 5 4 3 9 1 c b 5 e 8 < / d 1 p 1 : U U I D > < d 1 p 1 : C o n t a i n e r   z : R e f = " i 1 3 5 0 " / > < d 1 p 1 : V a l u e   i : t y p e = " d 1 : s t r i n g " > ' T 2 ' ! R 1 5 3 C 5 2 : R 1 5 4 C 5 3 < / d 1 p 1 : V a l u e > < / d 2 : a n y T y p e > < d 2 : a n y T y p e   z : I d = " i 1 3 6 3 "   i : t y p e = " d 1 p 1 : M D M P r o p e r t y " > < d 1 p 1 : N a m e > _ d 4 5 c e b a c _ 4 c 2 e _ 4 2 d 1 _ a 4 1 3 _ 6 f e 2 f f c d 1 8 d 2 < / d 1 p 1 : N a m e > < d 1 p 1 : P a r e n t   z : R e f = " i 1 3 4 9 " / > < d 1 p 1 : U U I D > 5 9 7 7 3 e f d - 7 c b 5 - 4 9 2 5 - 8 5 6 4 - 2 6 b a 0 8 f 8 5 d 1 6 < / d 1 p 1 : U U I D > < d 1 p 1 : C o n t a i n e r   z : R e f = " i 1 3 5 0 " / > < d 1 p 1 : V a l u e   i : t y p e = " d 1 : s t r i n g " > ' T 2 ' ! R 2 0 0 C 5 2 : R 2 0 1 C 5 3 < / d 1 p 1 : V a l u e > < / d 2 : a n y T y p e > < d 2 : a n y T y p e   z : I d = " i 1 3 6 4 "   i : t y p e = " d 1 p 1 : M D M P r o p e r t y " > < d 1 p 1 : N a m e > _ 9 8 3 f 2 2 5 f _ 1 b b 4 _ 4 c c c _ b 9 f 7 _ 6 b 1 3 2 c 6 9 e 3 9 e < / d 1 p 1 : N a m e > < d 1 p 1 : P a r e n t   z : R e f = " i 1 3 4 9 " / > < d 1 p 1 : U U I D > 4 6 e 7 8 4 2 f - c 9 b 3 - 4 c b f - 9 8 2 9 - 0 f 5 0 3 f 0 1 c 8 4 a < / d 1 p 1 : U U I D > < d 1 p 1 : C o n t a i n e r   z : R e f = " i 1 3 5 0 " / > < d 1 p 1 : V a l u e   i : t y p e = " d 1 : s t r i n g " > ' T 2 ' ! R 2 1 2 C 5 2 : R 2 1 3 C 5 3 < / d 1 p 1 : V a l u e > < / d 2 : a n y T y p e > < d 2 : a n y T y p e   z : I d = " i 1 3 6 5 "   i : t y p e = " d 1 p 1 : M D M P r o p e r t y " > < d 1 p 1 : N a m e > _ 7 8 0 5 4 3 b a _ f f 7 9 _ 4 f b 6 _ b d 5 8 _ 9 c d 3 c 7 1 2 8 2 6 6 < / d 1 p 1 : N a m e > < d 1 p 1 : P a r e n t   z : R e f = " i 1 3 4 9 " / > < d 1 p 1 : U U I D > c e a 1 e 8 b 5 - 0 8 4 2 - 4 1 0 1 - 8 d c a - 4 e e 8 8 7 4 c 4 3 2 e < / d 1 p 1 : U U I D > < d 1 p 1 : C o n t a i n e r   z : R e f = " i 1 3 5 0 " / > < d 1 p 1 : V a l u e   i : t y p e = " d 1 : s t r i n g " > ' T 2 ' ! R 2 2 5 C 5 2 : R 2 2 6 C 5 3 < / d 1 p 1 : V a l u e > < / d 2 : a n y T y p e > < d 2 : a n y T y p e   z : I d = " i 1 3 6 6 "   i : t y p e = " d 1 p 1 : M D M P r o p e r t y " > < d 1 p 1 : N a m e > _ 1 2 f c 3 7 c 8 _ d 0 1 6 _ 4 6 e 7 _ 8 b b 6 _ 6 0 7 c 0 7 8 6 6 2 d c < / d 1 p 1 : N a m e > < d 1 p 1 : P a r e n t   z : R e f = " i 1 3 4 9 " / > < d 1 p 1 : U U I D > e 4 5 e 2 4 3 2 - 1 6 c 6 - 4 8 5 8 - 9 d b 0 - 6 9 1 5 5 7 d 3 5 c c c < / d 1 p 1 : U U I D > < d 1 p 1 : C o n t a i n e r   z : R e f = " i 1 3 5 0 " / > < d 1 p 1 : V a l u e   i : t y p e = " d 1 : s t r i n g " > ' T 2 ' ! R 2 3 8 C 5 2 : R 2 3 9 C 5 3 < / d 1 p 1 : V a l u e > < / d 2 : a n y T y p e > < d 2 : a n y T y p e   z : I d = " i 1 3 6 7 "   i : t y p e = " d 1 p 1 : M D M P r o p e r t y " > < d 1 p 1 : N a m e > _ 7 5 5 3 2 e 3 e _ a 8 1 4 _ 4 8 f 9 _ 8 2 3 2 _ 8 9 e 8 4 3 b 0 f 0 2 6 < / d 1 p 1 : N a m e > < d 1 p 1 : P a r e n t   z : R e f = " i 1 3 4 9 " / > < d 1 p 1 : U U I D > c c 8 e b f f 2 - 9 9 a 5 - 4 7 5 f - 8 7 c 0 - a 1 4 5 5 e a f f 8 d d < / d 1 p 1 : U U I D > < d 1 p 1 : C o n t a i n e r   z : R e f = " i 1 3 5 0 " / > < d 1 p 1 : V a l u e   i : t y p e = " d 1 : s t r i n g " > ' T 2 ' ! R 2 5 1 C 5 2 : R 2 5 2 C 5 3 < / d 1 p 1 : V a l u e > < / d 2 : a n y T y p e > < d 2 : a n y T y p e   z : I d = " i 1 3 6 8 "   i : t y p e = " d 1 p 1 : M D M P r o p e r t y " > < d 1 p 1 : N a m e > _ 6 0 7 d 5 f 1 8 _ 4 d 1 5 _ 4 8 0 5 _ b 4 b d _ b 8 5 0 2 4 7 7 e 9 f b < / d 1 p 1 : N a m e > < d 1 p 1 : P a r e n t   z : R e f = " i 1 3 4 9 " / > < d 1 p 1 : U U I D > e e 0 f c b 1 5 - 4 b 0 1 - 4 0 1 9 - b 3 4 2 - 3 2 6 2 5 a b 1 b b b 5 < / d 1 p 1 : U U I D > < d 1 p 1 : C o n t a i n e r   z : R e f = " i 1 3 5 0 " / > < d 1 p 1 : V a l u e   i : t y p e = " d 1 : s t r i n g " > ' T 2 ' ! R 2 6 8 C 5 2 : R 2 6 9 C 5 3 < / d 1 p 1 : V a l u e > < / d 2 : a n y T y p e > < d 2 : a n y T y p e   z : I d = " i 1 3 6 9 "   i : t y p e = " d 1 p 1 : M D M P r o p e r t y " > < d 1 p 1 : N a m e > _ a f f d 9 5 c d _ d 5 e b _ 4 4 a 4 _ a 9 5 7 _ 3 b f c 4 1 f 2 3 8 6 5 < / d 1 p 1 : N a m e > < d 1 p 1 : P a r e n t   z : R e f = " i 1 3 4 9 " / > < d 1 p 1 : U U I D > d 2 a 3 c c 7 4 - 9 6 5 c - 4 4 c a - a f b 7 - 1 4 0 0 4 5 c c 0 7 4 b < / d 1 p 1 : U U I D > < d 1 p 1 : C o n t a i n e r   z : R e f = " i 1 3 5 0 " / > < d 1 p 1 : V a l u e   i : t y p e = " d 1 : s t r i n g " > ' T 2 ' ! R 2 8 5 C 5 2 : R 2 8 6 C 5 3 < / d 1 p 1 : V a l u e > < / d 2 : a n y T y p e > < d 2 : a n y T y p e   z : I d = " i 1 3 7 0 "   i : t y p e = " d 1 p 1 : M D M P r o p e r t y " > < d 1 p 1 : N a m e > _ a 7 2 d a 3 0 d _ 6 8 2 6 _ 4 6 0 7 _ b 5 7 7 _ 7 2 0 6 0 1 c a 2 b 3 7 < / d 1 p 1 : N a m e > < d 1 p 1 : P a r e n t   z : R e f = " i 1 3 4 9 " / > < d 1 p 1 : U U I D > d 6 5 3 e 6 c 9 - 5 8 4 1 - 4 b 2 a - b 9 3 e - 5 1 a 4 0 5 b 5 8 3 e 9 < / d 1 p 1 : U U I D > < d 1 p 1 : C o n t a i n e r   z : R e f = " i 1 3 5 0 " / > < d 1 p 1 : V a l u e   i : t y p e = " d 1 : s t r i n g " > ' T 2 ' ! R 3 0 2 C 5 2 : R 3 0 3 C 5 3 < / d 1 p 1 : V a l u e > < / d 2 : a n y T y p e > < d 2 : a n y T y p e   z : I d = " i 1 3 7 1 "   i : t y p e = " d 1 p 1 : M D M P r o p e r t y " > < d 1 p 1 : N a m e > _ 5 5 3 a c c d 5 _ 1 0 5 9 _ 4 c 0 6 _ 8 7 7 1 _ e 8 7 6 e 8 7 e 2 a 2 0 < / d 1 p 1 : N a m e > < d 1 p 1 : P a r e n t   z : R e f = " i 1 3 4 9 " / > < d 1 p 1 : U U I D > f 2 c b 1 1 2 c - e 3 3 2 - 4 4 0 6 - b 7 e 8 - f 3 0 a d 6 3 d e e 8 e < / d 1 p 1 : U U I D > < d 1 p 1 : C o n t a i n e r   z : R e f = " i 1 3 5 0 " / > < d 1 p 1 : V a l u e   i : t y p e = " d 1 : s t r i n g " > ' T 2 ' ! R 3 1 9 C 5 2 : R 3 2 0 C 5 3 < / d 1 p 1 : V a l u e > < / d 2 : a n y T y p e > < d 2 : a n y T y p e   z : I d = " i 1 3 7 2 "   i : t y p e = " d 1 p 1 : M D M P r o p e r t y " > < d 1 p 1 : N a m e > _ 1 4 1 3 c 5 9 2 _ 9 8 f 0 _ 4 6 3 a _ b 5 a b _ e d f b 2 4 1 d d e 9 d < / d 1 p 1 : N a m e > < d 1 p 1 : P a r e n t   z : R e f = " i 1 3 4 9 " / > < d 1 p 1 : U U I D > 5 8 4 0 d 0 5 6 - 7 5 2 6 - 4 8 b 7 - 8 5 5 3 - 6 9 2 4 4 a 2 f 5 8 0 b < / d 1 p 1 : U U I D > < d 1 p 1 : C o n t a i n e r   z : R e f = " i 1 3 5 0 " / > < d 1 p 1 : V a l u e   i : t y p e = " d 1 : s t r i n g " > ' T 2 ' ! R 3 3 6 C 5 2 : R 3 3 7 C 5 3 < / d 1 p 1 : V a l u e > < / d 2 : a n y T y p e > < d 2 : a n y T y p e   z : I d = " i 1 3 7 3 "   i : t y p e = " d 1 p 1 : M D M P r o p e r t y " > < d 1 p 1 : N a m e > _ 3 2 d 7 d 8 7 7 _ 8 9 b 2 _ 4 a 4 f _ a f e a _ 3 d b 7 f 2 9 7 c 9 8 7 < / d 1 p 1 : N a m e > < d 1 p 1 : P a r e n t   z : R e f = " i 1 3 4 9 " / > < d 1 p 1 : U U I D > 4 b 0 5 e b d 7 - 1 8 d e - 4 c a 3 - b 8 0 a - 1 b d 3 8 0 e d 0 3 2 6 < / d 1 p 1 : U U I D > < d 1 p 1 : C o n t a i n e r   z : R e f = " i 1 3 5 0 " / > < d 1 p 1 : V a l u e   i : t y p e = " d 1 : s t r i n g " > ' T 2 ' ! R 3 5 3 C 5 2 : R 3 5 4 C 5 3 < / d 1 p 1 : V a l u e > < / d 2 : a n y T y p e > < d 2 : a n y T y p e   z : I d = " i 1 3 7 4 "   i : t y p e = " d 1 p 1 : M D M P r o p e r t y " > < d 1 p 1 : N a m e > _ 6 f 2 0 8 6 c c _ 5 0 6 2 _ 4 3 e 2 _ 9 1 b 9 _ 5 a f 7 0 e 0 b d 0 e f < / d 1 p 1 : N a m e > < d 1 p 1 : P a r e n t   z : R e f = " i 1 3 4 9 " / > < d 1 p 1 : U U I D > e f a 8 e e d 1 - 4 b 9 9 - 4 a f 7 - a 4 1 1 - b 1 5 1 b 8 9 1 9 8 e 5 < / d 1 p 1 : U U I D > < d 1 p 1 : C o n t a i n e r   z : R e f = " i 1 3 5 0 " / > < d 1 p 1 : V a l u e   i : t y p e = " d 1 : s t r i n g " > ' T 2 ' ! R 3 7 0 C 5 2 : R 3 7 1 C 5 3 < / d 1 p 1 : V a l u e > < / d 2 : a n y T y p e > < d 2 : a n y T y p e   z : I d = " i 1 3 7 5 "   i : t y p e = " d 1 p 1 : M D M P r o p e r t y " > < d 1 p 1 : N a m e > _ d c 4 4 6 d b f _ c 1 4 e _ 4 4 f 4 _ 8 0 0 6 _ 5 e 3 a 5 0 f c 8 3 e 1 < / d 1 p 1 : N a m e > < d 1 p 1 : P a r e n t   z : R e f = " i 1 3 4 9 " / > < d 1 p 1 : U U I D > 7 a f c 3 1 8 e - 7 7 c 1 - 4 3 5 1 - a 9 5 f - a 3 8 7 a b c 6 4 f c 4 < / d 1 p 1 : U U I D > < d 1 p 1 : C o n t a i n e r   z : R e f = " i 1 3 5 0 " / > < d 1 p 1 : V a l u e   i : t y p e = " d 1 : s t r i n g " > ' T 2 ' ! R 3 8 7 C 5 2 : R 3 8 8 C 5 3 < / d 1 p 1 : V a l u e > < / d 2 : a n y T y p e > < d 2 : a n y T y p e   z : I d = " i 1 3 7 6 "   i : t y p e = " d 1 p 1 : M D M P r o p e r t y " > < d 1 p 1 : N a m e > _ 6 2 3 d 2 3 5 e _ c 1 2 9 _ 4 6 8 8 _ a e 8 f _ 3 f e f 3 c e e c 3 8 9 < / d 1 p 1 : N a m e > < d 1 p 1 : P a r e n t   z : R e f = " i 1 3 4 9 " / > < d 1 p 1 : U U I D > b 2 6 8 5 6 9 a - e a a d - 4 9 f b - 8 9 4 c - 3 a c a 3 a b d 8 b d 8 < / d 1 p 1 : U U I D > < d 1 p 1 : C o n t a i n e r   z : R e f = " i 1 3 5 0 " / > < d 1 p 1 : V a l u e   i : t y p e = " d 1 : s t r i n g " > ' T 2 ' ! R 4 0 4 C 5 2 : R 4 0 5 C 5 3 < / d 1 p 1 : V a l u e > < / d 2 : a n y T y p e > < d 2 : a n y T y p e   z : I d = " i 1 3 7 7 "   i : t y p e = " d 1 p 1 : M D M P r o p e r t y " > < d 1 p 1 : N a m e > _ 9 0 8 8 9 b 5 2 _ f 6 0 a _ 4 1 b d _ a 7 e b _ 7 a 7 5 f c d a 7 3 b 7 < / d 1 p 1 : N a m e > < d 1 p 1 : P a r e n t   z : R e f = " i 1 3 4 9 " / > < d 1 p 1 : U U I D > 5 7 c c b 9 d 2 - a a a 1 - 4 9 d 9 - 9 a e 5 - 3 9 5 2 3 d a 1 c 1 b 8 < / d 1 p 1 : U U I D > < d 1 p 1 : C o n t a i n e r   z : R e f = " i 1 3 5 0 " / > < d 1 p 1 : V a l u e   i : t y p e = " d 1 : s t r i n g " > ' T 2 ' ! R 4 2 2 C 5 2 : R 4 2 3 C 5 3 < / d 1 p 1 : V a l u e > < / d 2 : a n y T y p e > < d 2 : a n y T y p e   z : I d = " i 1 3 7 8 "   i : t y p e = " d 1 p 1 : M D M P r o p e r t y " > < d 1 p 1 : N a m e > _ c 5 a 2 9 4 4 a _ 5 8 0 7 _ 4 7 c 2 _ a a 5 1 _ 9 2 0 e d 9 f 6 1 d 2 d < / d 1 p 1 : N a m e > < d 1 p 1 : P a r e n t   z : R e f = " i 1 3 4 9 " / > < d 1 p 1 : U U I D > d 9 6 9 f 4 c d - 0 6 7 4 - 4 d a e - 9 c 7 8 - f 0 0 0 a 8 8 0 1 e e 7 < / d 1 p 1 : U U I D > < d 1 p 1 : C o n t a i n e r   z : R e f = " i 1 3 5 0 " / > < d 1 p 1 : V a l u e   i : t y p e = " d 1 : s t r i n g " > ' T 2 ' ! R 4 5 0 C 5 2 : R 4 5 1 C 5 3 < / d 1 p 1 : V a l u e > < / d 2 : a n y T y p e > < d 2 : a n y T y p e   z : I d = " i 1 3 7 9 "   i : t y p e = " d 1 p 1 : M D M P r o p e r t y " > < d 1 p 1 : N a m e > _ 6 a 5 8 3 3 0 d _ 5 d 6 4 _ 4 3 5 a _ 9 e 4 2 _ 0 7 6 2 e 1 9 d d 4 5 6 < / d 1 p 1 : N a m e > < d 1 p 1 : P a r e n t   z : R e f = " i 1 3 4 9 " / > < d 1 p 1 : U U I D > c 1 5 f f 7 e e - b a 0 9 - 4 6 6 e - 8 6 9 c - e 8 e 6 3 0 b 3 a c 6 2 < / d 1 p 1 : U U I D > < d 1 p 1 : C o n t a i n e r   z : R e f = " i 1 3 5 0 " / > < d 1 p 1 : V a l u e   i : t y p e = " d 1 : s t r i n g " > ' T 2 ' ! R 4 6 5 C 5 2 : R 4 6 6 C 5 3 < / d 1 p 1 : V a l u e > < / d 2 : a n y T y p e > < / d 1 p 1 : _ e l e m e n t s > < d 1 p 1 : _ c o n t e x t C o l l e c t i o n s > < d 2 : K e y V a l u e O f a n y T y p e C o m p o n e n t C o l l e c t i o n O f a n y T y p e g W H h t R N j > < d 2 : K e y   z : R e f = " i 1 8 " / > < d 2 : V a l u e   z : I d = " i 1 3 8 0 " > < d 1 p 1 : U U I D > 7 b a 8 b e 7 a - 3 e 3 a - 4 5 9 a - 8 a b 5 - 7 b c c c f 3 a 4 c 1 0 < / d 1 p 1 : U U I D > < d 1 p 1 : _ e l e m e n t s > < d 2 : a n y T y p e   z : R e f = " i 1 3 5 1 " / > < d 2 : a n y T y p e   z : R e f = " i 1 3 5 4 " / > < d 2 : a n y T y p e   z : R e f = " i 1 3 5 5 " / > < d 2 : a n y T y p e   z : R e f = " i 1 3 5 6 " / > < d 2 : a n y T y p e   z : R e f = " i 1 3 5 7 " / > < d 2 : a n y T y p e   z : R e f = " i 1 3 5 8 " / > < d 2 : a n y T y p e   z : R e f = " i 1 3 5 9 " / > < d 2 : a n y T y p e   z : R e f = " i 1 3 6 0 " / > < d 2 : a n y T y p e   z : R e f = " i 1 3 6 1 " / > < d 2 : a n y T y p e   z : R e f = " i 1 3 6 2 " / > < d 2 : a n y T y p e   z : R e f = " i 1 3 6 3 " / > < d 2 : a n y T y p e   z : R e f = " i 1 3 6 4 " / > < d 2 : a n y T y p e   z : R e f = " i 1 3 6 5 " / > < d 2 : a n y T y p e   z : R e f = " i 1 3 6 6 " / > < d 2 : a n y T y p e   z : R e f = " i 1 3 6 7 " / > < d 2 : a n y T y p e   z : R e f = " i 1 3 6 8 " / > < d 2 : a n y T y p e   z : R e f = " i 1 3 6 9 " / > < d 2 : a n y T y p e   z : R e f = " i 1 3 7 0 " / > < d 2 : a n y T y p e   z : R e f = " i 1 3 7 1 " / > < d 2 : a n y T y p e   z : R e f = " i 1 3 7 2 " / > < d 2 : a n y T y p e   z : R e f = " i 1 3 7 3 " / > < d 2 : a n y T y p e   z : R e f = " i 1 3 7 4 " / > < d 2 : a n y T y p e   z : R e f = " i 1 3 7 5 " / > < d 2 : a n y T y p e   z : R e f = " i 1 3 7 6 " / > < d 2 : a n y T y p e   z : R e f = " i 1 3 7 7 " / > < d 2 : a n y T y p e   z : R e f = " i 1 3 7 8 " / > < d 2 : a n y T y p e   z : R e f = " i 1 3 7 9 " / > < / d 1 p 1 : _ e l e m e n t s > < / d 2 : V a l u e > < / d 2 : K e y V a l u e O f a n y T y p e C o m p o n e n t C o l l e c t i o n O f a n y T y p e g W H h t R N j > < / d 1 p 1 : _ c o n t e x t C o l l e c t i o n s > < / d 1 p 1 : _ p r o p e r t i e s > < d 1 p 1 : C o n t a i n e r   z : R e f = " i 1 3 1 5 " / > < d 1 p 1 : _ l a b e l s > < d 2 : K e y V a l u e O f s t r i n g a n y T y p e > < d 2 : K e y > L a b e l < / d 2 : K e y > < d 2 : V a l u e   z : I d = " i 1 3 8 1 "   i : t y p e = " d 1 p 1 : L a b e l " > < d 1 p 1 : P a r e n t   z : R e f = " i 1 3 4 9 " / > < d 1 p 1 : U U I D > 9 9 a e d d 6 5 - 9 8 2 5 - 4 f 2 a - 9 b 5 9 - e 4 2 4 9 1 9 4 3 5 e e < / d 1 p 1 : U U I D > < d 1 p 1 : _ t e x t s > < d 2 : K e y V a l u e O f L a b e l . T e x t K e y s t r i n g _ S R k x G n 9 d > < d 2 : K e y > < d 1 p 1 : C o n t e x t   z : R e f = " i 1 8 " / > < d 1 p 1 : L a n g u a g e   z : R e f = " i 3 2 " / > < / d 2 : K e y > < d 2 : V a l u e > T y p e   d e   l o g e m e n t   s o u h a i t �   -   A n c i e n < / 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3 8 2 "   i : t y p e = " d 1 p 1 : E l e m e n t " > < d 1 p 1 : N a m e > C h o i x & a m p ; 3 2 ; n o n & a m p ; 3 2 ; a r r & a m p ; 2 3 4 ; t & a m p ; 2 3 3 ; < / d 1 p 1 : N a m e > < d 1 p 1 : O b j e c t T y p e > E l e m e n t < / d 1 p 1 : O b j e c t T y p e > < d 1 p 1 : P a r e n t   z : R e f = " i 1 2 8 5 " / > < d 1 p 1 : U U I D > f 1 0 4 8 7 9 2 - 0 5 e c - 4 1 4 a - 9 2 a 6 - 1 5 4 4 4 9 b 6 9 9 3 8 < / d 1 p 1 : U U I D > < d 1 p 1 : _ p r o p e r t i e s   z : I d = " i 1 3 8 3 "   i : t y p e = " d 1 p 1 : M D M P r o p e r t i e s " > < d 1 p 1 : P a r e n t   z : R e f = " i 1 3 8 2 " / > < d 1 p 1 : U U I D > 5 7 f c 1 1 f 7 - 9 b b 4 - 4 b 3 f - a 0 0 c - c 5 6 c 2 e a 2 b 3 f 1 < / d 1 p 1 : U U I D > < d 1 p 1 : _ e l e m e n t s > < d 2 : a n y T y p e   z : I d = " i 1 3 8 4 "   i : t y p e = " d 1 p 1 : M D M P r o p e r t y " > < d 1 p 1 : N a m e > S i g L e t t e r < / d 1 p 1 : N a m e > < d 1 p 1 : P a r e n t   z : R e f = " i 1 3 8 2 " / > < d 1 p 1 : U U I D > 9 5 a e 5 3 c d - b 3 2 5 - 4 1 5 8 - 9 3 a e - 5 e c 0 0 c 3 e c 9 8 a < / d 1 p 1 : U U I D > < d 1 p 1 : _ p r o p e r t i e s   z : I d = " i 1 3 8 5 "   i : t y p e = " d 1 p 1 : M D M P r o p e r t i e s " > < d 1 p 1 : P a r e n t   z : R e f = " i 1 3 8 4 " / > < d 1 p 1 : U U I D > 7 0 9 e 3 2 d 3 - d 6 7 b - 4 4 e d - 8 b 8 e - 2 3 f 1 d e 8 c 4 e 3 4 < / d 1 p 1 : U U I D > < d 1 p 1 : _ e l e m e n t s / > < d 1 p 1 : _ c o n t e x t C o l l e c t i o n s > < d 2 : K e y V a l u e O f a n y T y p e C o m p o n e n t C o l l e c t i o n O f a n y T y p e g W H h t R N j > < d 2 : K e y   z : R e f = " i 1 8 " / > < d 2 : V a l u e   z : I d = " i 1 3 8 6 " > < d 1 p 1 : U U I D > 1 1 7 9 4 c c 9 - 0 7 b 3 - 4 2 c 7 - 9 f 1 e - 4 3 6 8 4 2 0 e 5 5 c 8 < / d 1 p 1 : U U I D > < d 1 p 1 : _ e l e m e n t s / > < / d 2 : V a l u e > < / d 2 : K e y V a l u e O f a n y T y p e C o m p o n e n t C o l l e c t i o n O f a n y T y p e g W H h t R N j > < / d 1 p 1 : _ c o n t e x t C o l l e c t i o n s > < / d 1 p 1 : _ p r o p e r t i e s > < d 1 p 1 : C o n t a i n e r   z : R e f = " i 1 3 8 3 " / > < d 1 p 1 : V a l u e   i : t y p e = " d 1 : s t r i n g " > z < / d 1 p 1 : V a l u e > < / d 2 : a n y T y p e > < d 2 : a n y T y p e   z : I d = " i 1 3 8 7 "   i : t y p e = " d 1 p 1 : M D M P r o p e r t y " > < d 1 p 1 : N a m e > _ 7 3 0 8 4 c 1 2 _ 7 6 8 0 _ 4 8 d 4 _ 9 2 c 2 _ 6 b 0 c 8 0 5 4 2 9 f 2 < / d 1 p 1 : N a m e > < d 1 p 1 : P a r e n t   z : R e f = " i 1 3 8 2 " / > < d 1 p 1 : U U I D > b 4 f c 7 4 a 2 - a 0 b 9 - 4 2 9 0 - b d c 1 - c e 0 6 e 5 5 f 6 0 5 c < / d 1 p 1 : U U I D > < d 1 p 1 : C o n t a i n e r   z : R e f = " i 1 3 8 3 " / > < d 1 p 1 : V a l u e   i : t y p e = " d 1 : s t r i n g " > ' T 2 ' ! R 3 C 5 4 : R 4 C 5 5 < / d 1 p 1 : V a l u e > < / d 2 : a n y T y p e > < d 2 : a n y T y p e   z : I d = " i 1 3 8 8 "   i : t y p e = " d 1 p 1 : M D M P r o p e r t y " > < d 1 p 1 : N a m e > _ 2 f a b 1 5 2 3 _ e c 2 6 _ 4 1 a e _ 8 2 f e _ 5 5 c 3 6 e 9 4 8 b a 3 < / d 1 p 1 : N a m e > < d 1 p 1 : P a r e n t   z : R e f = " i 1 3 8 2 " / > < d 1 p 1 : U U I D > 8 6 3 f a 6 b 0 - 7 0 c 7 - 4 8 3 3 - 8 1 c 8 - 8 4 e b 6 0 e b 4 6 3 1 < / d 1 p 1 : U U I D > < d 1 p 1 : C o n t a i n e r   z : R e f = " i 1 3 8 3 " / > < d 1 p 1 : V a l u e   i : t y p e = " d 1 : s t r i n g " > ' T 2 ' ! R 1 7 C 5 4 : R 1 8 C 5 5 < / d 1 p 1 : V a l u e > < / d 2 : a n y T y p e > < d 2 : a n y T y p e   z : I d = " i 1 3 8 9 "   i : t y p e = " d 1 p 1 : M D M P r o p e r t y " > < d 1 p 1 : N a m e > _ 7 f d 3 d 7 0 d _ e 0 5 8 _ 4 4 3 1 _ b 0 2 9 _ 2 c 8 0 3 0 c 6 d d 1 7 < / d 1 p 1 : N a m e > < d 1 p 1 : P a r e n t   z : R e f = " i 1 3 8 2 " / > < d 1 p 1 : U U I D > 2 0 9 8 8 8 3 c - f b 8 2 - 4 a 1 b - 9 7 c 0 - f c 1 c 8 5 4 3 4 7 2 2 < / d 1 p 1 : U U I D > < d 1 p 1 : C o n t a i n e r   z : R e f = " i 1 3 8 3 " / > < d 1 p 1 : V a l u e   i : t y p e = " d 1 : s t r i n g " > ' T 2 ' ! R 2 9 C 5 4 : R 3 0 C 5 5 < / d 1 p 1 : V a l u e > < / d 2 : a n y T y p e > < d 2 : a n y T y p e   z : I d = " i 1 3 9 0 "   i : t y p e = " d 1 p 1 : M D M P r o p e r t y " > < d 1 p 1 : N a m e > _ 5 8 b 1 2 1 0 c _ d 0 e 0 _ 4 4 0 6 _ b 3 c 4 _ c e 2 b 6 e a 6 9 2 2 5 < / d 1 p 1 : N a m e > < d 1 p 1 : P a r e n t   z : R e f = " i 1 3 8 2 " / > < d 1 p 1 : U U I D > f 3 2 c c e 7 f - 7 2 f a - 4 a 6 3 - 8 a 3 0 - 6 6 c 9 1 2 7 3 b d 7 3 < / d 1 p 1 : U U I D > < d 1 p 1 : C o n t a i n e r   z : R e f = " i 1 3 8 3 " / > < d 1 p 1 : V a l u e   i : t y p e = " d 1 : s t r i n g " > ' T 2 ' ! R 4 5 C 5 4 : R 4 6 C 5 5 < / d 1 p 1 : V a l u e > < / d 2 : a n y T y p e > < d 2 : a n y T y p e   z : I d = " i 1 3 9 1 "   i : t y p e = " d 1 p 1 : M D M P r o p e r t y " > < d 1 p 1 : N a m e > _ 5 d 0 5 e 8 2 d _ 1 d c 0 _ 4 7 9 0 _ a c 9 0 _ a 3 b f 6 9 5 7 9 3 5 e < / d 1 p 1 : N a m e > < d 1 p 1 : P a r e n t   z : R e f = " i 1 3 8 2 " / > < d 1 p 1 : U U I D > 6 f b a 7 2 1 1 - 8 f 7 e - 4 a f f - 8 e 2 d - 6 8 8 1 0 6 3 0 2 5 d d < / d 1 p 1 : U U I D > < d 1 p 1 : C o n t a i n e r   z : R e f = " i 1 3 8 3 " / > < d 1 p 1 : V a l u e   i : t y p e = " d 1 : s t r i n g " > ' T 2 ' ! R 6 1 C 5 4 : R 6 2 C 5 5 < / d 1 p 1 : V a l u e > < / d 2 : a n y T y p e > < d 2 : a n y T y p e   z : I d = " i 1 3 9 2 "   i : t y p e = " d 1 p 1 : M D M P r o p e r t y " > < d 1 p 1 : N a m e > _ c 5 e 2 7 3 6 7 _ e d 1 d _ 4 f 2 0 _ a a 0 f _ 4 3 f b 1 b 2 5 8 4 a 3 < / d 1 p 1 : N a m e > < d 1 p 1 : P a r e n t   z : R e f = " i 1 3 8 2 " / > < d 1 p 1 : U U I D > 1 d 3 9 9 4 e 9 - f 9 f e - 4 0 b 7 - b 8 4 d - c 5 c c b 1 c 1 2 3 a f < / d 1 p 1 : U U I D > < d 1 p 1 : C o n t a i n e r   z : R e f = " i 1 3 8 3 " / > < d 1 p 1 : V a l u e   i : t y p e = " d 1 : s t r i n g " > ' T 2 ' ! R 8 0 C 5 4 : R 8 1 C 5 5 < / d 1 p 1 : V a l u e > < / d 2 : a n y T y p e > < d 2 : a n y T y p e   z : I d = " i 1 3 9 3 "   i : t y p e = " d 1 p 1 : M D M P r o p e r t y " > < d 1 p 1 : N a m e > _ 4 1 a 3 c 8 8 d _ b 2 1 7 _ 4 b f 1 _ a 3 6 0 _ 4 7 b 1 6 a 7 3 3 5 3 5 < / d 1 p 1 : N a m e > < d 1 p 1 : P a r e n t   z : R e f = " i 1 3 8 2 " / > < d 1 p 1 : U U I D > 7 1 3 a 9 f 9 f - d 5 c 5 - 4 f 2 d - a a e d - 4 6 c 6 8 7 f f 7 8 7 1 < / d 1 p 1 : U U I D > < d 1 p 1 : C o n t a i n e r   z : R e f = " i 1 3 8 3 " / > < d 1 p 1 : V a l u e   i : t y p e = " d 1 : s t r i n g " > ' T 2 ' ! R 9 5 C 5 4 : R 9 6 C 5 5 < / d 1 p 1 : V a l u e > < / d 2 : a n y T y p e > < d 2 : a n y T y p e   z : I d = " i 1 3 9 4 "   i : t y p e = " d 1 p 1 : M D M P r o p e r t y " > < d 1 p 1 : N a m e > _ d a 2 2 2 0 9 d _ e f 2 6 _ 4 3 9 7 _ 8 2 9 1 _ 6 8 a 8 9 4 3 e d 0 6 4 < / d 1 p 1 : N a m e > < d 1 p 1 : P a r e n t   z : R e f = " i 1 3 8 2 " / > < d 1 p 1 : U U I D > e 1 b b 1 c 5 3 - f 5 6 5 - 4 a a a - 8 d 9 7 - d b 3 c a c 3 5 f 3 9 0 < / d 1 p 1 : U U I D > < d 1 p 1 : C o n t a i n e r   z : R e f = " i 1 3 8 3 " / > < d 1 p 1 : V a l u e   i : t y p e = " d 1 : s t r i n g " > ' T 2 ' ! R 1 4 1 C 5 4 : R 1 4 2 C 5 5 < / d 1 p 1 : V a l u e > < / d 2 : a n y T y p e > < d 2 : a n y T y p e   z : I d = " i 1 3 9 5 "   i : t y p e = " d 1 p 1 : M D M P r o p e r t y " > < d 1 p 1 : N a m e > _ 1 2 3 0 1 5 c 3 _ 4 1 7 4 _ 4 0 4 e _ 8 4 9 2 _ 5 0 6 4 7 a f a 9 d 7 1 < / d 1 p 1 : N a m e > < d 1 p 1 : P a r e n t   z : R e f = " i 1 3 8 2 " / > < d 1 p 1 : U U I D > 7 c b e c 9 0 8 - 1 1 2 a - 4 f 2 9 - 9 6 c 4 - c 0 5 2 2 d d f 0 7 5 6 < / d 1 p 1 : U U I D > < d 1 p 1 : C o n t a i n e r   z : R e f = " i 1 3 8 3 " / > < d 1 p 1 : V a l u e   i : t y p e = " d 1 : s t r i n g " > ' T 2 ' ! R 1 5 3 C 5 4 : R 1 5 4 C 5 5 < / d 1 p 1 : V a l u e > < / d 2 : a n y T y p e > < d 2 : a n y T y p e   z : I d = " i 1 3 9 6 "   i : t y p e = " d 1 p 1 : M D M P r o p e r t y " > < d 1 p 1 : N a m e > _ d 4 5 c e b a c _ 4 c 2 e _ 4 2 d 1 _ a 4 1 3 _ 6 f e 2 f f c d 1 8 d 2 < / d 1 p 1 : N a m e > < d 1 p 1 : P a r e n t   z : R e f = " i 1 3 8 2 " / > < d 1 p 1 : U U I D > 2 f a 1 b a 0 6 - a 5 1 c - 4 9 5 6 - 8 9 d c - 9 e 3 1 e 3 a 2 5 1 b d < / d 1 p 1 : U U I D > < d 1 p 1 : C o n t a i n e r   z : R e f = " i 1 3 8 3 " / > < d 1 p 1 : V a l u e   i : t y p e = " d 1 : s t r i n g " > ' T 2 ' ! R 2 0 0 C 5 4 : R 2 0 1 C 5 5 < / d 1 p 1 : V a l u e > < / d 2 : a n y T y p e > < d 2 : a n y T y p e   z : I d = " i 1 3 9 7 "   i : t y p e = " d 1 p 1 : M D M P r o p e r t y " > < d 1 p 1 : N a m e > _ 9 8 3 f 2 2 5 f _ 1 b b 4 _ 4 c c c _ b 9 f 7 _ 6 b 1 3 2 c 6 9 e 3 9 e < / d 1 p 1 : N a m e > < d 1 p 1 : P a r e n t   z : R e f = " i 1 3 8 2 " / > < d 1 p 1 : U U I D > 9 8 6 d 2 7 2 9 - 6 1 f 2 - 4 4 b 6 - 8 c 0 1 - 2 a a 3 8 4 a c 2 a f 4 < / d 1 p 1 : U U I D > < d 1 p 1 : C o n t a i n e r   z : R e f = " i 1 3 8 3 " / > < d 1 p 1 : V a l u e   i : t y p e = " d 1 : s t r i n g " > ' T 2 ' ! R 2 1 2 C 5 4 : R 2 1 3 C 5 5 < / d 1 p 1 : V a l u e > < / d 2 : a n y T y p e > < d 2 : a n y T y p e   z : I d = " i 1 3 9 8 "   i : t y p e = " d 1 p 1 : M D M P r o p e r t y " > < d 1 p 1 : N a m e > _ 7 8 0 5 4 3 b a _ f f 7 9 _ 4 f b 6 _ b d 5 8 _ 9 c d 3 c 7 1 2 8 2 6 6 < / d 1 p 1 : N a m e > < d 1 p 1 : P a r e n t   z : R e f = " i 1 3 8 2 " / > < d 1 p 1 : U U I D > 0 c 1 f f d 1 7 - 5 f d 1 - 4 c 9 f - 8 2 4 7 - e 7 6 c d e e 4 b 8 1 5 < / d 1 p 1 : U U I D > < d 1 p 1 : C o n t a i n e r   z : R e f = " i 1 3 8 3 " / > < d 1 p 1 : V a l u e   i : t y p e = " d 1 : s t r i n g " > ' T 2 ' ! R 2 2 5 C 5 4 : R 2 2 6 C 5 5 < / d 1 p 1 : V a l u e > < / d 2 : a n y T y p e > < d 2 : a n y T y p e   z : I d = " i 1 3 9 9 "   i : t y p e = " d 1 p 1 : M D M P r o p e r t y " > < d 1 p 1 : N a m e > _ 1 2 f c 3 7 c 8 _ d 0 1 6 _ 4 6 e 7 _ 8 b b 6 _ 6 0 7 c 0 7 8 6 6 2 d c < / d 1 p 1 : N a m e > < d 1 p 1 : P a r e n t   z : R e f = " i 1 3 8 2 " / > < d 1 p 1 : U U I D > 9 3 6 3 7 a 2 4 - 3 7 1 1 - 4 b 6 c - a 6 5 3 - 5 9 8 4 7 3 0 7 9 1 2 a < / d 1 p 1 : U U I D > < d 1 p 1 : C o n t a i n e r   z : R e f = " i 1 3 8 3 " / > < d 1 p 1 : V a l u e   i : t y p e = " d 1 : s t r i n g " > ' T 2 ' ! R 2 3 8 C 5 4 : R 2 3 9 C 5 5 < / d 1 p 1 : V a l u e > < / d 2 : a n y T y p e > < d 2 : a n y T y p e   z : I d = " i 1 4 0 0 "   i : t y p e = " d 1 p 1 : M D M P r o p e r t y " > < d 1 p 1 : N a m e > _ 7 5 5 3 2 e 3 e _ a 8 1 4 _ 4 8 f 9 _ 8 2 3 2 _ 8 9 e 8 4 3 b 0 f 0 2 6 < / d 1 p 1 : N a m e > < d 1 p 1 : P a r e n t   z : R e f = " i 1 3 8 2 " / > < d 1 p 1 : U U I D > 3 3 e 9 6 c d 7 - 4 7 9 5 - 4 e f a - a 1 4 4 - 1 3 5 f 9 2 c e c 3 9 3 < / d 1 p 1 : U U I D > < d 1 p 1 : C o n t a i n e r   z : R e f = " i 1 3 8 3 " / > < d 1 p 1 : V a l u e   i : t y p e = " d 1 : s t r i n g " > ' T 2 ' ! R 2 5 1 C 5 4 : R 2 5 2 C 5 5 < / d 1 p 1 : V a l u e > < / d 2 : a n y T y p e > < d 2 : a n y T y p e   z : I d = " i 1 4 0 1 "   i : t y p e = " d 1 p 1 : M D M P r o p e r t y " > < d 1 p 1 : N a m e > _ 6 0 7 d 5 f 1 8 _ 4 d 1 5 _ 4 8 0 5 _ b 4 b d _ b 8 5 0 2 4 7 7 e 9 f b < / d 1 p 1 : N a m e > < d 1 p 1 : P a r e n t   z : R e f = " i 1 3 8 2 " / > < d 1 p 1 : U U I D > c 7 d 0 f 2 1 e - 5 c 8 1 - 4 6 0 e - 8 b a 8 - d f 9 2 4 2 2 a 2 6 8 2 < / d 1 p 1 : U U I D > < d 1 p 1 : C o n t a i n e r   z : R e f = " i 1 3 8 3 " / > < d 1 p 1 : V a l u e   i : t y p e = " d 1 : s t r i n g " > ' T 2 ' ! R 2 6 8 C 5 4 : R 2 6 9 C 5 5 < / d 1 p 1 : V a l u e > < / d 2 : a n y T y p e > < d 2 : a n y T y p e   z : I d = " i 1 4 0 2 "   i : t y p e = " d 1 p 1 : M D M P r o p e r t y " > < d 1 p 1 : N a m e > _ a f f d 9 5 c d _ d 5 e b _ 4 4 a 4 _ a 9 5 7 _ 3 b f c 4 1 f 2 3 8 6 5 < / d 1 p 1 : N a m e > < d 1 p 1 : P a r e n t   z : R e f = " i 1 3 8 2 " / > < d 1 p 1 : U U I D > 5 f d 7 f a 0 c - 2 6 c a - 4 7 7 9 - b 8 7 b - 8 3 7 8 a b 3 0 a e 4 5 < / d 1 p 1 : U U I D > < d 1 p 1 : C o n t a i n e r   z : R e f = " i 1 3 8 3 " / > < d 1 p 1 : V a l u e   i : t y p e = " d 1 : s t r i n g " > ' T 2 ' ! R 2 8 5 C 5 4 : R 2 8 6 C 5 5 < / d 1 p 1 : V a l u e > < / d 2 : a n y T y p e > < d 2 : a n y T y p e   z : I d = " i 1 4 0 3 "   i : t y p e = " d 1 p 1 : M D M P r o p e r t y " > < d 1 p 1 : N a m e > _ a 7 2 d a 3 0 d _ 6 8 2 6 _ 4 6 0 7 _ b 5 7 7 _ 7 2 0 6 0 1 c a 2 b 3 7 < / d 1 p 1 : N a m e > < d 1 p 1 : P a r e n t   z : R e f = " i 1 3 8 2 " / > < d 1 p 1 : U U I D > c e 0 8 d a 4 9 - 2 c a 7 - 4 8 2 0 - 8 3 d 4 - e 2 c a f 2 2 d e b d b < / d 1 p 1 : U U I D > < d 1 p 1 : C o n t a i n e r   z : R e f = " i 1 3 8 3 " / > < d 1 p 1 : V a l u e   i : t y p e = " d 1 : s t r i n g " > ' T 2 ' ! R 3 0 2 C 5 4 : R 3 0 3 C 5 5 < / d 1 p 1 : V a l u e > < / d 2 : a n y T y p e > < d 2 : a n y T y p e   z : I d = " i 1 4 0 4 "   i : t y p e = " d 1 p 1 : M D M P r o p e r t y " > < d 1 p 1 : N a m e > _ 5 5 3 a c c d 5 _ 1 0 5 9 _ 4 c 0 6 _ 8 7 7 1 _ e 8 7 6 e 8 7 e 2 a 2 0 < / d 1 p 1 : N a m e > < d 1 p 1 : P a r e n t   z : R e f = " i 1 3 8 2 " / > < d 1 p 1 : U U I D > 7 c d 3 9 9 4 a - 0 d 8 c - 4 b c f - 9 4 5 a - 1 e 7 8 c 1 3 3 d 4 9 a < / d 1 p 1 : U U I D > < d 1 p 1 : C o n t a i n e r   z : R e f = " i 1 3 8 3 " / > < d 1 p 1 : V a l u e   i : t y p e = " d 1 : s t r i n g " > ' T 2 ' ! R 3 1 9 C 5 4 : R 3 2 0 C 5 5 < / d 1 p 1 : V a l u e > < / d 2 : a n y T y p e > < d 2 : a n y T y p e   z : I d = " i 1 4 0 5 "   i : t y p e = " d 1 p 1 : M D M P r o p e r t y " > < d 1 p 1 : N a m e > _ 1 4 1 3 c 5 9 2 _ 9 8 f 0 _ 4 6 3 a _ b 5 a b _ e d f b 2 4 1 d d e 9 d < / d 1 p 1 : N a m e > < d 1 p 1 : P a r e n t   z : R e f = " i 1 3 8 2 " / > < d 1 p 1 : U U I D > 0 9 2 e 6 5 c f - e 3 d 1 - 4 2 5 3 - 8 6 b 7 - d 5 e 4 b f 8 2 6 b 6 a < / d 1 p 1 : U U I D > < d 1 p 1 : C o n t a i n e r   z : R e f = " i 1 3 8 3 " / > < d 1 p 1 : V a l u e   i : t y p e = " d 1 : s t r i n g " > ' T 2 ' ! R 3 3 6 C 5 4 : R 3 3 7 C 5 5 < / d 1 p 1 : V a l u e > < / d 2 : a n y T y p e > < d 2 : a n y T y p e   z : I d = " i 1 4 0 6 "   i : t y p e = " d 1 p 1 : M D M P r o p e r t y " > < d 1 p 1 : N a m e > _ 3 2 d 7 d 8 7 7 _ 8 9 b 2 _ 4 a 4 f _ a f e a _ 3 d b 7 f 2 9 7 c 9 8 7 < / d 1 p 1 : N a m e > < d 1 p 1 : P a r e n t   z : R e f = " i 1 3 8 2 " / > < d 1 p 1 : U U I D > f 4 7 0 c 1 0 5 - f 8 b f - 4 1 7 d - 9 e 7 a - 0 5 6 d f 8 9 4 5 c e 1 < / d 1 p 1 : U U I D > < d 1 p 1 : C o n t a i n e r   z : R e f = " i 1 3 8 3 " / > < d 1 p 1 : V a l u e   i : t y p e = " d 1 : s t r i n g " > ' T 2 ' ! R 3 5 3 C 5 4 : R 3 5 4 C 5 5 < / d 1 p 1 : V a l u e > < / d 2 : a n y T y p e > < d 2 : a n y T y p e   z : I d = " i 1 4 0 7 "   i : t y p e = " d 1 p 1 : M D M P r o p e r t y " > < d 1 p 1 : N a m e > _ 6 f 2 0 8 6 c c _ 5 0 6 2 _ 4 3 e 2 _ 9 1 b 9 _ 5 a f 7 0 e 0 b d 0 e f < / d 1 p 1 : N a m e > < d 1 p 1 : P a r e n t   z : R e f = " i 1 3 8 2 " / > < d 1 p 1 : U U I D > d 7 a 3 d e 7 0 - 5 1 0 4 - 4 f f b - b 1 5 0 - 9 b b 3 1 f c f 8 b b b < / d 1 p 1 : U U I D > < d 1 p 1 : C o n t a i n e r   z : R e f = " i 1 3 8 3 " / > < d 1 p 1 : V a l u e   i : t y p e = " d 1 : s t r i n g " > ' T 2 ' ! R 3 7 0 C 5 4 : R 3 7 1 C 5 5 < / d 1 p 1 : V a l u e > < / d 2 : a n y T y p e > < d 2 : a n y T y p e   z : I d = " i 1 4 0 8 "   i : t y p e = " d 1 p 1 : M D M P r o p e r t y " > < d 1 p 1 : N a m e > _ d c 4 4 6 d b f _ c 1 4 e _ 4 4 f 4 _ 8 0 0 6 _ 5 e 3 a 5 0 f c 8 3 e 1 < / d 1 p 1 : N a m e > < d 1 p 1 : P a r e n t   z : R e f = " i 1 3 8 2 " / > < d 1 p 1 : U U I D > f 2 a 1 0 b 2 d - 2 e 3 4 - 4 4 2 b - 9 d 1 8 - 0 7 3 a b 8 9 b a 9 c 2 < / d 1 p 1 : U U I D > < d 1 p 1 : C o n t a i n e r   z : R e f = " i 1 3 8 3 " / > < d 1 p 1 : V a l u e   i : t y p e = " d 1 : s t r i n g " > ' T 2 ' ! R 3 8 7 C 5 4 : R 3 8 8 C 5 5 < / d 1 p 1 : V a l u e > < / d 2 : a n y T y p e > < d 2 : a n y T y p e   z : I d = " i 1 4 0 9 "   i : t y p e = " d 1 p 1 : M D M P r o p e r t y " > < d 1 p 1 : N a m e > _ 6 2 3 d 2 3 5 e _ c 1 2 9 _ 4 6 8 8 _ a e 8 f _ 3 f e f 3 c e e c 3 8 9 < / d 1 p 1 : N a m e > < d 1 p 1 : P a r e n t   z : R e f = " i 1 3 8 2 " / > < d 1 p 1 : U U I D > 3 a c b 5 2 8 7 - 3 4 8 d - 4 1 d 0 - 9 8 e 5 - 7 4 5 7 5 0 d 0 5 9 7 f < / d 1 p 1 : U U I D > < d 1 p 1 : C o n t a i n e r   z : R e f = " i 1 3 8 3 " / > < d 1 p 1 : V a l u e   i : t y p e = " d 1 : s t r i n g " > ' T 2 ' ! R 4 0 4 C 5 4 : R 4 0 5 C 5 5 < / d 1 p 1 : V a l u e > < / d 2 : a n y T y p e > < d 2 : a n y T y p e   z : I d = " i 1 4 1 0 "   i : t y p e = " d 1 p 1 : M D M P r o p e r t y " > < d 1 p 1 : N a m e > _ 9 0 8 8 9 b 5 2 _ f 6 0 a _ 4 1 b d _ a 7 e b _ 7 a 7 5 f c d a 7 3 b 7 < / d 1 p 1 : N a m e > < d 1 p 1 : P a r e n t   z : R e f = " i 1 3 8 2 " / > < d 1 p 1 : U U I D > d 7 7 d 4 f 5 a - 7 2 5 4 - 4 6 d 0 - b 1 a f - 8 b 4 e 0 f 3 4 f 3 c 1 < / d 1 p 1 : U U I D > < d 1 p 1 : C o n t a i n e r   z : R e f = " i 1 3 8 3 " / > < d 1 p 1 : V a l u e   i : t y p e = " d 1 : s t r i n g " > ' T 2 ' ! R 4 2 2 C 5 4 : R 4 2 3 C 5 5 < / d 1 p 1 : V a l u e > < / d 2 : a n y T y p e > < d 2 : a n y T y p e   z : I d = " i 1 4 1 1 "   i : t y p e = " d 1 p 1 : M D M P r o p e r t y " > < d 1 p 1 : N a m e > _ c 5 a 2 9 4 4 a _ 5 8 0 7 _ 4 7 c 2 _ a a 5 1 _ 9 2 0 e d 9 f 6 1 d 2 d < / d 1 p 1 : N a m e > < d 1 p 1 : P a r e n t   z : R e f = " i 1 3 8 2 " / > < d 1 p 1 : U U I D > 1 3 2 7 9 c 6 1 - 3 4 9 8 - 4 3 5 2 - b d a d - b 5 c 4 a 6 0 c 8 9 b 8 < / d 1 p 1 : U U I D > < d 1 p 1 : C o n t a i n e r   z : R e f = " i 1 3 8 3 " / > < d 1 p 1 : V a l u e   i : t y p e = " d 1 : s t r i n g " > ' T 2 ' ! R 4 5 0 C 5 4 : R 4 5 1 C 5 5 < / d 1 p 1 : V a l u e > < / d 2 : a n y T y p e > < d 2 : a n y T y p e   z : I d = " i 1 4 1 2 "   i : t y p e = " d 1 p 1 : M D M P r o p e r t y " > < d 1 p 1 : N a m e > _ 6 a 5 8 3 3 0 d _ 5 d 6 4 _ 4 3 5 a _ 9 e 4 2 _ 0 7 6 2 e 1 9 d d 4 5 6 < / d 1 p 1 : N a m e > < d 1 p 1 : P a r e n t   z : R e f = " i 1 3 8 2 " / > < d 1 p 1 : U U I D > 0 c 8 1 0 3 b 3 - f c 3 a - 4 4 f a - 8 9 d f - 6 5 0 1 6 4 c 1 e b 4 a < / d 1 p 1 : U U I D > < d 1 p 1 : C o n t a i n e r   z : R e f = " i 1 3 8 3 " / > < d 1 p 1 : V a l u e   i : t y p e = " d 1 : s t r i n g " > ' T 2 ' ! R 4 6 5 C 5 4 : R 4 6 6 C 5 5 < / d 1 p 1 : V a l u e > < / d 2 : a n y T y p e > < / d 1 p 1 : _ e l e m e n t s > < d 1 p 1 : _ c o n t e x t C o l l e c t i o n s > < d 2 : K e y V a l u e O f a n y T y p e C o m p o n e n t C o l l e c t i o n O f a n y T y p e g W H h t R N j > < d 2 : K e y   z : R e f = " i 1 8 " / > < d 2 : V a l u e   z : I d = " i 1 4 1 3 " > < d 1 p 1 : U U I D > 6 b 3 0 2 f b 4 - 8 7 3 a - 4 d 9 f - a 9 0 e - 7 6 8 7 a 6 d f 4 6 f a < / d 1 p 1 : U U I D > < d 1 p 1 : _ e l e m e n t s > < d 2 : a n y T y p e   z : R e f = " i 1 3 8 4 " / > < d 2 : a n y T y p e   z : R e f = " i 1 3 8 7 " / > < d 2 : a n y T y p e   z : R e f = " i 1 3 8 8 " / > < d 2 : a n y T y p e   z : R e f = " i 1 3 8 9 " / > < d 2 : a n y T y p e   z : R e f = " i 1 3 9 0 " / > < d 2 : a n y T y p e   z : R e f = " i 1 3 9 1 " / > < d 2 : a n y T y p e   z : R e f = " i 1 3 9 2 " / > < d 2 : a n y T y p e   z : R e f = " i 1 3 9 3 " / > < d 2 : a n y T y p e   z : R e f = " i 1 3 9 4 " / > < d 2 : a n y T y p e   z : R e f = " i 1 3 9 5 " / > < d 2 : a n y T y p e   z : R e f = " i 1 3 9 6 " / > < d 2 : a n y T y p e   z : R e f = " i 1 3 9 7 " / > < d 2 : a n y T y p e   z : R e f = " i 1 3 9 8 " / > < d 2 : a n y T y p e   z : R e f = " i 1 3 9 9 " / > < d 2 : a n y T y p e   z : R e f = " i 1 4 0 0 " / > < d 2 : a n y T y p e   z : R e f = " i 1 4 0 1 " / > < d 2 : a n y T y p e   z : R e f = " i 1 4 0 2 " / > < d 2 : a n y T y p e   z : R e f = " i 1 4 0 3 " / > < d 2 : a n y T y p e   z : R e f = " i 1 4 0 4 " / > < d 2 : a n y T y p e   z : R e f = " i 1 4 0 5 " / > < d 2 : a n y T y p e   z : R e f = " i 1 4 0 6 " / > < d 2 : a n y T y p e   z : R e f = " i 1 4 0 7 " / > < d 2 : a n y T y p e   z : R e f = " i 1 4 0 8 " / > < d 2 : a n y T y p e   z : R e f = " i 1 4 0 9 " / > < d 2 : a n y T y p e   z : R e f = " i 1 4 1 0 " / > < d 2 : a n y T y p e   z : R e f = " i 1 4 1 1 " / > < d 2 : a n y T y p e   z : R e f = " i 1 4 1 2 " / > < / d 1 p 1 : _ e l e m e n t s > < / d 2 : V a l u e > < / d 2 : K e y V a l u e O f a n y T y p e C o m p o n e n t C o l l e c t i o n O f a n y T y p e g W H h t R N j > < / d 1 p 1 : _ c o n t e x t C o l l e c t i o n s > < / d 1 p 1 : _ p r o p e r t i e s > < d 1 p 1 : C o n t a i n e r   z : R e f = " i 1 3 1 5 " / > < d 1 p 1 : _ l a b e l s > < d 2 : K e y V a l u e O f s t r i n g a n y T y p e > < d 2 : K e y > L a b e l < / d 2 : K e y > < d 2 : V a l u e   z : I d = " i 1 4 1 4 "   i : t y p e = " d 1 p 1 : L a b e l " > < d 1 p 1 : P a r e n t   z : R e f = " i 1 3 8 2 " / > < d 1 p 1 : U U I D > d b 5 c 2 7 3 7 - c a 8 3 - 4 d 0 1 - 8 5 6 b - c 3 5 8 8 4 2 2 5 a 2 d < / d 1 p 1 : U U I D > < d 1 p 1 : _ t e x t s > < d 2 : K e y V a l u e O f L a b e l . T e x t K e y s t r i n g _ S R k x G n 9 d > < d 2 : K e y > < d 1 p 1 : C o n t e x t   z : R e f = " i 1 8 " / > < d 1 p 1 : L a n g u a g e   z : R e f = " i 3 2 " / > < / d 2 : K e y > < d 2 : V a l u e > T y p e   d e   l o g e m e n t   s o u h a i t �   -   C h o i x   n o n   a r r � t � < / 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1 4 1 5 " > < d 1 p 1 : U U I D > b 5 5 7 a 2 9 9 - f 1 1 7 - 4 2 e 6 - 8 d 0 c - 6 3 4 b 3 4 4 c 4 f 7 6 < / d 1 p 1 : U U I D > < d 1 p 1 : _ e l e m e n t s > < d 2 : a n y T y p e   z : R e f = " i 1 3 1 6 " / > < d 2 : a n y T y p e   z : R e f = " i 1 3 4 9 " / > < d 2 : a n y T y p e   z : R e f = " i 1 3 8 2 " / > < / d 1 p 1 : _ e l e m e n t s > < / d 2 : V a l u e > < / d 2 : K e y V a l u e O f a n y T y p e C o m p o n e n t C o l l e c t i o n O f a n y T y p e g W H h t R N j > < / d 1 p 1 : _ c o n t e x t C o l l e c t i o n s > < / d 1 p 1 : _ e l e m e n t s > < d 1 p 1 : T y p e > A n a l y s i s S u b h e a d i n g < / d 1 p 1 : T y p e > < d 1 p 1 : _ n a t i v e V a l u e > < d 1 p 1 : _ c o n t e x t P r o p e r t i e s > < d 2 : K e y V a l u e O f a n y T y p e a n y T y p e > < d 2 : K e y   z : R e f = " i 1 8 " / > < d 2 : V a l u e   i : n i l = " t r u e " / > < / d 2 : K e y V a l u e O f a n y T y p e a n y T y p e > < / d 1 p 1 : _ c o n t e x t P r o p e r t i e s > < d 1 p 1 : _ d o c u m e n t   z : R e f = " i 1 4 " / > < / d 1 p 1 : _ n a t i v e V a l u e > < / d 2 : a n y T y p e > < d 2 : a n y T y p e   z : I d = " i 1 4 1 6 "   i : t y p e = " d 1 p 1 : E l e m e n t " > < d 1 p 1 : N a m e > P r o x i m i t & a m p ; 2 3 3 ; & a m p ; 3 2 ; a v e c & a m p ; 3 2 ; B o u y g u e s & a m p ; 3 2 ; I m m o b i l i e r < / d 1 p 1 : N a m e > < d 1 p 1 : O b j e c t T y p e > E l e m e n t < / d 1 p 1 : O b j e c t T y p e > < d 1 p 1 : P a r e n t   z : R e f = " i 2 6 4 " / > < d 1 p 1 : U U I D > b 3 f 1 7 3 c b - 5 2 7 5 - 4 7 3 2 - a f 7 6 - 5 4 a 9 d 3 b 9 e 7 f c < / d 1 p 1 : U U I D > < d 1 p 1 : _ p r o p e r t i e s   z : I d = " i 1 4 1 7 "   i : t y p e = " d 1 p 1 : M D M P r o p e r t i e s " > < d 1 p 1 : P a r e n t   z : R e f = " i 1 4 1 6 " / > < d 1 p 1 : U U I D > b 7 8 2 3 0 f f - 1 5 b 1 - 4 e 0 c - a 3 7 e - 8 f 2 d 9 2 c c 1 1 b e < / d 1 p 1 : U U I D > < d 1 p 1 : _ e l e m e n t s > < d 2 : a n y T y p e   z : I d = " i 1 4 1 8 "   i : t y p e = " d 1 p 1 : M D M P r o p e r t y " > < d 1 p 1 : N a m e > _ 7 3 0 8 4 c 1 2 _ 7 6 8 0 _ 4 8 d 4 _ 9 2 c 2 _ 6 b 0 c 8 0 5 4 2 9 f 2 < / d 1 p 1 : N a m e > < d 1 p 1 : P a r e n t   z : R e f = " i 1 4 1 6 " / > < d 1 p 1 : U U I D > 0 8 e f d 2 3 7 - 0 1 d f - 4 7 5 5 - 8 f 7 c - 9 4 e 3 3 4 a 5 8 d d f < / d 1 p 1 : U U I D > < d 1 p 1 : C o n t a i n e r   z : R e f = " i 1 4 1 7 " / > < d 1 p 1 : V a l u e   i : t y p e = " d 1 : s t r i n g " > ' T 2 ' ! R 3 C 5 6 : R 3 C 5 9 < / d 1 p 1 : V a l u e > < / d 2 : a n y T y p e > < d 2 : a n y T y p e   z : I d = " i 1 4 1 9 "   i : t y p e = " d 1 p 1 : M D M P r o p e r t y " > < d 1 p 1 : N a m e > _ 2 f a b 1 5 2 3 _ e c 2 6 _ 4 1 a e _ 8 2 f e _ 5 5 c 3 6 e 9 4 8 b a 3 < / d 1 p 1 : N a m e > < d 1 p 1 : P a r e n t   z : R e f = " i 1 4 1 6 " / > < d 1 p 1 : U U I D > 3 7 9 e 6 4 d 1 - e 9 d e - 4 a a 4 - 8 2 a 0 - 6 b 7 a b 7 5 f 4 0 e e < / d 1 p 1 : U U I D > < d 1 p 1 : C o n t a i n e r   z : R e f = " i 1 4 1 7 " / > < d 1 p 1 : V a l u e   i : t y p e = " d 1 : s t r i n g " > ' T 2 ' ! R 1 7 C 5 6 : R 1 7 C 5 9 < / d 1 p 1 : V a l u e > < / d 2 : a n y T y p e > < d 2 : a n y T y p e   z : I d = " i 1 4 2 0 "   i : t y p e = " d 1 p 1 : M D M P r o p e r t y " > < d 1 p 1 : N a m e > _ 7 f d 3 d 7 0 d _ e 0 5 8 _ 4 4 3 1 _ b 0 2 9 _ 2 c 8 0 3 0 c 6 d d 1 7 < / d 1 p 1 : N a m e > < d 1 p 1 : P a r e n t   z : R e f = " i 1 4 1 6 " / > < d 1 p 1 : U U I D > b 2 8 5 f 7 8 3 - 0 9 d b - 4 9 6 1 - 9 b a d - 1 1 d 1 d 6 5 3 5 e 0 9 < / d 1 p 1 : U U I D > < d 1 p 1 : C o n t a i n e r   z : R e f = " i 1 4 1 7 " / > < d 1 p 1 : V a l u e   i : t y p e = " d 1 : s t r i n g " > ' T 2 ' ! R 2 9 C 5 6 : R 2 9 C 5 9 < / d 1 p 1 : V a l u e > < / d 2 : a n y T y p e > < d 2 : a n y T y p e   z : I d = " i 1 4 2 1 "   i : t y p e = " d 1 p 1 : M D M P r o p e r t y " > < d 1 p 1 : N a m e > _ 5 8 b 1 2 1 0 c _ d 0 e 0 _ 4 4 0 6 _ b 3 c 4 _ c e 2 b 6 e a 6 9 2 2 5 < / d 1 p 1 : N a m e > < d 1 p 1 : P a r e n t   z : R e f = " i 1 4 1 6 " / > < d 1 p 1 : U U I D > e 6 e 4 2 9 0 c - 8 3 8 6 - 4 2 0 6 - 8 a 7 c - 6 f d a d c c 0 5 c 0 c < / d 1 p 1 : U U I D > < d 1 p 1 : C o n t a i n e r   z : R e f = " i 1 4 1 7 " / > < d 1 p 1 : V a l u e   i : t y p e = " d 1 : s t r i n g " > ' T 2 ' ! R 4 5 C 5 6 : R 4 5 C 5 9 < / d 1 p 1 : V a l u e > < / d 2 : a n y T y p e > < d 2 : a n y T y p e   z : I d = " i 1 4 2 2 "   i : t y p e = " d 1 p 1 : M D M P r o p e r t y " > < d 1 p 1 : N a m e > _ 5 d 0 5 e 8 2 d _ 1 d c 0 _ 4 7 9 0 _ a c 9 0 _ a 3 b f 6 9 5 7 9 3 5 e < / d 1 p 1 : N a m e > < d 1 p 1 : P a r e n t   z : R e f = " i 1 4 1 6 " / > < d 1 p 1 : U U I D > 9 2 a 3 4 4 f 1 - 8 c d 7 - 4 0 e 2 - 8 5 3 f - 1 6 d f c 3 d a b 6 5 3 < / d 1 p 1 : U U I D > < d 1 p 1 : C o n t a i n e r   z : R e f = " i 1 4 1 7 " / > < d 1 p 1 : V a l u e   i : t y p e = " d 1 : s t r i n g " > ' T 2 ' ! R 6 1 C 5 6 : R 6 1 C 5 9 < / d 1 p 1 : V a l u e > < / d 2 : a n y T y p e > < d 2 : a n y T y p e   z : I d = " i 1 4 2 3 "   i : t y p e = " d 1 p 1 : M D M P r o p e r t y " > < d 1 p 1 : N a m e > _ c 5 e 2 7 3 6 7 _ e d 1 d _ 4 f 2 0 _ a a 0 f _ 4 3 f b 1 b 2 5 8 4 a 3 < / d 1 p 1 : N a m e > < d 1 p 1 : P a r e n t   z : R e f = " i 1 4 1 6 " / > < d 1 p 1 : U U I D > 0 c 2 4 9 9 7 2 - 6 3 1 f - 4 4 8 f - b c f 1 - 9 b d 9 a b 9 e 1 d b f < / d 1 p 1 : U U I D > < d 1 p 1 : C o n t a i n e r   z : R e f = " i 1 4 1 7 " / > < d 1 p 1 : V a l u e   i : t y p e = " d 1 : s t r i n g " > ' T 2 ' ! R 8 0 C 5 6 : R 8 0 C 5 9 < / d 1 p 1 : V a l u e > < / d 2 : a n y T y p e > < d 2 : a n y T y p e   z : I d = " i 1 4 2 4 "   i : t y p e = " d 1 p 1 : M D M P r o p e r t y " > < d 1 p 1 : N a m e > _ 4 1 a 3 c 8 8 d _ b 2 1 7 _ 4 b f 1 _ a 3 6 0 _ 4 7 b 1 6 a 7 3 3 5 3 5 < / d 1 p 1 : N a m e > < d 1 p 1 : P a r e n t   z : R e f = " i 1 4 1 6 " / > < d 1 p 1 : U U I D > e 2 7 6 0 2 9 4 - 4 2 9 d - 4 3 e 5 - 9 0 8 5 - 8 2 3 b 4 6 1 9 9 5 9 6 < / d 1 p 1 : U U I D > < d 1 p 1 : C o n t a i n e r   z : R e f = " i 1 4 1 7 " / > < d 1 p 1 : V a l u e   i : t y p e = " d 1 : s t r i n g " > ' T 2 ' ! R 9 5 C 5 6 : R 9 5 C 5 9 < / d 1 p 1 : V a l u e > < / d 2 : a n y T y p e > < d 2 : a n y T y p e   z : I d = " i 1 4 2 5 "   i : t y p e = " d 1 p 1 : M D M P r o p e r t y " > < d 1 p 1 : N a m e > _ d a 2 2 2 0 9 d _ e f 2 6 _ 4 3 9 7 _ 8 2 9 1 _ 6 8 a 8 9 4 3 e d 0 6 4 < / d 1 p 1 : N a m e > < d 1 p 1 : P a r e n t   z : R e f = " i 1 4 1 6 " / > < d 1 p 1 : U U I D > 1 b c 1 3 1 1 2 - a a 9 a - 4 0 5 a - 8 1 c 0 - 1 8 a b a c 3 2 e a e f < / d 1 p 1 : U U I D > < d 1 p 1 : C o n t a i n e r   z : R e f = " i 1 4 1 7 " / > < d 1 p 1 : V a l u e   i : t y p e = " d 1 : s t r i n g " > ' T 2 ' ! R 1 4 1 C 5 6 : R 1 4 1 C 5 9 < / d 1 p 1 : V a l u e > < / d 2 : a n y T y p e > < d 2 : a n y T y p e   z : I d = " i 1 4 2 6 "   i : t y p e = " d 1 p 1 : M D M P r o p e r t y " > < d 1 p 1 : N a m e > _ 1 2 3 0 1 5 c 3 _ 4 1 7 4 _ 4 0 4 e _ 8 4 9 2 _ 5 0 6 4 7 a f a 9 d 7 1 < / d 1 p 1 : N a m e > < d 1 p 1 : P a r e n t   z : R e f = " i 1 4 1 6 " / > < d 1 p 1 : U U I D > 5 a 7 e 3 5 0 6 - 3 8 a 8 - 4 1 c 0 - b 6 b f - c 5 b 9 8 c b b 4 f 6 8 < / d 1 p 1 : U U I D > < d 1 p 1 : C o n t a i n e r   z : R e f = " i 1 4 1 7 " / > < d 1 p 1 : V a l u e   i : t y p e = " d 1 : s t r i n g " > ' T 2 ' ! R 1 5 3 C 5 6 : R 1 5 3 C 5 9 < / d 1 p 1 : V a l u e > < / d 2 : a n y T y p e > < d 2 : a n y T y p e   z : I d = " i 1 4 2 7 "   i : t y p e = " d 1 p 1 : M D M P r o p e r t y " > < d 1 p 1 : N a m e > _ d 4 5 c e b a c _ 4 c 2 e _ 4 2 d 1 _ a 4 1 3 _ 6 f e 2 f f c d 1 8 d 2 < / d 1 p 1 : N a m e > < d 1 p 1 : P a r e n t   z : R e f = " i 1 4 1 6 " / > < d 1 p 1 : U U I D > 3 e 7 7 1 7 5 8 - 8 0 a e - 4 2 f 7 - 9 f d 5 - d c d 5 e c 8 5 0 1 c f < / d 1 p 1 : U U I D > < d 1 p 1 : C o n t a i n e r   z : R e f = " i 1 4 1 7 " / > < d 1 p 1 : V a l u e   i : t y p e = " d 1 : s t r i n g " > ' T 2 ' ! R 2 0 0 C 5 6 : R 2 0 0 C 5 9 < / d 1 p 1 : V a l u e > < / d 2 : a n y T y p e > < d 2 : a n y T y p e   z : I d = " i 1 4 2 8 "   i : t y p e = " d 1 p 1 : M D M P r o p e r t y " > < d 1 p 1 : N a m e > _ 9 8 3 f 2 2 5 f _ 1 b b 4 _ 4 c c c _ b 9 f 7 _ 6 b 1 3 2 c 6 9 e 3 9 e < / d 1 p 1 : N a m e > < d 1 p 1 : P a r e n t   z : R e f = " i 1 4 1 6 " / > < d 1 p 1 : U U I D > 5 9 9 f f 1 3 b - a 9 f 2 - 4 2 1 a - 8 3 4 5 - 3 3 4 b f 0 7 f a 8 d 0 < / d 1 p 1 : U U I D > < d 1 p 1 : C o n t a i n e r   z : R e f = " i 1 4 1 7 " / > < d 1 p 1 : V a l u e   i : t y p e = " d 1 : s t r i n g " > ' T 2 ' ! R 2 1 2 C 5 6 : R 2 1 2 C 5 9 < / d 1 p 1 : V a l u e > < / d 2 : a n y T y p e > < d 2 : a n y T y p e   z : I d = " i 1 4 2 9 "   i : t y p e = " d 1 p 1 : M D M P r o p e r t y " > < d 1 p 1 : N a m e > _ 7 8 0 5 4 3 b a _ f f 7 9 _ 4 f b 6 _ b d 5 8 _ 9 c d 3 c 7 1 2 8 2 6 6 < / d 1 p 1 : N a m e > < d 1 p 1 : P a r e n t   z : R e f = " i 1 4 1 6 " / > < d 1 p 1 : U U I D > c b d f c 6 3 8 - 4 e a 6 - 4 9 f 7 - 9 d 7 3 - 6 3 d a d 2 e 2 e 7 0 5 < / d 1 p 1 : U U I D > < d 1 p 1 : C o n t a i n e r   z : R e f = " i 1 4 1 7 " / > < d 1 p 1 : V a l u e   i : t y p e = " d 1 : s t r i n g " > ' T 2 ' ! R 2 2 5 C 5 6 : R 2 2 5 C 5 9 < / d 1 p 1 : V a l u e > < / d 2 : a n y T y p e > < d 2 : a n y T y p e   z : I d = " i 1 4 3 0 "   i : t y p e = " d 1 p 1 : M D M P r o p e r t y " > < d 1 p 1 : N a m e > _ 1 2 f c 3 7 c 8 _ d 0 1 6 _ 4 6 e 7 _ 8 b b 6 _ 6 0 7 c 0 7 8 6 6 2 d c < / d 1 p 1 : N a m e > < d 1 p 1 : P a r e n t   z : R e f = " i 1 4 1 6 " / > < d 1 p 1 : U U I D > 4 e 8 8 3 f 4 1 - 3 5 8 5 - 4 3 3 7 - 8 e 2 9 - a 8 b b 8 2 d 5 c 0 1 a < / d 1 p 1 : U U I D > < d 1 p 1 : C o n t a i n e r   z : R e f = " i 1 4 1 7 " / > < d 1 p 1 : V a l u e   i : t y p e = " d 1 : s t r i n g " > ' T 2 ' ! R 2 3 8 C 5 6 : R 2 3 8 C 5 9 < / d 1 p 1 : V a l u e > < / d 2 : a n y T y p e > < d 2 : a n y T y p e   z : I d = " i 1 4 3 1 "   i : t y p e = " d 1 p 1 : M D M P r o p e r t y " > < d 1 p 1 : N a m e > _ 7 5 5 3 2 e 3 e _ a 8 1 4 _ 4 8 f 9 _ 8 2 3 2 _ 8 9 e 8 4 3 b 0 f 0 2 6 < / d 1 p 1 : N a m e > < d 1 p 1 : P a r e n t   z : R e f = " i 1 4 1 6 " / > < d 1 p 1 : U U I D > 2 0 c a b e 8 3 - 0 9 c d - 4 9 f c - a 3 c 4 - 8 a 0 9 2 d 0 3 5 a a 2 < / d 1 p 1 : U U I D > < d 1 p 1 : C o n t a i n e r   z : R e f = " i 1 4 1 7 " / > < d 1 p 1 : V a l u e   i : t y p e = " d 1 : s t r i n g " > ' T 2 ' ! R 2 5 1 C 5 6 : R 2 5 1 C 5 9 < / d 1 p 1 : V a l u e > < / d 2 : a n y T y p e > < d 2 : a n y T y p e   z : I d = " i 1 4 3 2 "   i : t y p e = " d 1 p 1 : M D M P r o p e r t y " > < d 1 p 1 : N a m e > _ 6 0 7 d 5 f 1 8 _ 4 d 1 5 _ 4 8 0 5 _ b 4 b d _ b 8 5 0 2 4 7 7 e 9 f b < / d 1 p 1 : N a m e > < d 1 p 1 : P a r e n t   z : R e f = " i 1 4 1 6 " / > < d 1 p 1 : U U I D > 0 8 0 f a 3 1 0 - 8 3 5 1 - 4 6 7 4 - b 8 a 3 - f 9 3 0 c a 7 6 3 2 7 4 < / d 1 p 1 : U U I D > < d 1 p 1 : C o n t a i n e r   z : R e f = " i 1 4 1 7 " / > < d 1 p 1 : V a l u e   i : t y p e = " d 1 : s t r i n g " > ' T 2 ' ! R 2 6 8 C 5 6 : R 2 6 8 C 5 9 < / d 1 p 1 : V a l u e > < / d 2 : a n y T y p e > < d 2 : a n y T y p e   z : I d = " i 1 4 3 3 "   i : t y p e = " d 1 p 1 : M D M P r o p e r t y " > < d 1 p 1 : N a m e > _ a f f d 9 5 c d _ d 5 e b _ 4 4 a 4 _ a 9 5 7 _ 3 b f c 4 1 f 2 3 8 6 5 < / d 1 p 1 : N a m e > < d 1 p 1 : P a r e n t   z : R e f = " i 1 4 1 6 " / > < d 1 p 1 : U U I D > f 7 6 a 2 6 4 f - 9 6 5 2 - 4 2 7 6 - a 7 6 7 - 2 3 f 8 e c e 4 2 d 9 2 < / d 1 p 1 : U U I D > < d 1 p 1 : C o n t a i n e r   z : R e f = " i 1 4 1 7 " / > < d 1 p 1 : V a l u e   i : t y p e = " d 1 : s t r i n g " > ' T 2 ' ! R 2 8 5 C 5 6 : R 2 8 5 C 5 9 < / d 1 p 1 : V a l u e > < / d 2 : a n y T y p e > < d 2 : a n y T y p e   z : I d = " i 1 4 3 4 "   i : t y p e = " d 1 p 1 : M D M P r o p e r t y " > < d 1 p 1 : N a m e > _ a 7 2 d a 3 0 d _ 6 8 2 6 _ 4 6 0 7 _ b 5 7 7 _ 7 2 0 6 0 1 c a 2 b 3 7 < / d 1 p 1 : N a m e > < d 1 p 1 : P a r e n t   z : R e f = " i 1 4 1 6 " / > < d 1 p 1 : U U I D > 4 9 0 e 4 0 e 9 - a 4 8 4 - 4 1 5 7 - 9 9 f 2 - 7 a 2 4 e 9 0 8 5 f 8 f < / d 1 p 1 : U U I D > < d 1 p 1 : C o n t a i n e r   z : R e f = " i 1 4 1 7 " / > < d 1 p 1 : V a l u e   i : t y p e = " d 1 : s t r i n g " > ' T 2 ' ! R 3 0 2 C 5 6 : R 3 0 2 C 5 9 < / d 1 p 1 : V a l u e > < / d 2 : a n y T y p e > < d 2 : a n y T y p e   z : I d = " i 1 4 3 5 "   i : t y p e = " d 1 p 1 : M D M P r o p e r t y " > < d 1 p 1 : N a m e > _ 5 5 3 a c c d 5 _ 1 0 5 9 _ 4 c 0 6 _ 8 7 7 1 _ e 8 7 6 e 8 7 e 2 a 2 0 < / d 1 p 1 : N a m e > < d 1 p 1 : P a r e n t   z : R e f = " i 1 4 1 6 " / > < d 1 p 1 : U U I D > a 1 4 f 8 d d 3 - d 9 8 d - 4 0 3 9 - 8 0 6 5 - f 8 d f 4 5 9 9 f 7 8 1 < / d 1 p 1 : U U I D > < d 1 p 1 : C o n t a i n e r   z : R e f = " i 1 4 1 7 " / > < d 1 p 1 : V a l u e   i : t y p e = " d 1 : s t r i n g " > ' T 2 ' ! R 3 1 9 C 5 6 : R 3 1 9 C 5 9 < / d 1 p 1 : V a l u e > < / d 2 : a n y T y p e > < d 2 : a n y T y p e   z : I d = " i 1 4 3 6 "   i : t y p e = " d 1 p 1 : M D M P r o p e r t y " > < d 1 p 1 : N a m e > _ 1 4 1 3 c 5 9 2 _ 9 8 f 0 _ 4 6 3 a _ b 5 a b _ e d f b 2 4 1 d d e 9 d < / d 1 p 1 : N a m e > < d 1 p 1 : P a r e n t   z : R e f = " i 1 4 1 6 " / > < d 1 p 1 : U U I D > 3 4 f 2 8 2 1 e - a 0 6 e - 4 d 4 d - b 3 6 a - 6 5 c 6 d d e e 7 2 b 7 < / d 1 p 1 : U U I D > < d 1 p 1 : C o n t a i n e r   z : R e f = " i 1 4 1 7 " / > < d 1 p 1 : V a l u e   i : t y p e = " d 1 : s t r i n g " > ' T 2 ' ! R 3 3 6 C 5 6 : R 3 3 6 C 5 9 < / d 1 p 1 : V a l u e > < / d 2 : a n y T y p e > < d 2 : a n y T y p e   z : I d = " i 1 4 3 7 "   i : t y p e = " d 1 p 1 : M D M P r o p e r t y " > < d 1 p 1 : N a m e > _ 3 2 d 7 d 8 7 7 _ 8 9 b 2 _ 4 a 4 f _ a f e a _ 3 d b 7 f 2 9 7 c 9 8 7 < / d 1 p 1 : N a m e > < d 1 p 1 : P a r e n t   z : R e f = " i 1 4 1 6 " / > < d 1 p 1 : U U I D > 6 8 f 5 f f 2 9 - 4 d 4 5 - 4 b 6 5 - 9 6 d e - 9 a b f f 5 9 f f f f 7 < / d 1 p 1 : U U I D > < d 1 p 1 : C o n t a i n e r   z : R e f = " i 1 4 1 7 " / > < d 1 p 1 : V a l u e   i : t y p e = " d 1 : s t r i n g " > ' T 2 ' ! R 3 5 3 C 5 6 : R 3 5 3 C 5 9 < / d 1 p 1 : V a l u e > < / d 2 : a n y T y p e > < d 2 : a n y T y p e   z : I d = " i 1 4 3 8 "   i : t y p e = " d 1 p 1 : M D M P r o p e r t y " > < d 1 p 1 : N a m e > _ 6 f 2 0 8 6 c c _ 5 0 6 2 _ 4 3 e 2 _ 9 1 b 9 _ 5 a f 7 0 e 0 b d 0 e f < / d 1 p 1 : N a m e > < d 1 p 1 : P a r e n t   z : R e f = " i 1 4 1 6 " / > < d 1 p 1 : U U I D > 8 d d e c e 0 c - f 8 c 1 - 4 8 5 e - 9 f 5 6 - 4 c 4 1 7 5 c 7 4 b e b < / d 1 p 1 : U U I D > < d 1 p 1 : C o n t a i n e r   z : R e f = " i 1 4 1 7 " / > < d 1 p 1 : V a l u e   i : t y p e = " d 1 : s t r i n g " > ' T 2 ' ! R 3 7 0 C 5 6 : R 3 7 0 C 5 9 < / d 1 p 1 : V a l u e > < / d 2 : a n y T y p e > < d 2 : a n y T y p e   z : I d = " i 1 4 3 9 "   i : t y p e = " d 1 p 1 : M D M P r o p e r t y " > < d 1 p 1 : N a m e > _ d c 4 4 6 d b f _ c 1 4 e _ 4 4 f 4 _ 8 0 0 6 _ 5 e 3 a 5 0 f c 8 3 e 1 < / d 1 p 1 : N a m e > < d 1 p 1 : P a r e n t   z : R e f = " i 1 4 1 6 " / > < d 1 p 1 : U U I D > 0 a 9 4 a 9 c c - 4 8 8 0 - 4 4 e e - 9 e 2 6 - b 2 a 8 d 0 4 c c 6 c 7 < / d 1 p 1 : U U I D > < d 1 p 1 : C o n t a i n e r   z : R e f = " i 1 4 1 7 " / > < d 1 p 1 : V a l u e   i : t y p e = " d 1 : s t r i n g " > ' T 2 ' ! R 3 8 7 C 5 6 : R 3 8 7 C 5 9 < / d 1 p 1 : V a l u e > < / d 2 : a n y T y p e > < d 2 : a n y T y p e   z : I d = " i 1 4 4 0 "   i : t y p e = " d 1 p 1 : M D M P r o p e r t y " > < d 1 p 1 : N a m e > _ 6 2 3 d 2 3 5 e _ c 1 2 9 _ 4 6 8 8 _ a e 8 f _ 3 f e f 3 c e e c 3 8 9 < / d 1 p 1 : N a m e > < d 1 p 1 : P a r e n t   z : R e f = " i 1 4 1 6 " / > < d 1 p 1 : U U I D > d 5 2 5 8 c f 4 - 7 f 0 4 - 4 c f f - b 5 7 5 - 5 c 8 5 c c 6 c 7 e 4 e < / d 1 p 1 : U U I D > < d 1 p 1 : C o n t a i n e r   z : R e f = " i 1 4 1 7 " / > < d 1 p 1 : V a l u e   i : t y p e = " d 1 : s t r i n g " > ' T 2 ' ! R 4 0 4 C 5 6 : R 4 0 4 C 5 9 < / d 1 p 1 : V a l u e > < / d 2 : a n y T y p e > < d 2 : a n y T y p e   z : I d = " i 1 4 4 1 "   i : t y p e = " d 1 p 1 : M D M P r o p e r t y " > < d 1 p 1 : N a m e > _ 9 0 8 8 9 b 5 2 _ f 6 0 a _ 4 1 b d _ a 7 e b _ 7 a 7 5 f c d a 7 3 b 7 < / d 1 p 1 : N a m e > < d 1 p 1 : P a r e n t   z : R e f = " i 1 4 1 6 " / > < d 1 p 1 : U U I D > e c 4 d c a a 2 - 0 8 b 1 - 4 1 a 2 - 8 7 b 6 - 1 8 0 9 f 2 0 f 0 b a a < / d 1 p 1 : U U I D > < d 1 p 1 : C o n t a i n e r   z : R e f = " i 1 4 1 7 " / > < d 1 p 1 : V a l u e   i : t y p e = " d 1 : s t r i n g " > ' T 2 ' ! R 4 2 2 C 5 6 : R 4 2 2 C 5 9 < / d 1 p 1 : V a l u e > < / d 2 : a n y T y p e > < d 2 : a n y T y p e   z : I d = " i 1 4 4 2 "   i : t y p e = " d 1 p 1 : M D M P r o p e r t y " > < d 1 p 1 : N a m e > _ c 5 a 2 9 4 4 a _ 5 8 0 7 _ 4 7 c 2 _ a a 5 1 _ 9 2 0 e d 9 f 6 1 d 2 d < / d 1 p 1 : N a m e > < d 1 p 1 : P a r e n t   z : R e f = " i 1 4 1 6 " / > < d 1 p 1 : U U I D > 7 1 d 1 0 6 3 a - 6 f 5 5 - 4 f f 0 - a c 9 7 - f 0 9 d 8 5 3 e 9 f 8 0 < / d 1 p 1 : U U I D > < d 1 p 1 : C o n t a i n e r   z : R e f = " i 1 4 1 7 " / > < d 1 p 1 : V a l u e   i : t y p e = " d 1 : s t r i n g " > ' T 2 ' ! R 4 5 0 C 5 6 : R 4 5 0 C 5 9 < / d 1 p 1 : V a l u e > < / d 2 : a n y T y p e > < d 2 : a n y T y p e   z : I d = " i 1 4 4 3 "   i : t y p e = " d 1 p 1 : M D M P r o p e r t y " > < d 1 p 1 : N a m e > _ 6 a 5 8 3 3 0 d _ 5 d 6 4 _ 4 3 5 a _ 9 e 4 2 _ 0 7 6 2 e 1 9 d d 4 5 6 < / d 1 p 1 : N a m e > < d 1 p 1 : P a r e n t   z : R e f = " i 1 4 1 6 " / > < d 1 p 1 : U U I D > f 5 3 c b b e 3 - 4 b 3 e - 4 e 5 b - a 0 5 6 - 1 2 d c 0 d e 1 8 f b 9 < / d 1 p 1 : U U I D > < d 1 p 1 : C o n t a i n e r   z : R e f = " i 1 4 1 7 " / > < d 1 p 1 : V a l u e   i : t y p e = " d 1 : s t r i n g " > ' T 2 ' ! R 4 6 5 C 5 6 : R 4 6 5 C 5 9 < / d 1 p 1 : V a l u e > < / d 2 : a n y T y p e > < / d 1 p 1 : _ e l e m e n t s > < d 1 p 1 : _ c o n t e x t C o l l e c t i o n s > < d 2 : K e y V a l u e O f a n y T y p e C o m p o n e n t C o l l e c t i o n O f a n y T y p e g W H h t R N j > < d 2 : K e y   z : R e f = " i 1 8 " / > < d 2 : V a l u e   z : I d = " i 1 4 4 4 " > < d 1 p 1 : U U I D > 4 c 2 6 f 2 8 6 - 0 a 6 4 - 4 8 f b - 8 f e d - b 6 6 2 5 1 4 6 f a c 2 < / d 1 p 1 : U U I D > < d 1 p 1 : _ e l e m e n t s > < d 2 : a n y T y p e   z : R e f = " i 1 4 1 8 " / > < d 2 : a n y T y p e   z : R e f = " i 1 4 1 9 " / > < d 2 : a n y T y p e   z : R e f = " i 1 4 2 0 " / > < d 2 : a n y T y p e   z : R e f = " i 1 4 2 1 " / > < d 2 : a n y T y p e   z : R e f = " i 1 4 2 2 " / > < d 2 : a n y T y p e   z : R e f = " i 1 4 2 3 " / > < d 2 : a n y T y p e   z : R e f = " i 1 4 2 4 " / > < d 2 : a n y T y p e   z : R e f = " i 1 4 2 5 " / > < d 2 : a n y T y p e   z : R e f = " i 1 4 2 6 " / > < d 2 : a n y T y p e   z : R e f = " i 1 4 2 7 " / > < d 2 : a n y T y p e   z : R e f = " i 1 4 2 8 " / > < d 2 : a n y T y p e   z : R e f = " i 1 4 2 9 " / > < d 2 : a n y T y p e   z : R e f = " i 1 4 3 0 " / > < d 2 : a n y T y p e   z : R e f = " i 1 4 3 1 " / > < d 2 : a n y T y p e   z : R e f = " i 1 4 3 2 " / > < d 2 : a n y T y p e   z : R e f = " i 1 4 3 3 " / > < d 2 : a n y T y p e   z : R e f = " i 1 4 3 4 " / > < d 2 : a n y T y p e   z : R e f = " i 1 4 3 5 " / > < d 2 : a n y T y p e   z : R e f = " i 1 4 3 6 " / > < d 2 : a n y T y p e   z : R e f = " i 1 4 3 7 " / > < d 2 : a n y T y p e   z : R e f = " i 1 4 3 8 " / > < d 2 : a n y T y p e   z : R e f = " i 1 4 3 9 " / > < d 2 : a n y T y p e   z : R e f = " i 1 4 4 0 " / > < d 2 : a n y T y p e   z : R e f = " i 1 4 4 1 " / > < d 2 : a n y T y p e   z : R e f = " i 1 4 4 2 " / > < d 2 : a n y T y p e   z : R e f = " i 1 4 4 3 " / > < / d 1 p 1 : _ e l e m e n t s > < / d 2 : V a l u e > < / d 2 : K e y V a l u e O f a n y T y p e C o m p o n e n t C o l l e c t i o n O f a n y T y p e g W H h t R N j > < / d 1 p 1 : _ c o n t e x t C o l l e c t i o n s > < / d 1 p 1 : _ p r o p e r t i e s > < d 1 p 1 : C o n t a i n e r   z : R e f = " i 2 6 8 " / > < d 1 p 1 : _ l a b e l s > < d 2 : K e y V a l u e O f s t r i n g a n y T y p e > < d 2 : K e y > L a b e l < / d 2 : K e y > < d 2 : V a l u e   z : I d = " i 1 4 4 5 "   i : t y p e = " d 1 p 1 : L a b e l " > < d 1 p 1 : P a r e n t   z : R e f = " i 1 4 1 6 " / > < d 1 p 1 : U U I D > f e 8 f 3 9 9 8 - 5 2 7 2 - 4 6 9 c - b 4 e 9 - 4 8 3 a 4 1 5 7 7 8 f 3 < / d 1 p 1 : U U I D > < d 1 p 1 : _ t e x t s > < d 2 : K e y V a l u e O f L a b e l . T e x t K e y s t r i n g _ S R k x G n 9 d > < d 2 : K e y > < d 1 p 1 : C o n t e x t   z : R e f = " i 1 8 " / > < d 1 p 1 : L a n g u a g e   z : R e f = " i 3 2 " / > < / d 2 : K e y > < d 2 : V a l u e > P r o x i m i t �   a v e c   B o u y g u e s   I m m o b i l i e r < / 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1 4 4 6 "   i : t y p e = " d 1 p 1 : E l e m e n t s " > < d 1 p 1 : P a r e n t   z : R e f = " i 1 4 1 6 " / > < d 1 p 1 : U U I D > 2 c 1 8 5 d 1 6 - 3 e 2 4 - 4 1 a 4 - 9 6 1 8 - 8 4 8 5 c 1 7 a 6 9 9 1 < / d 1 p 1 : U U I D > < d 1 p 1 : _ e l e m e n t s > < d 2 : a n y T y p e   z : I d = " i 1 4 4 7 "   i : t y p e = " d 1 p 1 : E l e m e n t " > < d 1 p 1 : N a m e > S T & a m p ; 3 2 ; 0 & a m p ; 3 2 ; & a m p ; 2 2 4 ; & a m p ; 3 2 ; 5 < / d 1 p 1 : N a m e > < d 1 p 1 : O b j e c t T y p e > E l e m e n t < / d 1 p 1 : O b j e c t T y p e > < d 1 p 1 : P a r e n t   z : R e f = " i 1 4 1 6 " / > < d 1 p 1 : U U I D > 4 f 8 5 1 0 5 6 - 6 d 5 d - 4 e 2 8 - a 5 5 b - a d b a 2 9 3 4 9 c d c < / d 1 p 1 : U U I D > < d 1 p 1 : _ p r o p e r t i e s   z : I d = " i 1 4 4 8 "   i : t y p e = " d 1 p 1 : M D M P r o p e r t i e s " > < d 1 p 1 : P a r e n t   z : R e f = " i 1 4 4 7 " / > < d 1 p 1 : U U I D > 5 c 2 9 a 4 8 d - 5 f 2 e - 4 0 9 0 - b b f e - 5 a 6 4 9 d 9 9 4 6 6 2 < / d 1 p 1 : U U I D > < d 1 p 1 : _ e l e m e n t s > < d 2 : a n y T y p e   z : I d = " i 1 4 4 9 "   i : t y p e = " d 1 p 1 : M D M P r o p e r t y " > < d 1 p 1 : N a m e > S i g L e t t e r < / d 1 p 1 : N a m e > < d 1 p 1 : P a r e n t   z : R e f = " i 1 4 4 7 " / > < d 1 p 1 : U U I D > 1 2 c 3 e 2 9 3 - 6 c 9 1 - 4 b 8 a - a a 8 c - a d c c 6 f 0 5 e 5 b 1 < / d 1 p 1 : U U I D > < d 1 p 1 : _ p r o p e r t i e s   z : I d = " i 1 4 5 0 "   i : t y p e = " d 1 p 1 : M D M P r o p e r t i e s " > < d 1 p 1 : P a r e n t   z : R e f = " i 1 4 4 9 " / > < d 1 p 1 : U U I D > 0 1 0 f d 7 9 7 - 8 e c 2 - 4 5 4 b - 8 e 3 9 - d 1 8 4 1 9 b 4 c 2 c a < / d 1 p 1 : U U I D > < d 1 p 1 : _ e l e m e n t s / > < d 1 p 1 : _ c o n t e x t C o l l e c t i o n s > < d 2 : K e y V a l u e O f a n y T y p e C o m p o n e n t C o l l e c t i o n O f a n y T y p e g W H h t R N j > < d 2 : K e y   z : R e f = " i 1 8 " / > < d 2 : V a l u e   z : I d = " i 1 4 5 1 " > < d 1 p 1 : U U I D > e 2 0 6 e 2 d b - 0 f 4 d - 4 4 2 e - a e b f - d 7 0 2 0 1 f b 1 4 a 0 < / d 1 p 1 : U U I D > < d 1 p 1 : _ e l e m e n t s / > < / d 2 : V a l u e > < / d 2 : K e y V a l u e O f a n y T y p e C o m p o n e n t C o l l e c t i o n O f a n y T y p e g W H h t R N j > < / d 1 p 1 : _ c o n t e x t C o l l e c t i o n s > < / d 1 p 1 : _ p r o p e r t i e s > < d 1 p 1 : C o n t a i n e r   z : R e f = " i 1 4 4 8 " / > < d 1 p 1 : V a l u e   i : t y p e = " d 1 : s t r i n g " > A < / d 1 p 1 : V a l u e > < / d 2 : a n y T y p e > < d 2 : a n y T y p e   z : I d = " i 1 4 5 2 "   i : t y p e = " d 1 p 1 : M D M P r o p e r t y " > < d 1 p 1 : N a m e > _ 7 3 0 8 4 c 1 2 _ 7 6 8 0 _ 4 8 d 4 _ 9 2 c 2 _ 6 b 0 c 8 0 5 4 2 9 f 2 < / d 1 p 1 : N a m e > < d 1 p 1 : P a r e n t   z : R e f = " i 1 4 4 7 " / > < d 1 p 1 : U U I D > 4 d 5 f 2 0 5 e - e e d 9 - 4 1 1 9 - 8 2 e c - e c d b 1 1 4 3 2 0 c c < / d 1 p 1 : U U I D > < d 1 p 1 : C o n t a i n e r   z : R e f = " i 1 4 4 8 " / > < d 1 p 1 : V a l u e   i : t y p e = " d 1 : s t r i n g " > ' T 2 ' ! R 3 C 5 6 : R 4 C 5 7 < / d 1 p 1 : V a l u e > < / d 2 : a n y T y p e > < d 2 : a n y T y p e   z : I d = " i 1 4 5 3 "   i : t y p e = " d 1 p 1 : M D M P r o p e r t y " > < d 1 p 1 : N a m e > _ 2 f a b 1 5 2 3 _ e c 2 6 _ 4 1 a e _ 8 2 f e _ 5 5 c 3 6 e 9 4 8 b a 3 < / d 1 p 1 : N a m e > < d 1 p 1 : P a r e n t   z : R e f = " i 1 4 4 7 " / > < d 1 p 1 : U U I D > a 5 e c 1 3 2 9 - c 2 0 2 - 4 7 0 c - 9 6 a 5 - d 7 1 0 1 8 6 7 a 0 b 7 < / d 1 p 1 : U U I D > < d 1 p 1 : C o n t a i n e r   z : R e f = " i 1 4 4 8 " / > < d 1 p 1 : V a l u e   i : t y p e = " d 1 : s t r i n g " > ' T 2 ' ! R 1 7 C 5 6 : R 1 8 C 5 7 < / d 1 p 1 : V a l u e > < / d 2 : a n y T y p e > < d 2 : a n y T y p e   z : I d = " i 1 4 5 4 "   i : t y p e = " d 1 p 1 : M D M P r o p e r t y " > < d 1 p 1 : N a m e > _ 7 f d 3 d 7 0 d _ e 0 5 8 _ 4 4 3 1 _ b 0 2 9 _ 2 c 8 0 3 0 c 6 d d 1 7 < / d 1 p 1 : N a m e > < d 1 p 1 : P a r e n t   z : R e f = " i 1 4 4 7 " / > < d 1 p 1 : U U I D > 4 b 5 a 8 f d 8 - 1 d 8 2 - 4 5 0 8 - a 9 0 6 - f 7 b 1 5 0 a 1 e 0 a a < / d 1 p 1 : U U I D > < d 1 p 1 : C o n t a i n e r   z : R e f = " i 1 4 4 8 " / > < d 1 p 1 : V a l u e   i : t y p e = " d 1 : s t r i n g " > ' T 2 ' ! R 2 9 C 5 6 : R 3 0 C 5 7 < / d 1 p 1 : V a l u e > < / d 2 : a n y T y p e > < d 2 : a n y T y p e   z : I d = " i 1 4 5 5 "   i : t y p e = " d 1 p 1 : M D M P r o p e r t y " > < d 1 p 1 : N a m e > _ 5 8 b 1 2 1 0 c _ d 0 e 0 _ 4 4 0 6 _ b 3 c 4 _ c e 2 b 6 e a 6 9 2 2 5 < / d 1 p 1 : N a m e > < d 1 p 1 : P a r e n t   z : R e f = " i 1 4 4 7 " / > < d 1 p 1 : U U I D > 6 1 0 c c e e a - d e 0 5 - 4 5 b c - b e 7 6 - e d 9 2 b 2 d 8 8 c 0 7 < / d 1 p 1 : U U I D > < d 1 p 1 : C o n t a i n e r   z : R e f = " i 1 4 4 8 " / > < d 1 p 1 : V a l u e   i : t y p e = " d 1 : s t r i n g " > ' T 2 ' ! R 4 5 C 5 6 : R 4 6 C 5 7 < / d 1 p 1 : V a l u e > < / d 2 : a n y T y p e > < d 2 : a n y T y p e   z : I d = " i 1 4 5 6 "   i : t y p e = " d 1 p 1 : M D M P r o p e r t y " > < d 1 p 1 : N a m e > _ 5 d 0 5 e 8 2 d _ 1 d c 0 _ 4 7 9 0 _ a c 9 0 _ a 3 b f 6 9 5 7 9 3 5 e < / d 1 p 1 : N a m e > < d 1 p 1 : P a r e n t   z : R e f = " i 1 4 4 7 " / > < d 1 p 1 : U U I D > 8 3 8 d a 0 5 2 - f 3 a 6 - 4 b f 9 - a b c 7 - a 3 9 c d 3 a 9 c d 9 a < / d 1 p 1 : U U I D > < d 1 p 1 : C o n t a i n e r   z : R e f = " i 1 4 4 8 " / > < d 1 p 1 : V a l u e   i : t y p e = " d 1 : s t r i n g " > ' T 2 ' ! R 6 1 C 5 6 : R 6 2 C 5 7 < / d 1 p 1 : V a l u e > < / d 2 : a n y T y p e > < d 2 : a n y T y p e   z : I d = " i 1 4 5 7 "   i : t y p e = " d 1 p 1 : M D M P r o p e r t y " > < d 1 p 1 : N a m e > _ c 5 e 2 7 3 6 7 _ e d 1 d _ 4 f 2 0 _ a a 0 f _ 4 3 f b 1 b 2 5 8 4 a 3 < / d 1 p 1 : N a m e > < d 1 p 1 : P a r e n t   z : R e f = " i 1 4 4 7 " / > < d 1 p 1 : U U I D > 6 2 c 5 7 3 1 1 - 2 2 e 6 - 4 b 8 1 - 8 5 a 2 - 0 8 4 e b 0 f 7 a a 2 e < / d 1 p 1 : U U I D > < d 1 p 1 : C o n t a i n e r   z : R e f = " i 1 4 4 8 " / > < d 1 p 1 : V a l u e   i : t y p e = " d 1 : s t r i n g " > ' T 2 ' ! R 8 0 C 5 6 : R 8 1 C 5 7 < / d 1 p 1 : V a l u e > < / d 2 : a n y T y p e > < d 2 : a n y T y p e   z : I d = " i 1 4 5 8 "   i : t y p e = " d 1 p 1 : M D M P r o p e r t y " > < d 1 p 1 : N a m e > _ 4 1 a 3 c 8 8 d _ b 2 1 7 _ 4 b f 1 _ a 3 6 0 _ 4 7 b 1 6 a 7 3 3 5 3 5 < / d 1 p 1 : N a m e > < d 1 p 1 : P a r e n t   z : R e f = " i 1 4 4 7 " / > < d 1 p 1 : U U I D > 5 5 2 3 b 8 2 2 - e 6 2 c - 4 5 4 1 - b d 5 8 - 4 d 5 e f d 9 9 3 4 4 5 < / d 1 p 1 : U U I D > < d 1 p 1 : C o n t a i n e r   z : R e f = " i 1 4 4 8 " / > < d 1 p 1 : V a l u e   i : t y p e = " d 1 : s t r i n g " > ' T 2 ' ! R 9 5 C 5 6 : R 9 6 C 5 7 < / d 1 p 1 : V a l u e > < / d 2 : a n y T y p e > < d 2 : a n y T y p e   z : I d = " i 1 4 5 9 "   i : t y p e = " d 1 p 1 : M D M P r o p e r t y " > < d 1 p 1 : N a m e > _ d a 2 2 2 0 9 d _ e f 2 6 _ 4 3 9 7 _ 8 2 9 1 _ 6 8 a 8 9 4 3 e d 0 6 4 < / d 1 p 1 : N a m e > < d 1 p 1 : P a r e n t   z : R e f = " i 1 4 4 7 " / > < d 1 p 1 : U U I D > 9 8 b 2 c d b e - 0 b 5 7 - 4 c c f - a a 3 2 - 6 a 8 9 a b c 9 a 4 b 7 < / d 1 p 1 : U U I D > < d 1 p 1 : C o n t a i n e r   z : R e f = " i 1 4 4 8 " / > < d 1 p 1 : V a l u e   i : t y p e = " d 1 : s t r i n g " > ' T 2 ' ! R 1 4 1 C 5 6 : R 1 4 2 C 5 7 < / d 1 p 1 : V a l u e > < / d 2 : a n y T y p e > < d 2 : a n y T y p e   z : I d = " i 1 4 6 0 "   i : t y p e = " d 1 p 1 : M D M P r o p e r t y " > < d 1 p 1 : N a m e > _ 1 2 3 0 1 5 c 3 _ 4 1 7 4 _ 4 0 4 e _ 8 4 9 2 _ 5 0 6 4 7 a f a 9 d 7 1 < / d 1 p 1 : N a m e > < d 1 p 1 : P a r e n t   z : R e f = " i 1 4 4 7 " / > < d 1 p 1 : U U I D > c 7 b 5 6 e 3 6 - 1 b c e - 4 6 c d - a 6 d c - 4 8 7 5 d f 3 e 2 a c 4 < / d 1 p 1 : U U I D > < d 1 p 1 : C o n t a i n e r   z : R e f = " i 1 4 4 8 " / > < d 1 p 1 : V a l u e   i : t y p e = " d 1 : s t r i n g " > ' T 2 ' ! R 1 5 3 C 5 6 : R 1 5 4 C 5 7 < / d 1 p 1 : V a l u e > < / d 2 : a n y T y p e > < d 2 : a n y T y p e   z : I d = " i 1 4 6 1 "   i : t y p e = " d 1 p 1 : M D M P r o p e r t y " > < d 1 p 1 : N a m e > _ d 4 5 c e b a c _ 4 c 2 e _ 4 2 d 1 _ a 4 1 3 _ 6 f e 2 f f c d 1 8 d 2 < / d 1 p 1 : N a m e > < d 1 p 1 : P a r e n t   z : R e f = " i 1 4 4 7 " / > < d 1 p 1 : U U I D > 3 a 1 a 1 4 3 d - 2 6 2 2 - 4 a c 9 - 9 9 0 d - 8 c a b 0 f 0 8 0 4 3 0 < / d 1 p 1 : U U I D > < d 1 p 1 : C o n t a i n e r   z : R e f = " i 1 4 4 8 " / > < d 1 p 1 : V a l u e   i : t y p e = " d 1 : s t r i n g " > ' T 2 ' ! R 2 0 0 C 5 6 : R 2 0 1 C 5 7 < / d 1 p 1 : V a l u e > < / d 2 : a n y T y p e > < d 2 : a n y T y p e   z : I d = " i 1 4 6 2 "   i : t y p e = " d 1 p 1 : M D M P r o p e r t y " > < d 1 p 1 : N a m e > _ 9 8 3 f 2 2 5 f _ 1 b b 4 _ 4 c c c _ b 9 f 7 _ 6 b 1 3 2 c 6 9 e 3 9 e < / d 1 p 1 : N a m e > < d 1 p 1 : P a r e n t   z : R e f = " i 1 4 4 7 " / > < d 1 p 1 : U U I D > 8 a 9 e 1 2 d d - f 5 b 7 - 4 3 9 8 - 8 b 1 c - 1 1 6 4 0 a e 6 f 5 3 c < / d 1 p 1 : U U I D > < d 1 p 1 : C o n t a i n e r   z : R e f = " i 1 4 4 8 " / > < d 1 p 1 : V a l u e   i : t y p e = " d 1 : s t r i n g " > ' T 2 ' ! R 2 1 2 C 5 6 : R 2 1 3 C 5 7 < / d 1 p 1 : V a l u e > < / d 2 : a n y T y p e > < d 2 : a n y T y p e   z : I d = " i 1 4 6 3 "   i : t y p e = " d 1 p 1 : M D M P r o p e r t y " > < d 1 p 1 : N a m e > _ 7 8 0 5 4 3 b a _ f f 7 9 _ 4 f b 6 _ b d 5 8 _ 9 c d 3 c 7 1 2 8 2 6 6 < / d 1 p 1 : N a m e > < d 1 p 1 : P a r e n t   z : R e f = " i 1 4 4 7 " / > < d 1 p 1 : U U I D > d 0 6 0 4 2 1 c - b f 7 2 - 4 3 a e - b 7 4 0 - 9 d 1 3 7 d a e 9 3 5 4 < / d 1 p 1 : U U I D > < d 1 p 1 : C o n t a i n e r   z : R e f = " i 1 4 4 8 " / > < d 1 p 1 : V a l u e   i : t y p e = " d 1 : s t r i n g " > ' T 2 ' ! R 2 2 5 C 5 6 : R 2 2 6 C 5 7 < / d 1 p 1 : V a l u e > < / d 2 : a n y T y p e > < d 2 : a n y T y p e   z : I d = " i 1 4 6 4 "   i : t y p e = " d 1 p 1 : M D M P r o p e r t y " > < d 1 p 1 : N a m e > _ 1 2 f c 3 7 c 8 _ d 0 1 6 _ 4 6 e 7 _ 8 b b 6 _ 6 0 7 c 0 7 8 6 6 2 d c < / d 1 p 1 : N a m e > < d 1 p 1 : P a r e n t   z : R e f = " i 1 4 4 7 " / > < d 1 p 1 : U U I D > 1 0 6 9 5 3 8 b - 3 4 b a - 4 4 b 5 - a c 4 f - 0 3 6 e a d c 3 c 2 8 6 < / d 1 p 1 : U U I D > < d 1 p 1 : C o n t a i n e r   z : R e f = " i 1 4 4 8 " / > < d 1 p 1 : V a l u e   i : t y p e = " d 1 : s t r i n g " > ' T 2 ' ! R 2 3 8 C 5 6 : R 2 3 9 C 5 7 < / d 1 p 1 : V a l u e > < / d 2 : a n y T y p e > < d 2 : a n y T y p e   z : I d = " i 1 4 6 5 "   i : t y p e = " d 1 p 1 : M D M P r o p e r t y " > < d 1 p 1 : N a m e > _ 7 5 5 3 2 e 3 e _ a 8 1 4 _ 4 8 f 9 _ 8 2 3 2 _ 8 9 e 8 4 3 b 0 f 0 2 6 < / d 1 p 1 : N a m e > < d 1 p 1 : P a r e n t   z : R e f = " i 1 4 4 7 " / > < d 1 p 1 : U U I D > 7 5 c 5 d 8 1 f - c 1 b 3 - 4 c 0 d - a d 0 c - 4 2 4 1 9 a b e 3 8 d d < / d 1 p 1 : U U I D > < d 1 p 1 : C o n t a i n e r   z : R e f = " i 1 4 4 8 " / > < d 1 p 1 : V a l u e   i : t y p e = " d 1 : s t r i n g " > ' T 2 ' ! R 2 5 1 C 5 6 : R 2 5 2 C 5 7 < / d 1 p 1 : V a l u e > < / d 2 : a n y T y p e > < d 2 : a n y T y p e   z : I d = " i 1 4 6 6 "   i : t y p e = " d 1 p 1 : M D M P r o p e r t y " > < d 1 p 1 : N a m e > _ 6 0 7 d 5 f 1 8 _ 4 d 1 5 _ 4 8 0 5 _ b 4 b d _ b 8 5 0 2 4 7 7 e 9 f b < / d 1 p 1 : N a m e > < d 1 p 1 : P a r e n t   z : R e f = " i 1 4 4 7 " / > < d 1 p 1 : U U I D > 5 2 a 4 d 6 8 0 - a e c b - 4 8 d 6 - b e 1 f - d 4 f 4 6 5 c d 5 9 1 9 < / d 1 p 1 : U U I D > < d 1 p 1 : C o n t a i n e r   z : R e f = " i 1 4 4 8 " / > < d 1 p 1 : V a l u e   i : t y p e = " d 1 : s t r i n g " > ' T 2 ' ! R 2 6 8 C 5 6 : R 2 6 9 C 5 7 < / d 1 p 1 : V a l u e > < / d 2 : a n y T y p e > < d 2 : a n y T y p e   z : I d = " i 1 4 6 7 "   i : t y p e = " d 1 p 1 : M D M P r o p e r t y " > < d 1 p 1 : N a m e > _ a f f d 9 5 c d _ d 5 e b _ 4 4 a 4 _ a 9 5 7 _ 3 b f c 4 1 f 2 3 8 6 5 < / d 1 p 1 : N a m e > < d 1 p 1 : P a r e n t   z : R e f = " i 1 4 4 7 " / > < d 1 p 1 : U U I D > f 7 e 0 2 5 5 1 - 5 6 2 2 - 4 e e b - a f 8 5 - 0 e 7 2 c 5 9 4 6 c e 5 < / d 1 p 1 : U U I D > < d 1 p 1 : C o n t a i n e r   z : R e f = " i 1 4 4 8 " / > < d 1 p 1 : V a l u e   i : t y p e = " d 1 : s t r i n g " > ' T 2 ' ! R 2 8 5 C 5 6 : R 2 8 6 C 5 7 < / d 1 p 1 : V a l u e > < / d 2 : a n y T y p e > < d 2 : a n y T y p e   z : I d = " i 1 4 6 8 "   i : t y p e = " d 1 p 1 : M D M P r o p e r t y " > < d 1 p 1 : N a m e > _ a 7 2 d a 3 0 d _ 6 8 2 6 _ 4 6 0 7 _ b 5 7 7 _ 7 2 0 6 0 1 c a 2 b 3 7 < / d 1 p 1 : N a m e > < d 1 p 1 : P a r e n t   z : R e f = " i 1 4 4 7 " / > < d 1 p 1 : U U I D > 7 4 7 5 5 a 6 4 - 5 7 f e - 4 6 a 8 - b f 7 9 - 4 f 4 4 5 3 2 0 c a 8 c < / d 1 p 1 : U U I D > < d 1 p 1 : C o n t a i n e r   z : R e f = " i 1 4 4 8 " / > < d 1 p 1 : V a l u e   i : t y p e = " d 1 : s t r i n g " > ' T 2 ' ! R 3 0 2 C 5 6 : R 3 0 3 C 5 7 < / d 1 p 1 : V a l u e > < / d 2 : a n y T y p e > < d 2 : a n y T y p e   z : I d = " i 1 4 6 9 "   i : t y p e = " d 1 p 1 : M D M P r o p e r t y " > < d 1 p 1 : N a m e > _ 5 5 3 a c c d 5 _ 1 0 5 9 _ 4 c 0 6 _ 8 7 7 1 _ e 8 7 6 e 8 7 e 2 a 2 0 < / d 1 p 1 : N a m e > < d 1 p 1 : P a r e n t   z : R e f = " i 1 4 4 7 " / > < d 1 p 1 : U U I D > 2 4 5 c 7 9 3 4 - 7 d 4 d - 4 4 d 8 - 8 5 9 1 - 1 a e b c f b e f e 7 5 < / d 1 p 1 : U U I D > < d 1 p 1 : C o n t a i n e r   z : R e f = " i 1 4 4 8 " / > < d 1 p 1 : V a l u e   i : t y p e = " d 1 : s t r i n g " > ' T 2 ' ! R 3 1 9 C 5 6 : R 3 2 0 C 5 7 < / d 1 p 1 : V a l u e > < / d 2 : a n y T y p e > < d 2 : a n y T y p e   z : I d = " i 1 4 7 0 "   i : t y p e = " d 1 p 1 : M D M P r o p e r t y " > < d 1 p 1 : N a m e > _ 1 4 1 3 c 5 9 2 _ 9 8 f 0 _ 4 6 3 a _ b 5 a b _ e d f b 2 4 1 d d e 9 d < / d 1 p 1 : N a m e > < d 1 p 1 : P a r e n t   z : R e f = " i 1 4 4 7 " / > < d 1 p 1 : U U I D > 7 3 5 5 c 3 a a - d a 9 a - 4 2 e 2 - 8 8 5 7 - b e 9 a d 5 8 9 1 8 7 d < / d 1 p 1 : U U I D > < d 1 p 1 : C o n t a i n e r   z : R e f = " i 1 4 4 8 " / > < d 1 p 1 : V a l u e   i : t y p e = " d 1 : s t r i n g " > ' T 2 ' ! R 3 3 6 C 5 6 : R 3 3 7 C 5 7 < / d 1 p 1 : V a l u e > < / d 2 : a n y T y p e > < d 2 : a n y T y p e   z : I d = " i 1 4 7 1 "   i : t y p e = " d 1 p 1 : M D M P r o p e r t y " > < d 1 p 1 : N a m e > _ 3 2 d 7 d 8 7 7 _ 8 9 b 2 _ 4 a 4 f _ a f e a _ 3 d b 7 f 2 9 7 c 9 8 7 < / d 1 p 1 : N a m e > < d 1 p 1 : P a r e n t   z : R e f = " i 1 4 4 7 " / > < d 1 p 1 : U U I D > 8 e d 1 e a 1 7 - 4 0 2 7 - 4 9 0 d - 9 f 7 d - c 3 d d c 9 a 8 8 7 2 a < / d 1 p 1 : U U I D > < d 1 p 1 : C o n t a i n e r   z : R e f = " i 1 4 4 8 " / > < d 1 p 1 : V a l u e   i : t y p e = " d 1 : s t r i n g " > ' T 2 ' ! R 3 5 3 C 5 6 : R 3 5 4 C 5 7 < / d 1 p 1 : V a l u e > < / d 2 : a n y T y p e > < d 2 : a n y T y p e   z : I d = " i 1 4 7 2 "   i : t y p e = " d 1 p 1 : M D M P r o p e r t y " > < d 1 p 1 : N a m e > _ 6 f 2 0 8 6 c c _ 5 0 6 2 _ 4 3 e 2 _ 9 1 b 9 _ 5 a f 7 0 e 0 b d 0 e f < / d 1 p 1 : N a m e > < d 1 p 1 : P a r e n t   z : R e f = " i 1 4 4 7 " / > < d 1 p 1 : U U I D > e d f 8 4 8 3 d - 6 5 d d - 4 6 5 9 - 9 6 e 0 - f 4 5 d 5 6 b 2 1 2 4 3 < / d 1 p 1 : U U I D > < d 1 p 1 : C o n t a i n e r   z : R e f = " i 1 4 4 8 " / > < d 1 p 1 : V a l u e   i : t y p e = " d 1 : s t r i n g " > ' T 2 ' ! R 3 7 0 C 5 6 : R 3 7 1 C 5 7 < / d 1 p 1 : V a l u e > < / d 2 : a n y T y p e > < d 2 : a n y T y p e   z : I d = " i 1 4 7 3 "   i : t y p e = " d 1 p 1 : M D M P r o p e r t y " > < d 1 p 1 : N a m e > _ d c 4 4 6 d b f _ c 1 4 e _ 4 4 f 4 _ 8 0 0 6 _ 5 e 3 a 5 0 f c 8 3 e 1 < / d 1 p 1 : N a m e > < d 1 p 1 : P a r e n t   z : R e f = " i 1 4 4 7 " / > < d 1 p 1 : U U I D > 3 b 3 2 a 0 2 6 - 7 b b 6 - 4 5 d b - 8 f 4 3 - a e 4 7 9 c 4 4 a d d 3 < / d 1 p 1 : U U I D > < d 1 p 1 : C o n t a i n e r   z : R e f = " i 1 4 4 8 " / > < d 1 p 1 : V a l u e   i : t y p e = " d 1 : s t r i n g " > ' T 2 ' ! R 3 8 7 C 5 6 : R 3 8 8 C 5 7 < / d 1 p 1 : V a l u e > < / d 2 : a n y T y p e > < d 2 : a n y T y p e   z : I d = " i 1 4 7 4 "   i : t y p e = " d 1 p 1 : M D M P r o p e r t y " > < d 1 p 1 : N a m e > _ 6 2 3 d 2 3 5 e _ c 1 2 9 _ 4 6 8 8 _ a e 8 f _ 3 f e f 3 c e e c 3 8 9 < / d 1 p 1 : N a m e > < d 1 p 1 : P a r e n t   z : R e f = " i 1 4 4 7 " / > < d 1 p 1 : U U I D > f b 5 0 f 1 6 5 - 1 d d 7 - 4 0 c 7 - 8 a 8 7 - 3 0 e 1 c 6 f a 1 6 b 0 < / d 1 p 1 : U U I D > < d 1 p 1 : C o n t a i n e r   z : R e f = " i 1 4 4 8 " / > < d 1 p 1 : V a l u e   i : t y p e = " d 1 : s t r i n g " > ' T 2 ' ! R 4 0 4 C 5 6 : R 4 0 5 C 5 7 < / d 1 p 1 : V a l u e > < / d 2 : a n y T y p e > < d 2 : a n y T y p e   z : I d = " i 1 4 7 5 "   i : t y p e = " d 1 p 1 : M D M P r o p e r t y " > < d 1 p 1 : N a m e > _ 9 0 8 8 9 b 5 2 _ f 6 0 a _ 4 1 b d _ a 7 e b _ 7 a 7 5 f c d a 7 3 b 7 < / d 1 p 1 : N a m e > < d 1 p 1 : P a r e n t   z : R e f = " i 1 4 4 7 " / > < d 1 p 1 : U U I D > 9 f 0 6 2 5 b d - 1 e 1 e - 4 b c b - a c d 4 - 9 c 7 4 7 e d 2 4 4 4 7 < / d 1 p 1 : U U I D > < d 1 p 1 : C o n t a i n e r   z : R e f = " i 1 4 4 8 " / > < d 1 p 1 : V a l u e   i : t y p e = " d 1 : s t r i n g " > ' T 2 ' ! R 4 2 2 C 5 6 : R 4 2 3 C 5 7 < / d 1 p 1 : V a l u e > < / d 2 : a n y T y p e > < d 2 : a n y T y p e   z : I d = " i 1 4 7 6 "   i : t y p e = " d 1 p 1 : M D M P r o p e r t y " > < d 1 p 1 : N a m e > _ c 5 a 2 9 4 4 a _ 5 8 0 7 _ 4 7 c 2 _ a a 5 1 _ 9 2 0 e d 9 f 6 1 d 2 d < / d 1 p 1 : N a m e > < d 1 p 1 : P a r e n t   z : R e f = " i 1 4 4 7 " / > < d 1 p 1 : U U I D > d 1 5 e 2 c 0 f - e e 0 5 - 4 1 6 b - 8 b a 3 - a b 7 a 8 a 3 5 e a 9 9 < / d 1 p 1 : U U I D > < d 1 p 1 : C o n t a i n e r   z : R e f = " i 1 4 4 8 " / > < d 1 p 1 : V a l u e   i : t y p e = " d 1 : s t r i n g " > ' T 2 ' ! R 4 5 0 C 5 6 : R 4 5 1 C 5 7 < / d 1 p 1 : V a l u e > < / d 2 : a n y T y p e > < d 2 : a n y T y p e   z : I d = " i 1 4 7 7 "   i : t y p e = " d 1 p 1 : M D M P r o p e r t y " > < d 1 p 1 : N a m e > _ 6 a 5 8 3 3 0 d _ 5 d 6 4 _ 4 3 5 a _ 9 e 4 2 _ 0 7 6 2 e 1 9 d d 4 5 6 < / d 1 p 1 : N a m e > < d 1 p 1 : P a r e n t   z : R e f = " i 1 4 4 7 " / > < d 1 p 1 : U U I D > 0 5 d d 2 c 0 d - 4 2 9 6 - 4 a 4 d - b f 2 c - c 7 0 2 7 b 0 8 9 2 6 e < / d 1 p 1 : U U I D > < d 1 p 1 : C o n t a i n e r   z : R e f = " i 1 4 4 8 " / > < d 1 p 1 : V a l u e   i : t y p e = " d 1 : s t r i n g " > ' T 2 ' ! R 4 6 5 C 5 6 : R 4 6 6 C 5 7 < / d 1 p 1 : V a l u e > < / d 2 : a n y T y p e > < / d 1 p 1 : _ e l e m e n t s > < d 1 p 1 : _ c o n t e x t C o l l e c t i o n s > < d 2 : K e y V a l u e O f a n y T y p e C o m p o n e n t C o l l e c t i o n O f a n y T y p e g W H h t R N j > < d 2 : K e y   z : R e f = " i 1 8 " / > < d 2 : V a l u e   z : I d = " i 1 4 7 8 " > < d 1 p 1 : U U I D > f d 4 7 0 8 d 8 - 6 6 4 b - 4 f 9 9 - a 5 5 a - 5 2 f c 2 c 4 c 1 b 3 e < / d 1 p 1 : U U I D > < d 1 p 1 : _ e l e m e n t s > < d 2 : a n y T y p e   z : R e f = " i 1 4 4 9 " / > < d 2 : a n y T y p e   z : R e f = " i 1 4 5 2 " / > < d 2 : a n y T y p e   z : R e f = " i 1 4 5 3 " / > < d 2 : a n y T y p e   z : R e f = " i 1 4 5 4 " / > < d 2 : a n y T y p e   z : R e f = " i 1 4 5 5 " / > < d 2 : a n y T y p e   z : R e f = " i 1 4 5 6 " / > < d 2 : a n y T y p e   z : R e f = " i 1 4 5 7 " / > < d 2 : a n y T y p e   z : R e f = " i 1 4 5 8 " / > < d 2 : a n y T y p e   z : R e f = " i 1 4 5 9 " / > < d 2 : a n y T y p e   z : R e f = " i 1 4 6 0 " / > < d 2 : a n y T y p e   z : R e f = " i 1 4 6 1 " / > < d 2 : a n y T y p e   z : R e f = " i 1 4 6 2 " / > < d 2 : a n y T y p e   z : R e f = " i 1 4 6 3 " / > < d 2 : a n y T y p e   z : R e f = " i 1 4 6 4 " / > < d 2 : a n y T y p e   z : R e f = " i 1 4 6 5 " / > < d 2 : a n y T y p e   z : R e f = " i 1 4 6 6 " / > < d 2 : a n y T y p e   z : R e f = " i 1 4 6 7 " / > < d 2 : a n y T y p e   z : R e f = " i 1 4 6 8 " / > < d 2 : a n y T y p e   z : R e f = " i 1 4 6 9 " / > < d 2 : a n y T y p e   z : R e f = " i 1 4 7 0 " / > < d 2 : a n y T y p e   z : R e f = " i 1 4 7 1 " / > < d 2 : a n y T y p e   z : R e f = " i 1 4 7 2 " / > < d 2 : a n y T y p e   z : R e f = " i 1 4 7 3 " / > < d 2 : a n y T y p e   z : R e f = " i 1 4 7 4 " / > < d 2 : a n y T y p e   z : R e f = " i 1 4 7 5 " / > < d 2 : a n y T y p e   z : R e f = " i 1 4 7 6 " / > < d 2 : a n y T y p e   z : R e f = " i 1 4 7 7 " / > < / d 1 p 1 : _ e l e m e n t s > < / d 2 : V a l u e > < / d 2 : K e y V a l u e O f a n y T y p e C o m p o n e n t C o l l e c t i o n O f a n y T y p e g W H h t R N j > < / d 1 p 1 : _ c o n t e x t C o l l e c t i o n s > < / d 1 p 1 : _ p r o p e r t i e s > < d 1 p 1 : C o n t a i n e r   z : R e f = " i 1 4 4 6 " / > < d 1 p 1 : _ l a b e l s > < d 2 : K e y V a l u e O f s t r i n g a n y T y p e > < d 2 : K e y > L a b e l < / d 2 : K e y > < d 2 : V a l u e   z : I d = " i 1 4 7 9 "   i : t y p e = " d 1 p 1 : L a b e l " > < d 1 p 1 : P a r e n t   z : R e f = " i 1 4 4 7 " / > < d 1 p 1 : U U I D > e f 1 b 6 7 a 7 - 6 1 6 c - 4 9 c 0 - b f 2 5 - e b a 1 d a 5 e 9 1 8 0 < / d 1 p 1 : U U I D > < d 1 p 1 : _ t e x t s > < d 2 : K e y V a l u e O f L a b e l . T e x t K e y s t r i n g _ S R k x G n 9 d > < d 2 : K e y > < d 1 p 1 : C o n t e x t   z : R e f = " i 1 8 " / > < d 1 p 1 : L a n g u a g e   z : R e f = " i 3 2 " / > < / d 2 : K e y > < d 2 : V a l u e > P r o x i m i t �   a v e c   B o u y g u e s   I m m o b i l i e r   -   S T   0   �   5 < / 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4 8 0 "   i : t y p e = " d 1 p 1 : E l e m e n t " > < d 1 p 1 : N a m e > S T & a m p ; 3 2 ; 6 & a m p ; 3 2 ; & a m p ; 2 2 4 ; & a m p ; 3 2 ; 7 < / d 1 p 1 : N a m e > < d 1 p 1 : O b j e c t T y p e > E l e m e n t < / d 1 p 1 : O b j e c t T y p e > < d 1 p 1 : P a r e n t   z : R e f = " i 1 4 1 6 " / > < d 1 p 1 : U U I D > 4 b a 9 a 6 0 7 - a 9 0 f - 4 d 1 b - b 7 1 1 - 5 d b f 0 e 8 c 8 c 6 4 < / d 1 p 1 : U U I D > < d 1 p 1 : _ p r o p e r t i e s   z : I d = " i 1 4 8 1 "   i : t y p e = " d 1 p 1 : M D M P r o p e r t i e s " > < d 1 p 1 : P a r e n t   z : R e f = " i 1 4 8 0 " / > < d 1 p 1 : U U I D > 3 7 a 5 7 7 2 4 - 4 e b 3 - 4 f 1 1 - 8 a f 9 - 4 5 e 8 7 0 a 5 1 6 2 4 < / d 1 p 1 : U U I D > < d 1 p 1 : _ e l e m e n t s > < d 2 : a n y T y p e   z : I d = " i 1 4 8 2 "   i : t y p e = " d 1 p 1 : M D M P r o p e r t y " > < d 1 p 1 : N a m e > S i g L e t t e r < / d 1 p 1 : N a m e > < d 1 p 1 : P a r e n t   z : R e f = " i 1 4 8 0 " / > < d 1 p 1 : U U I D > 1 a 4 3 6 9 b e - d f 6 0 - 4 e 8 8 - b c e 1 - 6 7 b 1 7 2 5 f 5 a 2 5 < / d 1 p 1 : U U I D > < d 1 p 1 : _ p r o p e r t i e s   z : I d = " i 1 4 8 3 "   i : t y p e = " d 1 p 1 : M D M P r o p e r t i e s " > < d 1 p 1 : P a r e n t   z : R e f = " i 1 4 8 2 " / > < d 1 p 1 : U U I D > c 3 5 b d 4 f 2 - 1 1 1 f - 4 3 6 c - b f a c - d 7 3 a b 9 d 1 8 f b f < / d 1 p 1 : U U I D > < d 1 p 1 : _ e l e m e n t s / > < d 1 p 1 : _ c o n t e x t C o l l e c t i o n s > < d 2 : K e y V a l u e O f a n y T y p e C o m p o n e n t C o l l e c t i o n O f a n y T y p e g W H h t R N j > < d 2 : K e y   z : R e f = " i 1 8 " / > < d 2 : V a l u e   z : I d = " i 1 4 8 4 " > < d 1 p 1 : U U I D > 9 7 1 1 d 5 3 4 - 4 5 e 7 - 4 6 1 f - a 9 d d - a 1 8 f c 3 d 9 2 5 0 a < / d 1 p 1 : U U I D > < d 1 p 1 : _ e l e m e n t s / > < / d 2 : V a l u e > < / d 2 : K e y V a l u e O f a n y T y p e C o m p o n e n t C o l l e c t i o n O f a n y T y p e g W H h t R N j > < / d 1 p 1 : _ c o n t e x t C o l l e c t i o n s > < / d 1 p 1 : _ p r o p e r t i e s > < d 1 p 1 : C o n t a i n e r   z : R e f = " i 1 4 8 1 " / > < d 1 p 1 : V a l u e   i : t y p e = " d 1 : s t r i n g " > B < / d 1 p 1 : V a l u e > < / d 2 : a n y T y p e > < d 2 : a n y T y p e   z : I d = " i 1 4 8 5 "   i : t y p e = " d 1 p 1 : M D M P r o p e r t y " > < d 1 p 1 : N a m e > _ 7 3 0 8 4 c 1 2 _ 7 6 8 0 _ 4 8 d 4 _ 9 2 c 2 _ 6 b 0 c 8 0 5 4 2 9 f 2 < / d 1 p 1 : N a m e > < d 1 p 1 : P a r e n t   z : R e f = " i 1 4 8 0 " / > < d 1 p 1 : U U I D > 3 0 5 f 0 0 f e - 8 7 0 4 - 4 b 0 7 - a 9 8 d - f a 9 3 1 b 7 5 f c 6 4 < / d 1 p 1 : U U I D > < d 1 p 1 : C o n t a i n e r   z : R e f = " i 1 4 8 1 " / > < d 1 p 1 : V a l u e   i : t y p e = " d 1 : s t r i n g " > ' T 2 ' ! R 3 C 5 8 : R 4 C 5 9 < / d 1 p 1 : V a l u e > < / d 2 : a n y T y p e > < d 2 : a n y T y p e   z : I d = " i 1 4 8 6 "   i : t y p e = " d 1 p 1 : M D M P r o p e r t y " > < d 1 p 1 : N a m e > _ 2 f a b 1 5 2 3 _ e c 2 6 _ 4 1 a e _ 8 2 f e _ 5 5 c 3 6 e 9 4 8 b a 3 < / d 1 p 1 : N a m e > < d 1 p 1 : P a r e n t   z : R e f = " i 1 4 8 0 " / > < d 1 p 1 : U U I D > 4 e 0 8 f c f 3 - 9 6 5 4 - 4 4 9 2 - 9 b 0 f - b 7 4 a 6 d 3 5 4 c 9 7 < / d 1 p 1 : U U I D > < d 1 p 1 : C o n t a i n e r   z : R e f = " i 1 4 8 1 " / > < d 1 p 1 : V a l u e   i : t y p e = " d 1 : s t r i n g " > ' T 2 ' ! R 1 7 C 5 8 : R 1 8 C 5 9 < / d 1 p 1 : V a l u e > < / d 2 : a n y T y p e > < d 2 : a n y T y p e   z : I d = " i 1 4 8 7 "   i : t y p e = " d 1 p 1 : M D M P r o p e r t y " > < d 1 p 1 : N a m e > _ 7 f d 3 d 7 0 d _ e 0 5 8 _ 4 4 3 1 _ b 0 2 9 _ 2 c 8 0 3 0 c 6 d d 1 7 < / d 1 p 1 : N a m e > < d 1 p 1 : P a r e n t   z : R e f = " i 1 4 8 0 " / > < d 1 p 1 : U U I D > 4 b 8 a 0 8 b 0 - d 6 9 5 - 4 9 a d - a 8 f e - 3 0 b 9 e d 4 b d d a 7 < / d 1 p 1 : U U I D > < d 1 p 1 : C o n t a i n e r   z : R e f = " i 1 4 8 1 " / > < d 1 p 1 : V a l u e   i : t y p e = " d 1 : s t r i n g " > ' T 2 ' ! R 2 9 C 5 8 : R 3 0 C 5 9 < / d 1 p 1 : V a l u e > < / d 2 : a n y T y p e > < d 2 : a n y T y p e   z : I d = " i 1 4 8 8 "   i : t y p e = " d 1 p 1 : M D M P r o p e r t y " > < d 1 p 1 : N a m e > _ 5 8 b 1 2 1 0 c _ d 0 e 0 _ 4 4 0 6 _ b 3 c 4 _ c e 2 b 6 e a 6 9 2 2 5 < / d 1 p 1 : N a m e > < d 1 p 1 : P a r e n t   z : R e f = " i 1 4 8 0 " / > < d 1 p 1 : U U I D > c 0 0 7 d 8 d 6 - e e 0 b - 4 f c a - b 9 8 8 - e 1 4 b d 3 d 8 9 7 b a < / d 1 p 1 : U U I D > < d 1 p 1 : C o n t a i n e r   z : R e f = " i 1 4 8 1 " / > < d 1 p 1 : V a l u e   i : t y p e = " d 1 : s t r i n g " > ' T 2 ' ! R 4 5 C 5 8 : R 4 6 C 5 9 < / d 1 p 1 : V a l u e > < / d 2 : a n y T y p e > < d 2 : a n y T y p e   z : I d = " i 1 4 8 9 "   i : t y p e = " d 1 p 1 : M D M P r o p e r t y " > < d 1 p 1 : N a m e > _ 5 d 0 5 e 8 2 d _ 1 d c 0 _ 4 7 9 0 _ a c 9 0 _ a 3 b f 6 9 5 7 9 3 5 e < / d 1 p 1 : N a m e > < d 1 p 1 : P a r e n t   z : R e f = " i 1 4 8 0 " / > < d 1 p 1 : U U I D > 3 4 6 e 8 6 4 8 - 5 9 1 8 - 4 f 7 f - 8 e 2 b - d 8 9 a c e 4 9 1 a b 2 < / d 1 p 1 : U U I D > < d 1 p 1 : C o n t a i n e r   z : R e f = " i 1 4 8 1 " / > < d 1 p 1 : V a l u e   i : t y p e = " d 1 : s t r i n g " > ' T 2 ' ! R 6 1 C 5 8 : R 6 2 C 5 9 < / d 1 p 1 : V a l u e > < / d 2 : a n y T y p e > < d 2 : a n y T y p e   z : I d = " i 1 4 9 0 "   i : t y p e = " d 1 p 1 : M D M P r o p e r t y " > < d 1 p 1 : N a m e > _ c 5 e 2 7 3 6 7 _ e d 1 d _ 4 f 2 0 _ a a 0 f _ 4 3 f b 1 b 2 5 8 4 a 3 < / d 1 p 1 : N a m e > < d 1 p 1 : P a r e n t   z : R e f = " i 1 4 8 0 " / > < d 1 p 1 : U U I D > d 5 f f a 3 a 0 - 1 0 0 f - 4 1 c f - 8 2 5 8 - 2 d 1 a 6 2 5 e 3 9 f 8 < / d 1 p 1 : U U I D > < d 1 p 1 : C o n t a i n e r   z : R e f = " i 1 4 8 1 " / > < d 1 p 1 : V a l u e   i : t y p e = " d 1 : s t r i n g " > ' T 2 ' ! R 8 0 C 5 8 : R 8 1 C 5 9 < / d 1 p 1 : V a l u e > < / d 2 : a n y T y p e > < d 2 : a n y T y p e   z : I d = " i 1 4 9 1 "   i : t y p e = " d 1 p 1 : M D M P r o p e r t y " > < d 1 p 1 : N a m e > _ 4 1 a 3 c 8 8 d _ b 2 1 7 _ 4 b f 1 _ a 3 6 0 _ 4 7 b 1 6 a 7 3 3 5 3 5 < / d 1 p 1 : N a m e > < d 1 p 1 : P a r e n t   z : R e f = " i 1 4 8 0 " / > < d 1 p 1 : U U I D > c 0 d 7 6 2 2 e - 1 a e 3 - 4 6 d 0 - a 1 e 2 - 6 4 b 8 c 1 6 e 0 4 7 7 < / d 1 p 1 : U U I D > < d 1 p 1 : C o n t a i n e r   z : R e f = " i 1 4 8 1 " / > < d 1 p 1 : V a l u e   i : t y p e = " d 1 : s t r i n g " > ' T 2 ' ! R 9 5 C 5 8 : R 9 6 C 5 9 < / d 1 p 1 : V a l u e > < / d 2 : a n y T y p e > < d 2 : a n y T y p e   z : I d = " i 1 4 9 2 "   i : t y p e = " d 1 p 1 : M D M P r o p e r t y " > < d 1 p 1 : N a m e > _ d a 2 2 2 0 9 d _ e f 2 6 _ 4 3 9 7 _ 8 2 9 1 _ 6 8 a 8 9 4 3 e d 0 6 4 < / d 1 p 1 : N a m e > < d 1 p 1 : P a r e n t   z : R e f = " i 1 4 8 0 " / > < d 1 p 1 : U U I D > d c d a f 8 0 a - 4 2 3 6 - 4 e a a - 9 e 1 e - a 8 8 8 1 c 2 0 b 2 4 0 < / d 1 p 1 : U U I D > < d 1 p 1 : C o n t a i n e r   z : R e f = " i 1 4 8 1 " / > < d 1 p 1 : V a l u e   i : t y p e = " d 1 : s t r i n g " > ' T 2 ' ! R 1 4 1 C 5 8 : R 1 4 2 C 5 9 < / d 1 p 1 : V a l u e > < / d 2 : a n y T y p e > < d 2 : a n y T y p e   z : I d = " i 1 4 9 3 "   i : t y p e = " d 1 p 1 : M D M P r o p e r t y " > < d 1 p 1 : N a m e > _ 1 2 3 0 1 5 c 3 _ 4 1 7 4 _ 4 0 4 e _ 8 4 9 2 _ 5 0 6 4 7 a f a 9 d 7 1 < / d 1 p 1 : N a m e > < d 1 p 1 : P a r e n t   z : R e f = " i 1 4 8 0 " / > < d 1 p 1 : U U I D > 1 4 9 0 a 7 1 a - d 6 a 9 - 4 6 3 4 - 8 4 7 6 - 6 c a 5 9 1 7 4 f f 6 a < / d 1 p 1 : U U I D > < d 1 p 1 : C o n t a i n e r   z : R e f = " i 1 4 8 1 " / > < d 1 p 1 : V a l u e   i : t y p e = " d 1 : s t r i n g " > ' T 2 ' ! R 1 5 3 C 5 8 : R 1 5 4 C 5 9 < / d 1 p 1 : V a l u e > < / d 2 : a n y T y p e > < d 2 : a n y T y p e   z : I d = " i 1 4 9 4 "   i : t y p e = " d 1 p 1 : M D M P r o p e r t y " > < d 1 p 1 : N a m e > _ d 4 5 c e b a c _ 4 c 2 e _ 4 2 d 1 _ a 4 1 3 _ 6 f e 2 f f c d 1 8 d 2 < / d 1 p 1 : N a m e > < d 1 p 1 : P a r e n t   z : R e f = " i 1 4 8 0 " / > < d 1 p 1 : U U I D > b 6 4 3 b b f 9 - d 1 f 2 - 4 2 e 6 - 8 7 e c - 2 2 9 b f c c c b e 3 a < / d 1 p 1 : U U I D > < d 1 p 1 : C o n t a i n e r   z : R e f = " i 1 4 8 1 " / > < d 1 p 1 : V a l u e   i : t y p e = " d 1 : s t r i n g " > ' T 2 ' ! R 2 0 0 C 5 8 : R 2 0 1 C 5 9 < / d 1 p 1 : V a l u e > < / d 2 : a n y T y p e > < d 2 : a n y T y p e   z : I d = " i 1 4 9 5 "   i : t y p e = " d 1 p 1 : M D M P r o p e r t y " > < d 1 p 1 : N a m e > _ 9 8 3 f 2 2 5 f _ 1 b b 4 _ 4 c c c _ b 9 f 7 _ 6 b 1 3 2 c 6 9 e 3 9 e < / d 1 p 1 : N a m e > < d 1 p 1 : P a r e n t   z : R e f = " i 1 4 8 0 " / > < d 1 p 1 : U U I D > f 4 1 9 d c 9 4 - a c c 8 - 4 c 6 f - 9 3 a 9 - b 9 a 9 d 0 7 3 1 3 9 a < / d 1 p 1 : U U I D > < d 1 p 1 : C o n t a i n e r   z : R e f = " i 1 4 8 1 " / > < d 1 p 1 : V a l u e   i : t y p e = " d 1 : s t r i n g " > ' T 2 ' ! R 2 1 2 C 5 8 : R 2 1 3 C 5 9 < / d 1 p 1 : V a l u e > < / d 2 : a n y T y p e > < d 2 : a n y T y p e   z : I d = " i 1 4 9 6 "   i : t y p e = " d 1 p 1 : M D M P r o p e r t y " > < d 1 p 1 : N a m e > _ 7 8 0 5 4 3 b a _ f f 7 9 _ 4 f b 6 _ b d 5 8 _ 9 c d 3 c 7 1 2 8 2 6 6 < / d 1 p 1 : N a m e > < d 1 p 1 : P a r e n t   z : R e f = " i 1 4 8 0 " / > < d 1 p 1 : U U I D > 7 b 8 8 7 f f 6 - 8 e e 8 - 4 6 3 f - b f 3 f - 0 f 1 5 e c 6 d 6 3 5 3 < / d 1 p 1 : U U I D > < d 1 p 1 : C o n t a i n e r   z : R e f = " i 1 4 8 1 " / > < d 1 p 1 : V a l u e   i : t y p e = " d 1 : s t r i n g " > ' T 2 ' ! R 2 2 5 C 5 8 : R 2 2 6 C 5 9 < / d 1 p 1 : V a l u e > < / d 2 : a n y T y p e > < d 2 : a n y T y p e   z : I d = " i 1 4 9 7 "   i : t y p e = " d 1 p 1 : M D M P r o p e r t y " > < d 1 p 1 : N a m e > _ 1 2 f c 3 7 c 8 _ d 0 1 6 _ 4 6 e 7 _ 8 b b 6 _ 6 0 7 c 0 7 8 6 6 2 d c < / d 1 p 1 : N a m e > < d 1 p 1 : P a r e n t   z : R e f = " i 1 4 8 0 " / > < d 1 p 1 : U U I D > 8 6 6 b c 5 0 e - b d 1 6 - 4 7 7 9 - 9 5 3 d - 7 b 9 b a e a 8 6 3 d f < / d 1 p 1 : U U I D > < d 1 p 1 : C o n t a i n e r   z : R e f = " i 1 4 8 1 " / > < d 1 p 1 : V a l u e   i : t y p e = " d 1 : s t r i n g " > ' T 2 ' ! R 2 3 8 C 5 8 : R 2 3 9 C 5 9 < / d 1 p 1 : V a l u e > < / d 2 : a n y T y p e > < d 2 : a n y T y p e   z : I d = " i 1 4 9 8 "   i : t y p e = " d 1 p 1 : M D M P r o p e r t y " > < d 1 p 1 : N a m e > _ 7 5 5 3 2 e 3 e _ a 8 1 4 _ 4 8 f 9 _ 8 2 3 2 _ 8 9 e 8 4 3 b 0 f 0 2 6 < / d 1 p 1 : N a m e > < d 1 p 1 : P a r e n t   z : R e f = " i 1 4 8 0 " / > < d 1 p 1 : U U I D > e e a f 2 6 a 3 - c 8 0 c - 4 a 8 3 - 9 2 a 3 - 0 1 a b 2 b 4 8 a 3 4 6 < / d 1 p 1 : U U I D > < d 1 p 1 : C o n t a i n e r   z : R e f = " i 1 4 8 1 " / > < d 1 p 1 : V a l u e   i : t y p e = " d 1 : s t r i n g " > ' T 2 ' ! R 2 5 1 C 5 8 : R 2 5 2 C 5 9 < / d 1 p 1 : V a l u e > < / d 2 : a n y T y p e > < d 2 : a n y T y p e   z : I d = " i 1 4 9 9 "   i : t y p e = " d 1 p 1 : M D M P r o p e r t y " > < d 1 p 1 : N a m e > _ 6 0 7 d 5 f 1 8 _ 4 d 1 5 _ 4 8 0 5 _ b 4 b d _ b 8 5 0 2 4 7 7 e 9 f b < / d 1 p 1 : N a m e > < d 1 p 1 : P a r e n t   z : R e f = " i 1 4 8 0 " / > < d 1 p 1 : U U I D > 7 3 0 5 a 3 3 d - 9 4 7 1 - 4 e 1 6 - b b 5 b - b 2 f e 3 9 3 4 7 6 f 6 < / d 1 p 1 : U U I D > < d 1 p 1 : C o n t a i n e r   z : R e f = " i 1 4 8 1 " / > < d 1 p 1 : V a l u e   i : t y p e = " d 1 : s t r i n g " > ' T 2 ' ! R 2 6 8 C 5 8 : R 2 6 9 C 5 9 < / d 1 p 1 : V a l u e > < / d 2 : a n y T y p e > < d 2 : a n y T y p e   z : I d = " i 1 5 0 0 "   i : t y p e = " d 1 p 1 : M D M P r o p e r t y " > < d 1 p 1 : N a m e > _ a f f d 9 5 c d _ d 5 e b _ 4 4 a 4 _ a 9 5 7 _ 3 b f c 4 1 f 2 3 8 6 5 < / d 1 p 1 : N a m e > < d 1 p 1 : P a r e n t   z : R e f = " i 1 4 8 0 " / > < d 1 p 1 : U U I D > f d e 2 7 7 3 3 - 7 3 8 6 - 4 e 2 a - 8 6 d 9 - 9 1 c 8 7 1 8 4 e 9 4 b < / d 1 p 1 : U U I D > < d 1 p 1 : C o n t a i n e r   z : R e f = " i 1 4 8 1 " / > < d 1 p 1 : V a l u e   i : t y p e = " d 1 : s t r i n g " > ' T 2 ' ! R 2 8 5 C 5 8 : R 2 8 6 C 5 9 < / d 1 p 1 : V a l u e > < / d 2 : a n y T y p e > < d 2 : a n y T y p e   z : I d = " i 1 5 0 1 "   i : t y p e = " d 1 p 1 : M D M P r o p e r t y " > < d 1 p 1 : N a m e > _ a 7 2 d a 3 0 d _ 6 8 2 6 _ 4 6 0 7 _ b 5 7 7 _ 7 2 0 6 0 1 c a 2 b 3 7 < / d 1 p 1 : N a m e > < d 1 p 1 : P a r e n t   z : R e f = " i 1 4 8 0 " / > < d 1 p 1 : U U I D > 7 4 7 f 2 0 f d - 4 9 a 5 - 4 1 f 4 - a 1 f d - c a e 5 0 9 a 8 c 1 9 0 < / d 1 p 1 : U U I D > < d 1 p 1 : C o n t a i n e r   z : R e f = " i 1 4 8 1 " / > < d 1 p 1 : V a l u e   i : t y p e = " d 1 : s t r i n g " > ' T 2 ' ! R 3 0 2 C 5 8 : R 3 0 3 C 5 9 < / d 1 p 1 : V a l u e > < / d 2 : a n y T y p e > < d 2 : a n y T y p e   z : I d = " i 1 5 0 2 "   i : t y p e = " d 1 p 1 : M D M P r o p e r t y " > < d 1 p 1 : N a m e > _ 5 5 3 a c c d 5 _ 1 0 5 9 _ 4 c 0 6 _ 8 7 7 1 _ e 8 7 6 e 8 7 e 2 a 2 0 < / d 1 p 1 : N a m e > < d 1 p 1 : P a r e n t   z : R e f = " i 1 4 8 0 " / > < d 1 p 1 : U U I D > 5 2 4 a 9 c 6 6 - 9 0 7 3 - 4 7 3 7 - a 5 a 2 - e 7 3 4 4 a 5 e 5 2 7 3 < / d 1 p 1 : U U I D > < d 1 p 1 : C o n t a i n e r   z : R e f = " i 1 4 8 1 " / > < d 1 p 1 : V a l u e   i : t y p e = " d 1 : s t r i n g " > ' T 2 ' ! R 3 1 9 C 5 8 : R 3 2 0 C 5 9 < / d 1 p 1 : V a l u e > < / d 2 : a n y T y p e > < d 2 : a n y T y p e   z : I d = " i 1 5 0 3 "   i : t y p e = " d 1 p 1 : M D M P r o p e r t y " > < d 1 p 1 : N a m e > _ 1 4 1 3 c 5 9 2 _ 9 8 f 0 _ 4 6 3 a _ b 5 a b _ e d f b 2 4 1 d d e 9 d < / d 1 p 1 : N a m e > < d 1 p 1 : P a r e n t   z : R e f = " i 1 4 8 0 " / > < d 1 p 1 : U U I D > a c 4 e 2 7 8 0 - c 9 9 2 - 4 1 7 c - b 8 9 c - f e 8 b e 1 3 7 a 1 5 7 < / d 1 p 1 : U U I D > < d 1 p 1 : C o n t a i n e r   z : R e f = " i 1 4 8 1 " / > < d 1 p 1 : V a l u e   i : t y p e = " d 1 : s t r i n g " > ' T 2 ' ! R 3 3 6 C 5 8 : R 3 3 7 C 5 9 < / d 1 p 1 : V a l u e > < / d 2 : a n y T y p e > < d 2 : a n y T y p e   z : I d = " i 1 5 0 4 "   i : t y p e = " d 1 p 1 : M D M P r o p e r t y " > < d 1 p 1 : N a m e > _ 3 2 d 7 d 8 7 7 _ 8 9 b 2 _ 4 a 4 f _ a f e a _ 3 d b 7 f 2 9 7 c 9 8 7 < / d 1 p 1 : N a m e > < d 1 p 1 : P a r e n t   z : R e f = " i 1 4 8 0 " / > < d 1 p 1 : U U I D > c e b d 9 5 e a - 1 8 3 f - 4 9 6 d - 8 5 c 2 - 9 c 4 a c 2 f 8 6 3 5 c < / d 1 p 1 : U U I D > < d 1 p 1 : C o n t a i n e r   z : R e f = " i 1 4 8 1 " / > < d 1 p 1 : V a l u e   i : t y p e = " d 1 : s t r i n g " > ' T 2 ' ! R 3 5 3 C 5 8 : R 3 5 4 C 5 9 < / d 1 p 1 : V a l u e > < / d 2 : a n y T y p e > < d 2 : a n y T y p e   z : I d = " i 1 5 0 5 "   i : t y p e = " d 1 p 1 : M D M P r o p e r t y " > < d 1 p 1 : N a m e > _ 6 f 2 0 8 6 c c _ 5 0 6 2 _ 4 3 e 2 _ 9 1 b 9 _ 5 a f 7 0 e 0 b d 0 e f < / d 1 p 1 : N a m e > < d 1 p 1 : P a r e n t   z : R e f = " i 1 4 8 0 " / > < d 1 p 1 : U U I D > 0 a 2 d 0 3 9 3 - 8 2 6 3 - 4 4 a 4 - a a 9 4 - 8 5 f d 8 1 0 7 3 5 a 7 < / d 1 p 1 : U U I D > < d 1 p 1 : C o n t a i n e r   z : R e f = " i 1 4 8 1 " / > < d 1 p 1 : V a l u e   i : t y p e = " d 1 : s t r i n g " > ' T 2 ' ! R 3 7 0 C 5 8 : R 3 7 1 C 5 9 < / d 1 p 1 : V a l u e > < / d 2 : a n y T y p e > < d 2 : a n y T y p e   z : I d = " i 1 5 0 6 "   i : t y p e = " d 1 p 1 : M D M P r o p e r t y " > < d 1 p 1 : N a m e > _ d c 4 4 6 d b f _ c 1 4 e _ 4 4 f 4 _ 8 0 0 6 _ 5 e 3 a 5 0 f c 8 3 e 1 < / d 1 p 1 : N a m e > < d 1 p 1 : P a r e n t   z : R e f = " i 1 4 8 0 " / > < d 1 p 1 : U U I D > 4 4 3 4 7 3 7 0 - c f a 0 - 4 6 f a - a f 7 2 - b a 1 5 1 3 d 8 a 9 9 7 < / d 1 p 1 : U U I D > < d 1 p 1 : C o n t a i n e r   z : R e f = " i 1 4 8 1 " / > < d 1 p 1 : V a l u e   i : t y p e = " d 1 : s t r i n g " > ' T 2 ' ! R 3 8 7 C 5 8 : R 3 8 8 C 5 9 < / d 1 p 1 : V a l u e > < / d 2 : a n y T y p e > < d 2 : a n y T y p e   z : I d = " i 1 5 0 7 "   i : t y p e = " d 1 p 1 : M D M P r o p e r t y " > < d 1 p 1 : N a m e > _ 6 2 3 d 2 3 5 e _ c 1 2 9 _ 4 6 8 8 _ a e 8 f _ 3 f e f 3 c e e c 3 8 9 < / d 1 p 1 : N a m e > < d 1 p 1 : P a r e n t   z : R e f = " i 1 4 8 0 " / > < d 1 p 1 : U U I D > 9 6 c 6 6 7 0 8 - d 9 b c - 4 4 6 2 - a 3 6 9 - 8 d 9 3 c 3 a f e d 7 0 < / d 1 p 1 : U U I D > < d 1 p 1 : C o n t a i n e r   z : R e f = " i 1 4 8 1 " / > < d 1 p 1 : V a l u e   i : t y p e = " d 1 : s t r i n g " > ' T 2 ' ! R 4 0 4 C 5 8 : R 4 0 5 C 5 9 < / d 1 p 1 : V a l u e > < / d 2 : a n y T y p e > < d 2 : a n y T y p e   z : I d = " i 1 5 0 8 "   i : t y p e = " d 1 p 1 : M D M P r o p e r t y " > < d 1 p 1 : N a m e > _ 9 0 8 8 9 b 5 2 _ f 6 0 a _ 4 1 b d _ a 7 e b _ 7 a 7 5 f c d a 7 3 b 7 < / d 1 p 1 : N a m e > < d 1 p 1 : P a r e n t   z : R e f = " i 1 4 8 0 " / > < d 1 p 1 : U U I D > c e e b d d 3 b - 5 e c b - 4 6 3 2 - a 5 c 6 - 2 3 d 6 8 d 3 b 7 9 d 3 < / d 1 p 1 : U U I D > < d 1 p 1 : C o n t a i n e r   z : R e f = " i 1 4 8 1 " / > < d 1 p 1 : V a l u e   i : t y p e = " d 1 : s t r i n g " > ' T 2 ' ! R 4 2 2 C 5 8 : R 4 2 3 C 5 9 < / d 1 p 1 : V a l u e > < / d 2 : a n y T y p e > < d 2 : a n y T y p e   z : I d = " i 1 5 0 9 "   i : t y p e = " d 1 p 1 : M D M P r o p e r t y " > < d 1 p 1 : N a m e > _ c 5 a 2 9 4 4 a _ 5 8 0 7 _ 4 7 c 2 _ a a 5 1 _ 9 2 0 e d 9 f 6 1 d 2 d < / d 1 p 1 : N a m e > < d 1 p 1 : P a r e n t   z : R e f = " i 1 4 8 0 " / > < d 1 p 1 : U U I D > 9 f 9 c e 8 8 7 - 7 1 9 0 - 4 b f c - 8 2 7 4 - c 0 1 6 e 2 c e a 6 9 9 < / d 1 p 1 : U U I D > < d 1 p 1 : C o n t a i n e r   z : R e f = " i 1 4 8 1 " / > < d 1 p 1 : V a l u e   i : t y p e = " d 1 : s t r i n g " > ' T 2 ' ! R 4 5 0 C 5 8 : R 4 5 1 C 5 9 < / d 1 p 1 : V a l u e > < / d 2 : a n y T y p e > < d 2 : a n y T y p e   z : I d = " i 1 5 1 0 "   i : t y p e = " d 1 p 1 : M D M P r o p e r t y " > < d 1 p 1 : N a m e > _ 6 a 5 8 3 3 0 d _ 5 d 6 4 _ 4 3 5 a _ 9 e 4 2 _ 0 7 6 2 e 1 9 d d 4 5 6 < / d 1 p 1 : N a m e > < d 1 p 1 : P a r e n t   z : R e f = " i 1 4 8 0 " / > < d 1 p 1 : U U I D > d 4 f 9 4 c 7 e - c 3 6 b - 4 7 9 d - a 5 9 b - 3 f c 0 b b 6 1 6 3 b f < / d 1 p 1 : U U I D > < d 1 p 1 : C o n t a i n e r   z : R e f = " i 1 4 8 1 " / > < d 1 p 1 : V a l u e   i : t y p e = " d 1 : s t r i n g " > ' T 2 ' ! R 4 6 5 C 5 8 : R 4 6 6 C 5 9 < / d 1 p 1 : V a l u e > < / d 2 : a n y T y p e > < / d 1 p 1 : _ e l e m e n t s > < d 1 p 1 : _ c o n t e x t C o l l e c t i o n s > < d 2 : K e y V a l u e O f a n y T y p e C o m p o n e n t C o l l e c t i o n O f a n y T y p e g W H h t R N j > < d 2 : K e y   z : R e f = " i 1 8 " / > < d 2 : V a l u e   z : I d = " i 1 5 1 1 " > < d 1 p 1 : U U I D > b 1 2 e 9 8 8 6 - c c 0 e - 4 d b 5 - 8 b 0 e - 5 d b 4 e 8 6 d 3 0 7 e < / d 1 p 1 : U U I D > < d 1 p 1 : _ e l e m e n t s > < d 2 : a n y T y p e   z : R e f = " i 1 4 8 2 " / > < d 2 : a n y T y p e   z : R e f = " i 1 4 8 5 " / > < d 2 : a n y T y p e   z : R e f = " i 1 4 8 6 " / > < d 2 : a n y T y p e   z : R e f = " i 1 4 8 7 " / > < d 2 : a n y T y p e   z : R e f = " i 1 4 8 8 " / > < d 2 : a n y T y p e   z : R e f = " i 1 4 8 9 " / > < d 2 : a n y T y p e   z : R e f = " i 1 4 9 0 " / > < d 2 : a n y T y p e   z : R e f = " i 1 4 9 1 " / > < d 2 : a n y T y p e   z : R e f = " i 1 4 9 2 " / > < d 2 : a n y T y p e   z : R e f = " i 1 4 9 3 " / > < d 2 : a n y T y p e   z : R e f = " i 1 4 9 4 " / > < d 2 : a n y T y p e   z : R e f = " i 1 4 9 5 " / > < d 2 : a n y T y p e   z : R e f = " i 1 4 9 6 " / > < d 2 : a n y T y p e   z : R e f = " i 1 4 9 7 " / > < d 2 : a n y T y p e   z : R e f = " i 1 4 9 8 " / > < d 2 : a n y T y p e   z : R e f = " i 1 4 9 9 " / > < d 2 : a n y T y p e   z : R e f = " i 1 5 0 0 " / > < d 2 : a n y T y p e   z : R e f = " i 1 5 0 1 " / > < d 2 : a n y T y p e   z : R e f = " i 1 5 0 2 " / > < d 2 : a n y T y p e   z : R e f = " i 1 5 0 3 " / > < d 2 : a n y T y p e   z : R e f = " i 1 5 0 4 " / > < d 2 : a n y T y p e   z : R e f = " i 1 5 0 5 " / > < d 2 : a n y T y p e   z : R e f = " i 1 5 0 6 " / > < d 2 : a n y T y p e   z : R e f = " i 1 5 0 7 " / > < d 2 : a n y T y p e   z : R e f = " i 1 5 0 8 " / > < d 2 : a n y T y p e   z : R e f = " i 1 5 0 9 " / > < d 2 : a n y T y p e   z : R e f = " i 1 5 1 0 " / > < / d 1 p 1 : _ e l e m e n t s > < / d 2 : V a l u e > < / d 2 : K e y V a l u e O f a n y T y p e C o m p o n e n t C o l l e c t i o n O f a n y T y p e g W H h t R N j > < / d 1 p 1 : _ c o n t e x t C o l l e c t i o n s > < / d 1 p 1 : _ p r o p e r t i e s > < d 1 p 1 : C o n t a i n e r   z : R e f = " i 1 4 4 6 " / > < d 1 p 1 : _ l a b e l s > < d 2 : K e y V a l u e O f s t r i n g a n y T y p e > < d 2 : K e y > L a b e l < / d 2 : K e y > < d 2 : V a l u e   z : I d = " i 1 5 1 2 "   i : t y p e = " d 1 p 1 : L a b e l " > < d 1 p 1 : P a r e n t   z : R e f = " i 1 4 8 0 " / > < d 1 p 1 : U U I D > a 6 a a 1 4 c c - 5 9 3 9 - 4 1 f 7 - b 1 e 9 - 5 4 b 1 b b a 6 0 9 0 e < / d 1 p 1 : U U I D > < d 1 p 1 : _ t e x t s > < d 2 : K e y V a l u e O f L a b e l . T e x t K e y s t r i n g _ S R k x G n 9 d > < d 2 : K e y > < d 1 p 1 : C o n t e x t   z : R e f = " i 1 8 " / > < d 1 p 1 : L a n g u a g e   z : R e f = " i 3 2 " / > < / d 2 : K e y > < d 2 : V a l u e > P r o x i m i t �   a v e c   B o u y g u e s   I m m o b i l i e r   -   S T   6   �   7 < / 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1 5 1 3 " > < d 1 p 1 : U U I D > c e f 1 4 e f d - 2 7 2 7 - 4 9 9 5 - b 2 e b - b e a e c b b 6 d 4 d 2 < / d 1 p 1 : U U I D > < d 1 p 1 : _ e l e m e n t s > < d 2 : a n y T y p e   z : R e f = " i 1 4 4 7 " / > < d 2 : a n y T y p e   z : R e f = " i 1 4 8 0 " / > < / d 1 p 1 : _ e l e m e n t s > < / d 2 : V a l u e > < / d 2 : K e y V a l u e O f a n y T y p e C o m p o n e n t C o l l e c t i o n O f a n y T y p e g W H h t R N j > < / d 1 p 1 : _ c o n t e x t C o l l e c t i o n s > < / d 1 p 1 : _ e l e m e n t s > < d 1 p 1 : T y p e > A n a l y s i s S u b h e a d i n g < / 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1 5 1 4 " > < d 1 p 1 : U U I D > d 7 b 1 3 0 9 7 - 5 1 0 b - 4 9 d 5 - b e 5 8 - 0 d 9 0 b c a 1 b f b 6 < / d 1 p 1 : U U I D > < d 1 p 1 : _ e l e m e n t s > < d 2 : a n y T y p e   z : R e f = " i 2 6 9 " / > < d 2 : a n y T y p e   z : R e f = " i 3 0 2 " / > < d 2 : a n y T y p e   z : R e f = " i 4 0 0 " / > < d 2 : a n y T y p e   z : R e f = " i 5 9 7 " / > < d 2 : a n y T y p e   z : R e f = " i 6 9 5 " / > < d 2 : a n y T y p e   z : R e f = " i 8 9 2 " / > < d 2 : a n y T y p e   z : R e f = " i 1 0 5 6 " / > < d 2 : a n y T y p e   z : R e f = " i 1 1 8 7 " / > < d 2 : a n y T y p e   z : R e f = " i 1 2 8 5 " / > < d 2 : a n y T y p e   z : R e f = " i 1 4 1 6 " / > < / d 1 p 1 : _ e l e m e n t s > < / d 2 : V a l u e > < / d 2 : K e y V a l u e O f a n y T y p e C o m p o n e n t C o l l e c t i o n O f a n y T y p e g W H h t R N j > < / d 1 p 1 : _ c o n t e x t C o l l e c t i o n s > < / d 1 p 1 : _ e l e m e n t s > < / d 2 : a n y T y p e > < / d 1 p 1 : _ e l e m e n t s > < d 1 p 1 : _ c o n t e x t C o l l e c t i o n s > < d 2 : K e y V a l u e O f a n y T y p e C o m p o n e n t C o l l e c t i o n O f a n y T y p e g W H h t R N j > < d 2 : K e y   z : R e f = " i 1 8 " / > < d 2 : V a l u e   z : I d = " i 1 5 1 5 " > < d 1 p 1 : U U I D > 9 7 2 9 e 2 a 0 - a 4 9 7 - 4 1 f 6 - b 2 0 7 - 7 d 5 3 4 d 6 c f 3 5 b < / d 1 p 1 : U U I D > < d 1 p 1 : _ e l e m e n t s > < d 2 : a n y T y p e   z : R e f = " i 3 7 " / > < d 2 : a n y T y p e   z : R e f = " i 2 1 0 " / > < d 2 : a n y T y p e   z : R e f = " i 2 6 4 " / > < / d 1 p 1 : _ e l e m e n t s > < / d 2 : V a l u e > < / d 2 : K e y V a l u e O f a n y T y p e C o m p o n e n t C o l l e c t i o n O f a n y T y p e g W H h t R N j > < / d 1 p 1 : _ c o n t e x t C o l l e c t i o n s > < / d 1 p 1 : F i e l d s > < / d 2 : a n y T y p e > < d 2 : a n y T y p e   z : I d = " i 1 5 1 6 "   i : t y p e = " d 1 p 1 : F i e l d G r o u p " > < d 1 p 1 : N a m e > U N I V E R S E S < / d 1 p 1 : N a m e > < d 1 p 1 : O b j e c t T y p e > F i e l d G r o u p < / d 1 p 1 : O b j e c t T y p e > < d 1 p 1 : P a r e n t   z : R e f = " i 1 4 " / > < d 1 p 1 : U U I D > 6 c 1 b d 8 c 3 - e 4 7 1 - 4 0 f e - b 8 f 4 - 2 1 6 a d 5 0 f 1 e b 9 < / d 1 p 1 : U U I D > < d 1 p 1 : _ p r o p e r t i e s   z : I d = " i 1 5 1 7 "   i : t y p e = " d 1 p 1 : M D M P r o p e r t i e s " > < d 1 p 1 : P a r e n t   z : R e f = " i 1 5 1 6 " / > < d 1 p 1 : U U I D > 6 7 c 5 a e d 9 - 8 f 0 a - 4 5 3 5 - 8 8 5 e - 6 7 f 0 1 4 8 e 6 c 2 9 < / d 1 p 1 : U U I D > < d 1 p 1 : _ e l e m e n t s / > < d 1 p 1 : _ c o n t e x t C o l l e c t i o n s > < d 2 : K e y V a l u e O f a n y T y p e C o m p o n e n t C o l l e c t i o n O f a n y T y p e g W H h t R N j > < d 2 : K e y   z : R e f = " i 1 8 " / > < d 2 : V a l u e   z : I d = " i 1 5 1 8 " > < d 1 p 1 : U U I D > 1 2 9 8 9 3 0 a - e 8 9 f - 4 1 4 3 - a e 9 f - 8 4 6 b 2 f 9 2 0 0 c 5 < / d 1 p 1 : U U I D > < d 1 p 1 : _ e l e m e n t s / > < / d 2 : V a l u e > < / d 2 : K e y V a l u e O f a n y T y p e C o m p o n e n t C o l l e c t i o n O f a n y T y p e g W H h t R N j > < / d 1 p 1 : _ c o n t e x t C o l l e c t i o n s > < / d 1 p 1 : _ p r o p e r t i e s > < d 1 p 1 : C o n t a i n e r   z : R e f = " i 2 7 " / > < d 1 p 1 : _ l a b e l s > < d 2 : K e y V a l u e O f s t r i n g a n y T y p e > < d 2 : K e y > L a b e l < / d 2 : K e y > < d 2 : V a l u e   z : I d = " i 1 5 1 9 "   i : t y p e = " d 1 p 1 : L a b e l " > < d 1 p 1 : P a r e n t   z : R e f = " i 1 5 1 6 " / > < d 1 p 1 : U U I D > 1 b 9 9 0 b 6 f - e 3 e 1 - 4 7 f 1 - a a 6 3 - 9 9 8 3 e 0 7 5 a 9 5 6 < / d 1 p 1 : U U I D > < d 1 p 1 : _ t e x t s > < d 2 : K e y V a l u e O f L a b e l . T e x t K e y s t r i n g _ S R k x G n 9 d > < d 2 : K e y > < d 1 p 1 : C o n t e x t   z : R e f = " i 1 8 " / > < d 1 p 1 : L a n g u a g e   z : R e f = " i 3 2 " / > < / d 2 : K e y > < d 2 : V a l u e > U n i v e r s < / d 2 : V a l u e > < / d 2 : K e y V a l u e O f L a b e l . T e x t K e y s t r i n g _ S R k x G n 9 d > < / d 1 p 1 : _ t e x t s > < / d 2 : V a l u e > < / d 2 : K e y V a l u e O f s t r i n g a n y T y p e > < / d 1 p 1 : _ l a b e l s > < d 1 p 1 : F i e l d s   z : I d = " i 1 5 2 0 "   i : t y p e = " d 1 p 1 : F i e l d s " > < d 1 p 1 : P a r e n t   z : R e f = " i 1 5 1 6 " / > < d 1 p 1 : U U I D > e 6 1 1 4 b 8 b - 8 b c 1 - 4 f b d - a 7 1 9 - e 5 c f 0 2 f f c a 6 0 < / d 1 p 1 : U U I D > < d 1 p 1 : _ e l e m e n t s > < d 2 : a n y T y p e   z : I d = " i 1 5 2 1 "   i : t y p e = " d 1 p 1 : V a r i a b l e " > < d 1 p 1 : N a m e > B J 1 5 9 2 0 & a m p ; 3 2 ; & a m p ; 4 5 ; & a m p ; 3 2 ; P r & a m p ; 2 3 3 ; & a m p ; 4 5 ; t e s t & a m p ; 3 2 ; A f f i c h a g e & a m p ; 3 2 ; & a m p ; 4 5 ; & a m p ; 3 2 ; T C & a m p ; 4 0 ; 1 & a m p ; 4 1 ; & a m p ; 3 2 ; & a m p ; 4 5 ; < / d 1 p 1 : N a m e > < d 1 p 1 : O b j e c t T y p e > V a r i a b l e < / d 1 p 1 : O b j e c t T y p e > < d 1 p 1 : P a r e n t   z : R e f = " i 1 5 1 6 " / > < d 1 p 1 : U U I D > b e 8 6 7 5 c 1 - 4 7 0 7 - 4 5 4 2 - 8 d a 6 - a 0 7 5 f 8 1 9 8 8 c b < / d 1 p 1 : U U I D > < d 1 p 1 : _ p r o p e r t i e s   z : I d = " i 1 5 2 2 "   i : t y p e = " d 1 p 1 : M D M P r o p e r t i e s " > < d 1 p 1 : P a r e n t   z : R e f = " i 1 5 2 1 " / > < d 1 p 1 : U U I D > 3 1 7 8 2 6 2 5 - 9 e b 0 - 4 5 a e - 8 e b 8 - a c 1 f 4 b e d 5 1 8 3 < / d 1 p 1 : U U I D > < d 1 p 1 : _ e l e m e n t s / > < d 1 p 1 : _ c o n t e x t C o l l e c t i o n s > < d 2 : K e y V a l u e O f a n y T y p e C o m p o n e n t C o l l e c t i o n O f a n y T y p e g W H h t R N j > < d 2 : K e y   z : R e f = " i 1 8 " / > < d 2 : V a l u e   z : I d = " i 1 5 2 3 " > < d 1 p 1 : U U I D > b d 2 f f d 2 a - 2 f 5 7 - 4 1 2 1 - 9 4 9 1 - 5 7 f c e 0 c d b 2 3 2 < / d 1 p 1 : U U I D > < d 1 p 1 : _ e l e m e n t s / > < / d 2 : V a l u e > < / d 2 : K e y V a l u e O f a n y T y p e C o m p o n e n t C o l l e c t i o n O f a n y T y p e g W H h t R N j > < / d 1 p 1 : _ c o n t e x t C o l l e c t i o n s > < / d 1 p 1 : _ p r o p e r t i e s > < d 1 p 1 : C o n t a i n e r   z : R e f = " i 1 5 2 0 " / > < d 1 p 1 : _ l a b e l s > < d 2 : K e y V a l u e O f s t r i n g a n y T y p e > < d 2 : K e y > L a b e l < / d 2 : K e y > < d 2 : V a l u e   z : I d = " i 1 5 2 4 "   i : t y p e = " d 1 p 1 : L a b e l " > < d 1 p 1 : P a r e n t   z : R e f = " i 1 5 2 1 " / > < d 1 p 1 : U U I D > 0 5 c 8 b 1 1 f - 0 8 9 9 - 4 1 c f - 8 8 2 a - d d f 8 f 8 0 2 2 6 a e < / d 1 p 1 : U U I D > < d 1 p 1 : _ t e x t s > < d 2 : K e y V a l u e O f L a b e l . T e x t K e y s t r i n g _ S R k x G n 9 d > < d 2 : K e y > < d 1 p 1 : C o n t e x t   z : R e f = " i 1 8 " / > < d 1 p 1 : L a n g u a g e   z : R e f = " i 3 2 " / > < / d 2 : K e y > < d 2 : V a l u e > B J 1 5 9 2 0   -   P r � - t e s t   A f f i c h a g e   -   T C ( 1 )   - < / 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t e m p l a t e > < d 1 p 1 : _ c o n t e x t P r o p e r t i e s > < d 2 : K e y V a l u e O f a n y T y p e a n y T y p e > < d 2 : K e y   z : R e f = " i 1 8 " / > < d 2 : V a l u e   i : n i l = " t r u e " / > < / d 2 : K e y V a l u e O f a n y T y p e a n y T y p e > < / d 1 p 1 : _ c o n t e x t P r o p e r t i e s > < d 1 p 1 : _ d o c u m e n t   z : R e f = " i 1 4 " / > < / d 1 p 1 : _ t e m p l a t e > < / d 2 : a n y T y p e > < d 2 : a n y T y p e   z : I d = " i 1 5 2 5 "   i : t y p e = " d 1 p 1 : V a r i a b l e " > < d 1 p 1 : N a m e > B J 1 5 9 2 0 & a m p ; 3 2 ; & a m p ; 4 5 ; & a m p ; 3 2 ; P r & a m p ; 2 3 3 ; & a m p ; 4 5 ; t e s t & a m p ; 3 2 ; A f f i c h a g e & a m p ; 3 2 ; & a m p ; 4 5 ; & a m p ; 3 2 ; T C & a m p ; 4 0 ; 2 & a m p ; 4 1 ; & a m p ; 3 2 ; & a m p ; 4 5 ; < / d 1 p 1 : N a m e > < d 1 p 1 : O b j e c t T y p e > V a r i a b l e < / d 1 p 1 : O b j e c t T y p e > < d 1 p 1 : P a r e n t   z : R e f = " i 1 5 1 6 " / > < d 1 p 1 : U U I D > 9 9 7 1 5 8 e 3 - 8 b b 5 - 4 b 3 8 - 9 c c 6 - f a e e 2 b 1 4 e c 3 a < / d 1 p 1 : U U I D > < d 1 p 1 : _ p r o p e r t i e s   z : I d = " i 1 5 2 6 "   i : t y p e = " d 1 p 1 : M D M P r o p e r t i e s " > < d 1 p 1 : P a r e n t   z : R e f = " i 1 5 2 5 " / > < d 1 p 1 : U U I D > 8 6 c e e d c c - 2 2 f 5 - 4 c 1 3 - 8 6 4 e - 6 4 7 a 1 5 5 7 c 5 f 4 < / d 1 p 1 : U U I D > < d 1 p 1 : _ e l e m e n t s / > < d 1 p 1 : _ c o n t e x t C o l l e c t i o n s > < d 2 : K e y V a l u e O f a n y T y p e C o m p o n e n t C o l l e c t i o n O f a n y T y p e g W H h t R N j > < d 2 : K e y   z : R e f = " i 1 8 " / > < d 2 : V a l u e   z : I d = " i 1 5 2 7 " > < d 1 p 1 : U U I D > e 0 b 6 8 f b 4 - c 5 4 c - 4 4 6 9 - 8 2 f b - b 8 8 8 7 3 2 9 2 3 a 4 < / d 1 p 1 : U U I D > < d 1 p 1 : _ e l e m e n t s / > < / d 2 : V a l u e > < / d 2 : K e y V a l u e O f a n y T y p e C o m p o n e n t C o l l e c t i o n O f a n y T y p e g W H h t R N j > < / d 1 p 1 : _ c o n t e x t C o l l e c t i o n s > < / d 1 p 1 : _ p r o p e r t i e s > < d 1 p 1 : C o n t a i n e r   z : R e f = " i 1 5 2 0 " / > < d 1 p 1 : _ l a b e l s > < d 2 : K e y V a l u e O f s t r i n g a n y T y p e > < d 2 : K e y > L a b e l < / d 2 : K e y > < d 2 : V a l u e   z : I d = " i 1 5 2 8 "   i : t y p e = " d 1 p 1 : L a b e l " > < d 1 p 1 : P a r e n t   z : R e f = " i 1 5 2 5 " / > < d 1 p 1 : U U I D > 0 5 3 e 0 d 1 5 - 9 2 b 0 - 4 2 0 1 - 9 f 6 a - 3 d 3 7 c 5 1 b a e 0 c < / d 1 p 1 : U U I D > < d 1 p 1 : _ t e x t s > < d 2 : K e y V a l u e O f L a b e l . T e x t K e y s t r i n g _ S R k x G n 9 d > < d 2 : K e y > < d 1 p 1 : C o n t e x t   z : R e f = " i 1 8 " / > < d 1 p 1 : L a n g u a g e   z : R e f = " i 3 2 " / > < / d 2 : K e y > < d 2 : V a l u e > B J 1 5 9 2 0   -   P r � - t e s t   A f f i c h a g e   -   T C ( 2 )   - < / 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t e m p l a t e > < d 1 p 1 : _ c o n t e x t P r o p e r t i e s > < d 2 : K e y V a l u e O f a n y T y p e a n y T y p e > < d 2 : K e y   z : R e f = " i 1 8 " / > < d 2 : V a l u e   i : n i l = " t r u e " / > < / d 2 : K e y V a l u e O f a n y T y p e a n y T y p e > < / d 1 p 1 : _ c o n t e x t P r o p e r t i e s > < d 1 p 1 : _ d o c u m e n t   z : R e f = " i 1 4 " / > < / d 1 p 1 : _ t e m p l a t e > < / d 2 : a n y T y p e > < / d 1 p 1 : _ e l e m e n t s > < d 1 p 1 : _ c o n t e x t C o l l e c t i o n s > < d 2 : K e y V a l u e O f a n y T y p e C o m p o n e n t C o l l e c t i o n O f a n y T y p e g W H h t R N j > < d 2 : K e y   z : R e f = " i 1 8 " / > < d 2 : V a l u e   z : I d = " i 1 5 2 9 " > < d 1 p 1 : U U I D > 5 8 7 2 d 8 c a - d 9 f f - 4 8 e d - 9 b b 4 - c d d 8 3 0 d 0 d 2 3 1 < / d 1 p 1 : U U I D > < d 1 p 1 : _ e l e m e n t s > < d 2 : a n y T y p e   z : R e f = " i 1 5 2 1 " / > < d 2 : a n y T y p e   z : R e f = " i 1 5 2 5 " / > < / d 1 p 1 : _ e l e m e n t s > < / d 2 : V a l u e > < / d 2 : K e y V a l u e O f a n y T y p e C o m p o n e n t C o l l e c t i o n O f a n y T y p e g W H h t R N j > < / d 1 p 1 : _ c o n t e x t C o l l e c t i o n s > < / d 1 p 1 : F i e l d s > < / d 2 : a n y T y p e > < d 2 : a n y T y p e   z : I d = " i 1 5 3 0 "   i : t y p e = " d 1 p 1 : V a r i a b l e " > < d 1 p 1 : N a m e > r s 5 & a m p ; 4 6 ; & a m p ; 3 2 ; R e c o d e & a m p ; 3 2 ; c e l l u l e < / d 1 p 1 : N a m e > < d 1 p 1 : O b j e c t T y p e > V a r i a b l e < / d 1 p 1 : O b j e c t T y p e > < d 1 p 1 : P a r e n t   z : R e f = " i 1 4 " / > < d 1 p 1 : U U I D > 4 d e 4 2 1 d 9 - c f b 8 - 4 8 8 e - 9 c a 1 - c 5 3 4 5 1 8 5 4 5 d d < / d 1 p 1 : U U I D > < d 1 p 1 : _ p r o p e r t i e s   z : I d = " i 1 5 3 1 "   i : t y p e = " d 1 p 1 : M D M P r o p e r t i e s " > < d 1 p 1 : P a r e n t   z : R e f = " i 1 5 3 0 " / > < d 1 p 1 : U U I D > d 1 f 3 5 4 9 e - 6 1 e f - 4 1 a d - b b c b - 4 0 a c d 2 0 c 5 3 a 4 < / d 1 p 1 : U U I D > < d 1 p 1 : _ e l e m e n t s / > < d 1 p 1 : _ c o n t e x t C o l l e c t i o n s > < d 2 : K e y V a l u e O f a n y T y p e C o m p o n e n t C o l l e c t i o n O f a n y T y p e g W H h t R N j > < d 2 : K e y   z : R e f = " i 1 8 " / > < d 2 : V a l u e   z : I d = " i 1 5 3 2 " > < d 1 p 1 : U U I D > e 6 c 3 3 a 0 8 - e 3 c a - 4 2 2 6 - b 0 e d - 2 c a f 5 4 2 7 d 6 2 e < / d 1 p 1 : U U I D > < d 1 p 1 : _ e l e m e n t s / > < / d 2 : V a l u e > < / d 2 : K e y V a l u e O f a n y T y p e C o m p o n e n t C o l l e c t i o n O f a n y T y p e g W H h t R N j > < / d 1 p 1 : _ c o n t e x t C o l l e c t i o n s > < / d 1 p 1 : _ p r o p e r t i e s > < d 1 p 1 : C o n t a i n e r   z : R e f = " i 2 7 " / > < d 1 p 1 : _ l a b e l s > < d 2 : K e y V a l u e O f s t r i n g a n y T y p e > < d 2 : K e y > L a b e l < / d 2 : K e y > < d 2 : V a l u e   z : I d = " i 1 5 3 3 "   i : t y p e = " d 1 p 1 : L a b e l " > < d 1 p 1 : P a r e n t   z : R e f = " i 1 5 3 0 " / > < d 1 p 1 : U U I D > c 4 e 3 e 7 c 8 - c 7 a f - 4 b 2 5 - a 3 f 1 - 6 0 4 b d 2 3 6 5 b d a < / d 1 p 1 : U U I D > < d 1 p 1 : _ t e x t s > < d 2 : K e y V a l u e O f L a b e l . T e x t K e y s t r i n g _ S R k x G n 9 d > < d 2 : K e y > < d 1 p 1 : C o n t e x t   z : R e f = " i 1 8 " / > < d 1 p 1 : L a n g u a g e   z : R e f = " i 3 2 " / > < / d 2 : K e y > < d 2 : V a l u e > r s 5 .   R e c o d e   c e l l u l e 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1 5 3 4 "   i : t y p e = " d 1 p 1 : E l e m e n t s " > < d 1 p 1 : P a r e n t   z : R e f = " i 1 5 3 0 " / > < d 1 p 1 : U U I D > 5 4 f e 4 9 0 3 - 7 c 3 f - 4 a f a - b 1 c 5 - 9 0 8 0 c c f 3 a f d 9 < / d 1 p 1 : U U I D > < d 1 p 1 : _ e l e m e n t s > < d 2 : a n y T y p e   z : I d = " i 1 5 3 5 "   i : t y p e = " d 1 p 1 : E l e m e n t " > < d 1 p 1 : N a m e > B A S E < / d 1 p 1 : N a m e > < d 1 p 1 : O b j e c t T y p e > E l e m e n t < / d 1 p 1 : O b j e c t T y p e > < d 1 p 1 : P a r e n t   z : R e f = " i 1 5 3 0 " / > < d 1 p 1 : U U I D > 4 1 4 b 8 c 7 6 - 9 5 7 8 - 4 1 0 4 - 9 d e e - d c 7 d c f 6 f 1 1 c 7 < / d 1 p 1 : U U I D > < d 1 p 1 : _ p r o p e r t i e s   z : I d = " i 1 5 3 6 "   i : t y p e = " d 1 p 1 : M D M P r o p e r t i e s " > < d 1 p 1 : P a r e n t   z : R e f = " i 1 5 3 5 " / > < d 1 p 1 : U U I D > f 1 5 0 2 5 e b - f 9 b c - 4 7 d b - 8 1 1 b - 2 2 3 c d 8 f a 6 a 0 f < / d 1 p 1 : U U I D > < d 1 p 1 : _ e l e m e n t s > < d 2 : a n y T y p e   z : I d = " i 1 5 3 7 "   i : t y p e = " d 1 p 1 : M D M P r o p e r t y " > < d 1 p 1 : N a m e > _ 8 b 2 8 e 8 e a _ c 3 b c _ 4 d f 7 _ 9 4 5 6 _ f e e 8 f 3 4 6 b 7 0 9 < / d 1 p 1 : N a m e > < d 1 p 1 : P a r e n t   z : R e f = " i 1 5 3 5 " / > < d 1 p 1 : U U I D > 5 e e 2 9 8 1 d - a 5 4 1 - 4 3 5 4 - b 7 3 d - 4 a 8 2 5 f 1 3 3 8 9 7 < / d 1 p 1 : U U I D > < d 1 p 1 : C o n t a i n e r   z : R e f = " i 1 5 3 6 " / > < d 1 p 1 : V a l u e   i : t y p e = " d 1 : s t r i n g " > ' T 1 ' ! R 7 C 1 < / d 1 p 1 : V a l u e > < / d 2 : a n y T y p e > < d 2 : a n y T y p e   z : I d = " i 1 5 3 8 "   i : t y p e = " d 1 p 1 : M D M P r o p e r t y " > < d 1 p 1 : N a m e > _ 7 3 0 8 4 c 1 2 _ 7 6 8 0 _ 4 8 d 4 _ 9 2 c 2 _ 6 b 0 c 8 0 5 4 2 9 f 2 < / d 1 p 1 : N a m e > < d 1 p 1 : P a r e n t   z : R e f = " i 1 5 3 5 " / > < d 1 p 1 : U U I D > 8 1 e 6 2 d 8 f - 4 c f 5 - 4 4 0 d - a 7 c 0 - f c a 2 5 4 5 1 f c a 2 < / d 1 p 1 : U U I D > < d 1 p 1 : C o n t a i n e r   z : R e f = " i 1 5 3 6 " / > < d 1 p 1 : V a l u e   i : t y p e = " d 1 : s t r i n g " > ' T 2 ' ! R 7 C 1 < / d 1 p 1 : V a l u e > < / d 2 : a n y T y p e > < / d 1 p 1 : _ e l e m e n t s > < d 1 p 1 : _ c o n t e x t C o l l e c t i o n s > < d 2 : K e y V a l u e O f a n y T y p e C o m p o n e n t C o l l e c t i o n O f a n y T y p e g W H h t R N j > < d 2 : K e y   z : R e f = " i 1 8 " / > < d 2 : V a l u e   z : I d = " i 1 5 3 9 " > < d 1 p 1 : U U I D > e 9 3 a 6 d 6 2 - 9 a 4 a - 4 5 e b - b a 3 d - 3 6 5 a 1 9 5 c 7 6 8 3 < / d 1 p 1 : U U I D > < d 1 p 1 : _ e l e m e n t s > < d 2 : a n y T y p e   z : R e f = " i 1 5 3 7 " / > < d 2 : a n y T y p e   z : R e f = " i 1 5 3 8 " / > < / d 1 p 1 : _ e l e m e n t s > < / d 2 : V a l u e > < / d 2 : K e y V a l u e O f a n y T y p e C o m p o n e n t C o l l e c t i o n O f a n y T y p e g W H h t R N j > < / d 1 p 1 : _ c o n t e x t C o l l e c t i o n s > < / d 1 p 1 : _ p r o p e r t i e s > < d 1 p 1 : C o n t a i n e r   z : R e f = " i 1 5 3 4 " / > < d 1 p 1 : _ l a b e l s > < d 2 : K e y V a l u e O f s t r i n g a n y T y p e > < d 2 : K e y > L a b e l < / d 2 : K e y > < d 2 : V a l u e   z : I d = " i 1 5 4 0 "   i : t y p e = " d 1 p 1 : L a b e l " > < d 1 p 1 : P a r e n t   z : R e f = " i 1 5 3 5 " / > < d 1 p 1 : U U I D > c 6 f 6 f 3 0 b - f b f e - 4 5 3 c - b 3 d 6 - e 9 e 1 8 3 e f 4 1 c a < / 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1 5 4 1 "   i : t y p e = " d 1 p 1 : E l e m e n t " > < d 1 p 1 : N a m e > v i s u e l 1 < / d 1 p 1 : N a m e > < d 1 p 1 : O b j e c t T y p e > E l e m e n t < / d 1 p 1 : O b j e c t T y p e > < d 1 p 1 : P a r e n t   z : R e f = " i 1 5 3 0 " / > < d 1 p 1 : U U I D > c 8 e 1 f 1 5 3 - 7 9 2 e - 4 2 c 8 - b a 7 c - 5 8 6 d d 4 b 6 d 0 1 d < / d 1 p 1 : U U I D > < d 1 p 1 : _ p r o p e r t i e s   z : I d = " i 1 5 4 2 "   i : t y p e = " d 1 p 1 : M D M P r o p e r t i e s " > < d 1 p 1 : P a r e n t   z : R e f = " i 1 5 4 1 " / > < d 1 p 1 : U U I D > a 9 6 d 5 2 2 d - 5 0 5 f - 4 1 c 2 - a f a 2 - 4 f a 1 5 3 0 2 c 4 2 e < / d 1 p 1 : U U I D > < d 1 p 1 : _ e l e m e n t s > < d 2 : a n y T y p e   z : I d = " i 1 5 4 3 "   i : t y p e = " d 1 p 1 : M D M P r o p e r t y " > < d 1 p 1 : N a m e > _ 8 b 2 8 e 8 e a _ c 3 b c _ 4 d f 7 _ 9 4 5 6 _ f e e 8 f 3 4 6 b 7 0 9 < / d 1 p 1 : N a m e > < d 1 p 1 : P a r e n t   z : R e f = " i 1 5 4 1 " / > < d 1 p 1 : U U I D > d b 7 d 2 0 9 5 - 5 c 0 f - 4 0 9 2 - a 9 1 8 - 4 c 4 8 c b 3 5 d 2 5 e < / d 1 p 1 : U U I D > < d 1 p 1 : C o n t a i n e r   z : R e f = " i 1 5 4 2 " / > < d 1 p 1 : V a l u e   i : t y p e = " d 1 : s t r i n g " > ' T 1 ' ! R 8 C 1 < / d 1 p 1 : V a l u e > < / d 2 : a n y T y p e > < d 2 : a n y T y p e   z : I d = " i 1 5 4 4 "   i : t y p e = " d 1 p 1 : M D M P r o p e r t y " > < d 1 p 1 : N a m e > _ 7 3 0 8 4 c 1 2 _ 7 6 8 0 _ 4 8 d 4 _ 9 2 c 2 _ 6 b 0 c 8 0 5 4 2 9 f 2 < / d 1 p 1 : N a m e > < d 1 p 1 : P a r e n t   z : R e f = " i 1 5 4 1 " / > < d 1 p 1 : U U I D > 7 1 1 d 2 7 3 5 - 8 6 8 9 - 4 6 a 0 - 8 6 5 d - 7 f a 8 4 3 e 2 f 0 2 2 < / d 1 p 1 : U U I D > < d 1 p 1 : C o n t a i n e r   z : R e f = " i 1 5 4 2 " / > < d 1 p 1 : V a l u e   i : t y p e = " d 1 : s t r i n g " > ' T 2 ' ! R 8 C 1 < / d 1 p 1 : V a l u e > < / d 2 : a n y T y p e > < / d 1 p 1 : _ e l e m e n t s > < d 1 p 1 : _ c o n t e x t C o l l e c t i o n s > < d 2 : K e y V a l u e O f a n y T y p e C o m p o n e n t C o l l e c t i o n O f a n y T y p e g W H h t R N j > < d 2 : K e y   z : R e f = " i 1 8 " / > < d 2 : V a l u e   z : I d = " i 1 5 4 5 " > < d 1 p 1 : U U I D > d b 5 7 5 2 a b - 1 8 d 8 - 4 9 e e - a 6 1 8 - 6 4 1 f b f 1 3 d 2 1 8 < / d 1 p 1 : U U I D > < d 1 p 1 : _ e l e m e n t s > < d 2 : a n y T y p e   z : R e f = " i 1 5 4 3 " / > < d 2 : a n y T y p e   z : R e f = " i 1 5 4 4 " / > < / d 1 p 1 : _ e l e m e n t s > < / d 2 : V a l u e > < / d 2 : K e y V a l u e O f a n y T y p e C o m p o n e n t C o l l e c t i o n O f a n y T y p e g W H h t R N j > < / d 1 p 1 : _ c o n t e x t C o l l e c t i o n s > < / d 1 p 1 : _ p r o p e r t i e s > < d 1 p 1 : C o n t a i n e r   z : R e f = " i 1 5 3 4 " / > < d 1 p 1 : _ l a b e l s > < d 2 : K e y V a l u e O f s t r i n g a n y T y p e > < d 2 : K e y > L a b e l < / d 2 : K e y > < d 2 : V a l u e   z : I d = " i 1 5 4 6 "   i : t y p e = " d 1 p 1 : L a b e l " > < d 1 p 1 : P a r e n t   z : R e f = " i 1 5 4 1 " / > < d 1 p 1 : U U I D > f c 1 5 0 5 7 e - c a 9 9 - 4 d 5 6 - b a 7 3 - 1 a 8 9 d a 1 e 4 3 1 8 < / d 1 p 1 : U U I D > < d 1 p 1 : _ t e x t s > < d 2 : K e y V a l u e O f L a b e l . T e x t K e y s t r i n g _ S R k x G n 9 d > < d 2 : K e y > < d 1 p 1 : C o n t e x t   z : R e f = " i 1 8 " / > < d 1 p 1 : L a n g u a g e   z : R e f = " i 3 2 " / > < / d 2 : K e y > < d 2 : V a l u e > v i s u e l 1 < / 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5 4 7 "   i : t y p e = " d 1 p 1 : E l e m e n t " > < d 1 p 1 : N a m e > v i s u e l 2 < / d 1 p 1 : N a m e > < d 1 p 1 : O b j e c t T y p e > E l e m e n t < / d 1 p 1 : O b j e c t T y p e > < d 1 p 1 : P a r e n t   z : R e f = " i 1 5 3 0 " / > < d 1 p 1 : U U I D > 7 6 6 f f f 5 3 - 3 b c 6 - 4 d 9 1 - 8 c 2 4 - d 6 2 d 2 d a 7 b 9 7 5 < / d 1 p 1 : U U I D > < d 1 p 1 : _ p r o p e r t i e s   z : I d = " i 1 5 4 8 "   i : t y p e = " d 1 p 1 : M D M P r o p e r t i e s " > < d 1 p 1 : P a r e n t   z : R e f = " i 1 5 4 7 " / > < d 1 p 1 : U U I D > 4 5 3 c d b 0 7 - 6 0 0 a - 4 b 6 a - a 0 c 2 - d f 5 5 f c 3 c 9 2 9 8 < / d 1 p 1 : U U I D > < d 1 p 1 : _ e l e m e n t s > < d 2 : a n y T y p e   z : I d = " i 1 5 4 9 "   i : t y p e = " d 1 p 1 : M D M P r o p e r t y " > < d 1 p 1 : N a m e > _ 8 b 2 8 e 8 e a _ c 3 b c _ 4 d f 7 _ 9 4 5 6 _ f e e 8 f 3 4 6 b 7 0 9 < / d 1 p 1 : N a m e > < d 1 p 1 : P a r e n t   z : R e f = " i 1 5 4 7 " / > < d 1 p 1 : U U I D > b 2 7 8 9 4 7 6 - 3 9 9 d - 4 c 9 1 - b c b c - a b 9 7 b a a f 1 4 5 2 < / d 1 p 1 : U U I D > < d 1 p 1 : C o n t a i n e r   z : R e f = " i 1 5 4 8 " / > < d 1 p 1 : V a l u e   i : t y p e = " d 1 : s t r i n g " > ' T 1 ' ! R 9 C 1 < / d 1 p 1 : V a l u e > < / d 2 : a n y T y p e > < d 2 : a n y T y p e   z : I d = " i 1 5 5 0 "   i : t y p e = " d 1 p 1 : M D M P r o p e r t y " > < d 1 p 1 : N a m e > _ 7 3 0 8 4 c 1 2 _ 7 6 8 0 _ 4 8 d 4 _ 9 2 c 2 _ 6 b 0 c 8 0 5 4 2 9 f 2 < / d 1 p 1 : N a m e > < d 1 p 1 : P a r e n t   z : R e f = " i 1 5 4 7 " / > < d 1 p 1 : U U I D > a 7 c 6 8 c 0 6 - 8 3 f 2 - 4 c 2 6 - 8 8 7 f - 3 0 9 8 6 3 1 c c 6 8 0 < / d 1 p 1 : U U I D > < d 1 p 1 : C o n t a i n e r   z : R e f = " i 1 5 4 8 " / > < d 1 p 1 : V a l u e   i : t y p e = " d 1 : s t r i n g " > ' T 2 ' ! R 9 C 1 < / d 1 p 1 : V a l u e > < / d 2 : a n y T y p e > < / d 1 p 1 : _ e l e m e n t s > < d 1 p 1 : _ c o n t e x t C o l l e c t i o n s > < d 2 : K e y V a l u e O f a n y T y p e C o m p o n e n t C o l l e c t i o n O f a n y T y p e g W H h t R N j > < d 2 : K e y   z : R e f = " i 1 8 " / > < d 2 : V a l u e   z : I d = " i 1 5 5 1 " > < d 1 p 1 : U U I D > e 8 8 c c 4 f 5 - 6 3 d 6 - 4 f e 2 - 8 6 1 e - f 0 a 7 f f 4 0 0 2 3 3 < / d 1 p 1 : U U I D > < d 1 p 1 : _ e l e m e n t s > < d 2 : a n y T y p e   z : R e f = " i 1 5 4 9 " / > < d 2 : a n y T y p e   z : R e f = " i 1 5 5 0 " / > < / d 1 p 1 : _ e l e m e n t s > < / d 2 : V a l u e > < / d 2 : K e y V a l u e O f a n y T y p e C o m p o n e n t C o l l e c t i o n O f a n y T y p e g W H h t R N j > < / d 1 p 1 : _ c o n t e x t C o l l e c t i o n s > < / d 1 p 1 : _ p r o p e r t i e s > < d 1 p 1 : C o n t a i n e r   z : R e f = " i 1 5 3 4 " / > < d 1 p 1 : _ l a b e l s > < d 2 : K e y V a l u e O f s t r i n g a n y T y p e > < d 2 : K e y > L a b e l < / d 2 : K e y > < d 2 : V a l u e   z : I d = " i 1 5 5 2 "   i : t y p e = " d 1 p 1 : L a b e l " > < d 1 p 1 : P a r e n t   z : R e f = " i 1 5 4 7 " / > < d 1 p 1 : U U I D > a 2 6 9 a 4 c 0 - b 1 d 0 - 4 e 2 a - 9 2 4 f - 8 c 9 3 6 0 8 4 9 2 7 8 < / d 1 p 1 : U U I D > < d 1 p 1 : _ t e x t s > < d 2 : K e y V a l u e O f L a b e l . T e x t K e y s t r i n g _ S R k x G n 9 d > < d 2 : K e y > < d 1 p 1 : C o n t e x t   z : R e f = " i 1 8 " / > < d 1 p 1 : L a n g u a g e   z : R e f = " i 3 2 " / > < / d 2 : K e y > < d 2 : V a l u e > v i s u e l 2 < / 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5 5 3 "   i : t y p e = " d 1 p 1 : E l e m e n t " > < d 1 p 1 : N a m e > v i s u e l 3 < / d 1 p 1 : N a m e > < d 1 p 1 : O b j e c t T y p e > E l e m e n t < / d 1 p 1 : O b j e c t T y p e > < d 1 p 1 : P a r e n t   z : R e f = " i 1 5 3 0 " / > < d 1 p 1 : U U I D > b f b 7 a 4 a 1 - a b 8 a - 4 f 3 8 - 8 6 d 8 - d c 3 c e f 9 e 6 8 6 9 < / d 1 p 1 : U U I D > < d 1 p 1 : _ p r o p e r t i e s   z : I d = " i 1 5 5 4 "   i : t y p e = " d 1 p 1 : M D M P r o p e r t i e s " > < d 1 p 1 : P a r e n t   z : R e f = " i 1 5 5 3 " / > < d 1 p 1 : U U I D > e d 4 d 1 9 7 6 - 0 3 9 3 - 4 f 5 6 - b f 3 0 - 1 8 3 4 b f 8 0 e d 6 c < / d 1 p 1 : U U I D > < d 1 p 1 : _ e l e m e n t s > < d 2 : a n y T y p e   z : I d = " i 1 5 5 5 "   i : t y p e = " d 1 p 1 : M D M P r o p e r t y " > < d 1 p 1 : N a m e > _ 8 b 2 8 e 8 e a _ c 3 b c _ 4 d f 7 _ 9 4 5 6 _ f e e 8 f 3 4 6 b 7 0 9 < / d 1 p 1 : N a m e > < d 1 p 1 : P a r e n t   z : R e f = " i 1 5 5 3 " / > < d 1 p 1 : U U I D > 9 3 7 c 9 b a d - 0 f 4 1 - 4 e f 3 - a 0 7 2 - 9 0 4 8 d 6 6 1 8 7 d 5 < / d 1 p 1 : U U I D > < d 1 p 1 : C o n t a i n e r   z : R e f = " i 1 5 5 4 " / > < d 1 p 1 : V a l u e   i : t y p e = " d 1 : s t r i n g " > ' T 1 ' ! R 1 0 C 1 < / d 1 p 1 : V a l u e > < / d 2 : a n y T y p e > < d 2 : a n y T y p e   z : I d = " i 1 5 5 6 "   i : t y p e = " d 1 p 1 : M D M P r o p e r t y " > < d 1 p 1 : N a m e > _ 7 3 0 8 4 c 1 2 _ 7 6 8 0 _ 4 8 d 4 _ 9 2 c 2 _ 6 b 0 c 8 0 5 4 2 9 f 2 < / d 1 p 1 : N a m e > < d 1 p 1 : P a r e n t   z : R e f = " i 1 5 5 3 " / > < d 1 p 1 : U U I D > 5 b 7 0 2 d 5 a - d 3 1 1 - 4 d 8 5 - a c d 2 - 0 a b d 9 4 5 b c c c 4 < / d 1 p 1 : U U I D > < d 1 p 1 : C o n t a i n e r   z : R e f = " i 1 5 5 4 " / > < d 1 p 1 : V a l u e   i : t y p e = " d 1 : s t r i n g " > ' T 2 ' ! R 1 0 C 1 < / d 1 p 1 : V a l u e > < / d 2 : a n y T y p e > < / d 1 p 1 : _ e l e m e n t s > < d 1 p 1 : _ c o n t e x t C o l l e c t i o n s > < d 2 : K e y V a l u e O f a n y T y p e C o m p o n e n t C o l l e c t i o n O f a n y T y p e g W H h t R N j > < d 2 : K e y   z : R e f = " i 1 8 " / > < d 2 : V a l u e   z : I d = " i 1 5 5 7 " > < d 1 p 1 : U U I D > 8 4 1 b a 9 6 3 - b 4 a 2 - 4 3 2 9 - 8 7 c f - c f d 1 f c e b 0 d 6 5 < / d 1 p 1 : U U I D > < d 1 p 1 : _ e l e m e n t s > < d 2 : a n y T y p e   z : R e f = " i 1 5 5 5 " / > < d 2 : a n y T y p e   z : R e f = " i 1 5 5 6 " / > < / d 1 p 1 : _ e l e m e n t s > < / d 2 : V a l u e > < / d 2 : K e y V a l u e O f a n y T y p e C o m p o n e n t C o l l e c t i o n O f a n y T y p e g W H h t R N j > < / d 1 p 1 : _ c o n t e x t C o l l e c t i o n s > < / d 1 p 1 : _ p r o p e r t i e s > < d 1 p 1 : C o n t a i n e r   z : R e f = " i 1 5 3 4 " / > < d 1 p 1 : _ l a b e l s > < d 2 : K e y V a l u e O f s t r i n g a n y T y p e > < d 2 : K e y > L a b e l < / d 2 : K e y > < d 2 : V a l u e   z : I d = " i 1 5 5 8 "   i : t y p e = " d 1 p 1 : L a b e l " > < d 1 p 1 : P a r e n t   z : R e f = " i 1 5 5 3 " / > < d 1 p 1 : U U I D > 7 8 7 6 1 6 c e - 1 0 1 4 - 4 c d 3 - b 9 f 2 - f d a 8 0 a d c 9 c a e < / d 1 p 1 : U U I D > < d 1 p 1 : _ t e x t s > < d 2 : K e y V a l u e O f L a b e l . T e x t K e y s t r i n g _ S R k x G n 9 d > < d 2 : K e y > < d 1 p 1 : C o n t e x t   z : R e f = " i 1 8 " / > < d 1 p 1 : L a n g u a g e   z : R e f = " i 3 2 " / > < / d 2 : K e y > < d 2 : V a l u e > v i s u e l 3 < / 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5 5 9 "   i : t y p e = " d 1 p 1 : E l e m e n t " > < d 1 p 1 : N a m e > t e m o i n < / d 1 p 1 : N a m e > < d 1 p 1 : O b j e c t T y p e > E l e m e n t < / d 1 p 1 : O b j e c t T y p e > < d 1 p 1 : P a r e n t   z : R e f = " i 1 5 3 0 " / > < d 1 p 1 : U U I D > 4 5 0 a b e 5 c - 9 6 9 9 - 4 f 1 f - b f b d - 8 6 a b 4 a 9 5 a b 7 8 < / d 1 p 1 : U U I D > < d 1 p 1 : _ p r o p e r t i e s   z : I d = " i 1 5 6 0 "   i : t y p e = " d 1 p 1 : M D M P r o p e r t i e s " > < d 1 p 1 : P a r e n t   z : R e f = " i 1 5 5 9 " / > < d 1 p 1 : U U I D > 7 d b d a 7 b b - a 6 7 c - 4 a 6 d - a 3 4 d - 7 3 6 6 7 e f 1 1 0 8 0 < / d 1 p 1 : U U I D > < d 1 p 1 : _ e l e m e n t s > < d 2 : a n y T y p e   z : I d = " i 1 5 6 1 "   i : t y p e = " d 1 p 1 : M D M P r o p e r t y " > < d 1 p 1 : N a m e > _ 8 b 2 8 e 8 e a _ c 3 b c _ 4 d f 7 _ 9 4 5 6 _ f e e 8 f 3 4 6 b 7 0 9 < / d 1 p 1 : N a m e > < d 1 p 1 : P a r e n t   z : R e f = " i 1 5 5 9 " / > < d 1 p 1 : U U I D > 6 a b c 9 0 e 3 - e 1 2 b - 4 7 e 1 - b 8 4 1 - d 9 2 0 3 e 4 d 8 a 4 5 < / d 1 p 1 : U U I D > < d 1 p 1 : C o n t a i n e r   z : R e f = " i 1 5 6 0 " / > < d 1 p 1 : V a l u e   i : t y p e = " d 1 : s t r i n g " > ' T 1 ' ! R 1 1 C 1 < / d 1 p 1 : V a l u e > < / d 2 : a n y T y p e > < d 2 : a n y T y p e   z : I d = " i 1 5 6 2 "   i : t y p e = " d 1 p 1 : M D M P r o p e r t y " > < d 1 p 1 : N a m e > _ 7 3 0 8 4 c 1 2 _ 7 6 8 0 _ 4 8 d 4 _ 9 2 c 2 _ 6 b 0 c 8 0 5 4 2 9 f 2 < / d 1 p 1 : N a m e > < d 1 p 1 : P a r e n t   z : R e f = " i 1 5 5 9 " / > < d 1 p 1 : U U I D > a e e 6 0 8 d 7 - 5 6 d 4 - 4 8 a 5 - a 7 0 4 - 4 3 9 4 1 0 c d 5 d 5 1 < / d 1 p 1 : U U I D > < d 1 p 1 : C o n t a i n e r   z : R e f = " i 1 5 6 0 " / > < d 1 p 1 : V a l u e   i : t y p e = " d 1 : s t r i n g " > ' T 2 ' ! R 1 1 C 1 < / d 1 p 1 : V a l u e > < / d 2 : a n y T y p e > < / d 1 p 1 : _ e l e m e n t s > < d 1 p 1 : _ c o n t e x t C o l l e c t i o n s > < d 2 : K e y V a l u e O f a n y T y p e C o m p o n e n t C o l l e c t i o n O f a n y T y p e g W H h t R N j > < d 2 : K e y   z : R e f = " i 1 8 " / > < d 2 : V a l u e   z : I d = " i 1 5 6 3 " > < d 1 p 1 : U U I D > 3 b 0 4 6 7 f 6 - 1 c f 8 - 4 4 f 9 - a 6 7 2 - 3 2 d e 6 2 a 6 c 5 f 2 < / d 1 p 1 : U U I D > < d 1 p 1 : _ e l e m e n t s > < d 2 : a n y T y p e   z : R e f = " i 1 5 6 1 " / > < d 2 : a n y T y p e   z : R e f = " i 1 5 6 2 " / > < / d 1 p 1 : _ e l e m e n t s > < / d 2 : V a l u e > < / d 2 : K e y V a l u e O f a n y T y p e C o m p o n e n t C o l l e c t i o n O f a n y T y p e g W H h t R N j > < / d 1 p 1 : _ c o n t e x t C o l l e c t i o n s > < / d 1 p 1 : _ p r o p e r t i e s > < d 1 p 1 : C o n t a i n e r   z : R e f = " i 1 5 3 4 " / > < d 1 p 1 : _ l a b e l s > < d 2 : K e y V a l u e O f s t r i n g a n y T y p e > < d 2 : K e y > L a b e l < / d 2 : K e y > < d 2 : V a l u e   z : I d = " i 1 5 6 4 "   i : t y p e = " d 1 p 1 : L a b e l " > < d 1 p 1 : P a r e n t   z : R e f = " i 1 5 5 9 " / > < d 1 p 1 : U U I D > 8 f 9 4 f f 0 3 - e 3 b a - 4 d b 5 - a f 1 0 - e 3 4 5 c 8 6 a 8 4 2 f < / d 1 p 1 : U U I D > < d 1 p 1 : _ t e x t s > < d 2 : K e y V a l u e O f L a b e l . T e x t K e y s t r i n g _ S R k x G n 9 d > < d 2 : K e y > < d 1 p 1 : C o n t e x t   z : R e f = " i 1 8 " / > < d 1 p 1 : L a n g u a g e   z : R e f = " i 3 2 " / > < / d 2 : K e y > < d 2 : V a l u e > t e m o i n < / 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1 5 6 5 " > < d 1 p 1 : U U I D > c d 0 e 1 b c 6 - d 0 e 4 - 4 0 e 7 - 8 e 4 a - a e 4 b 5 b e f 0 8 0 f < / d 1 p 1 : U U I D > < d 1 p 1 : _ e l e m e n t s > < d 2 : a n y T y p e   z : R e f = " i 1 5 3 5 " / > < d 2 : a n y T y p e   z : R e f = " i 1 5 4 1 " / > < d 2 : a n y T y p e   z : R e f = " i 1 5 4 7 " / > < d 2 : a n y T y p e   z : R e f = " i 1 5 5 3 " / > < d 2 : a n y T y p e   z : R e f = " i 1 5 5 9 " / > < / 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1 5 6 6 "   i : t y p e = " d 1 p 1 : V a r i a b l e " > < d 1 p 1 : N a m e > s 1 & a m p ; 4 6 ; & a m p ; 3 2 ; V o u s & a m p ; 3 2 ; & a m p ; 2 3 4 ; t e s & a m p ; 4 6 ; & a m p ; 4 6 ; & a m p ; 4 6 ; < / d 1 p 1 : N a m e > < d 1 p 1 : O b j e c t T y p e > V a r i a b l e < / d 1 p 1 : O b j e c t T y p e > < d 1 p 1 : P a r e n t   z : R e f = " i 1 4 " / > < d 1 p 1 : U U I D > 6 8 c 6 8 9 6 7 - 3 2 5 9 - 4 f 6 c - b 6 3 5 - 1 b e 2 0 8 0 a 0 f 9 3 < / d 1 p 1 : U U I D > < d 1 p 1 : _ p r o p e r t i e s   z : I d = " i 1 5 6 7 "   i : t y p e = " d 1 p 1 : M D M P r o p e r t i e s " > < d 1 p 1 : P a r e n t   z : R e f = " i 1 5 6 6 " / > < d 1 p 1 : U U I D > 7 9 6 7 1 4 4 6 - b f e e - 4 4 b 1 - 9 b f b - 0 a 9 6 c 0 0 5 5 f b 1 < / d 1 p 1 : U U I D > < d 1 p 1 : _ e l e m e n t s / > < d 1 p 1 : _ c o n t e x t C o l l e c t i o n s > < d 2 : K e y V a l u e O f a n y T y p e C o m p o n e n t C o l l e c t i o n O f a n y T y p e g W H h t R N j > < d 2 : K e y   z : R e f = " i 1 8 " / > < d 2 : V a l u e   z : I d = " i 1 5 6 8 " > < d 1 p 1 : U U I D > 0 0 a 5 3 b b 7 - d 1 f f - 4 1 c e - 8 7 5 0 - 2 c f 2 5 9 a 3 1 8 3 e < / d 1 p 1 : U U I D > < d 1 p 1 : _ e l e m e n t s / > < / d 2 : V a l u e > < / d 2 : K e y V a l u e O f a n y T y p e C o m p o n e n t C o l l e c t i o n O f a n y T y p e g W H h t R N j > < / d 1 p 1 : _ c o n t e x t C o l l e c t i o n s > < / d 1 p 1 : _ p r o p e r t i e s > < d 1 p 1 : C o n t a i n e r   z : R e f = " i 2 7 " / > < d 1 p 1 : _ l a b e l s > < d 2 : K e y V a l u e O f s t r i n g a n y T y p e > < d 2 : K e y > L a b e l < / d 2 : K e y > < d 2 : V a l u e   z : I d = " i 1 5 6 9 "   i : t y p e = " d 1 p 1 : L a b e l " > < d 1 p 1 : P a r e n t   z : R e f = " i 1 5 6 6 " / > < d 1 p 1 : U U I D > 1 5 1 c b a 2 a - 3 5 3 b - 4 2 b 2 - b a c 5 - f 3 3 0 4 7 8 a a c a a < / d 1 p 1 : U U I D > < d 1 p 1 : _ t e x t s > < d 2 : K e y V a l u e O f L a b e l . T e x t K e y s t r i n g _ S R k x G n 9 d > < d 2 : K e y > < d 1 p 1 : C o n t e x t   z : R e f = " i 1 8 " / > < d 1 p 1 : L a n g u a g e   z : R e f = " i 3 2 " / > < / d 2 : K e y > < d 2 : V a l u e > s 1 .   V o u s   � t e s . . . < / d 2 : V a l u e > < / d 2 : K e y V a l u e O f L a b e l . T e x t K e y s t r i n g _ S R k x G n 9 d > < / d 1 p 1 : _ t e x t s > < / d 2 : V a l u e > < / d 2 : K e y V a l u e O f s t r i n g a n y T y p e > < / d 1 p 1 : _ l a b e l s > < d 1 p 1 : _ e l e m e n t s   z : I d = " i 1 5 7 0 "   i : t y p e = " d 1 p 1 : E l e m e n t s " > < d 1 p 1 : P a r e n t   z : R e f = " i 1 5 6 6 " / > < d 1 p 1 : U U I D > 3 f 7 0 5 2 8 a - d 7 a f - 4 7 6 4 - b e 6 7 - 1 1 9 6 5 e 7 3 d f 3 9 < / d 1 p 1 : U U I D > < d 1 p 1 : _ e l e m e n t s > < d 2 : a n y T y p e   z : I d = " i 1 5 7 1 "   i : t y p e = " d 1 p 1 : E l e m e n t " > < d 1 p 1 : N a m e > B A S E < / d 1 p 1 : N a m e > < d 1 p 1 : O b j e c t T y p e > E l e m e n t < / d 1 p 1 : O b j e c t T y p e > < d 1 p 1 : P a r e n t   z : R e f = " i 1 5 6 6 " / > < d 1 p 1 : U U I D > 3 0 a 3 2 d a 1 - c 1 7 a - 4 2 b 9 - 9 0 c a - 8 3 2 9 8 a 9 a e 4 1 c < / d 1 p 1 : U U I D > < d 1 p 1 : _ p r o p e r t i e s   z : I d = " i 1 5 7 2 "   i : t y p e = " d 1 p 1 : M D M P r o p e r t i e s " > < d 1 p 1 : P a r e n t   z : R e f = " i 1 5 7 1 " / > < d 1 p 1 : U U I D > e 3 8 c c e 4 c - 5 8 8 1 - 4 1 5 d - b 4 7 a - b 8 8 e 6 e b 1 e 6 e a < / d 1 p 1 : U U I D > < d 1 p 1 : _ e l e m e n t s > < d 2 : a n y T y p e   z : I d = " i 1 5 7 3 "   i : t y p e = " d 1 p 1 : M D M P r o p e r t y " > < d 1 p 1 : N a m e > _ 4 c 3 0 8 1 b c _ e 4 d 8 _ 4 d a 1 _ 9 b 1 c _ b c 0 5 f 0 d 8 7 f e 9 < / d 1 p 1 : N a m e > < d 1 p 1 : P a r e n t   z : R e f = " i 1 5 7 1 " / > < d 1 p 1 : U U I D > 8 0 7 f 9 2 4 f - b 9 e d - 4 1 5 a - b 5 d 1 - 5 e c e 0 c c 2 0 3 0 2 < / d 1 p 1 : U U I D > < d 1 p 1 : C o n t a i n e r   z : R e f = " i 1 5 7 2 " / > < d 1 p 1 : V a l u e   i : t y p e = " d 1 : s t r i n g " > ' T 1 ' ! R 2 1 C 1 < / d 1 p 1 : V a l u e > < / d 2 : a n y T y p e > < d 2 : a n y T y p e   z : I d = " i 1 5 7 4 "   i : t y p e = " d 1 p 1 : M D M P r o p e r t y " > < d 1 p 1 : N a m e > _ 2 f a b 1 5 2 3 _ e c 2 6 _ 4 1 a e _ 8 2 f e _ 5 5 c 3 6 e 9 4 8 b a 3 < / d 1 p 1 : N a m e > < d 1 p 1 : P a r e n t   z : R e f = " i 1 5 7 1 " / > < d 1 p 1 : U U I D > 7 f 1 9 a f d 1 - 9 2 3 0 - 4 c 6 a - 8 5 d 6 - e 3 3 5 3 d 4 5 9 1 a 0 < / d 1 p 1 : U U I D > < d 1 p 1 : C o n t a i n e r   z : R e f = " i 1 5 7 2 " / > < d 1 p 1 : V a l u e   i : t y p e = " d 1 : s t r i n g " > ' T 2 ' ! R 2 1 C 1 < / d 1 p 1 : V a l u e > < / d 2 : a n y T y p e > < / d 1 p 1 : _ e l e m e n t s > < d 1 p 1 : _ c o n t e x t C o l l e c t i o n s > < d 2 : K e y V a l u e O f a n y T y p e C o m p o n e n t C o l l e c t i o n O f a n y T y p e g W H h t R N j > < d 2 : K e y   z : R e f = " i 1 8 " / > < d 2 : V a l u e   z : I d = " i 1 5 7 5 " > < d 1 p 1 : U U I D > f 1 a b 1 7 1 1 - 9 0 9 a - 4 7 3 f - a c d 5 - 1 0 f 9 2 e 8 f 3 f 2 4 < / d 1 p 1 : U U I D > < d 1 p 1 : _ e l e m e n t s > < d 2 : a n y T y p e   z : R e f = " i 1 5 7 3 " / > < d 2 : a n y T y p e   z : R e f = " i 1 5 7 4 " / > < / d 1 p 1 : _ e l e m e n t s > < / d 2 : V a l u e > < / d 2 : K e y V a l u e O f a n y T y p e C o m p o n e n t C o l l e c t i o n O f a n y T y p e g W H h t R N j > < / d 1 p 1 : _ c o n t e x t C o l l e c t i o n s > < / d 1 p 1 : _ p r o p e r t i e s > < d 1 p 1 : C o n t a i n e r   z : R e f = " i 1 5 7 0 " / > < d 1 p 1 : _ l a b e l s > < d 2 : K e y V a l u e O f s t r i n g a n y T y p e > < d 2 : K e y > L a b e l < / d 2 : K e y > < d 2 : V a l u e   z : I d = " i 1 5 7 6 "   i : t y p e = " d 1 p 1 : L a b e l " > < d 1 p 1 : P a r e n t   z : R e f = " i 1 5 7 1 " / > < d 1 p 1 : U U I D > c f f 1 6 5 b 6 - 2 0 3 c - 4 f b c - a 0 8 b - 1 a f 6 a 9 0 0 7 8 c e < / d 1 p 1 : U U I D > < d 1 p 1 : _ t e x t s > < d 2 : K e y V a l u e O f L a b e l . T e x t K e y s t r i n g _ S R k x G n 9 d > < d 2 : K e y > < d 1 p 1 : C o n t e x t   z : R e f = " i 1 8 " / > < d 1 p 1 : L a n g u a g e   z : R e f = " i 3 2 " / > < / d 2 : K e y > < d 2 : V a l u e > B A S E < / d 2 : V a l u e > < / d 2 : K e y V a l u e O f L a b e l . T e x t K e y s t r i n g _ S R k x G n 9 d > < / d 1 p 1 : _ t e x t s > < / d 2 : V a l u e > < / d 2 : K e y V a l u e O f s t r i n g a n y T y p e > < / d 1 p 1 : _ l a b e l s > < d 1 p 1 : T y p e > A n a l y s i s B a s e < / d 1 p 1 : T y p e > < / d 2 : a n y T y p e > < d 2 : a n y T y p e   z : I d = " i 1 5 7 7 "   i : t y p e = " d 1 p 1 : E l e m e n t " > < d 1 p 1 : N a m e > U n & a m p ; 3 2 ; h o m m e < / d 1 p 1 : N a m e > < d 1 p 1 : O b j e c t T y p e > E l e m e n t < / d 1 p 1 : O b j e c t T y p e > < d 1 p 1 : P a r e n t   z : R e f = " i 1 5 6 6 " / > < d 1 p 1 : U U I D > 1 1 3 d 6 4 a e - 9 5 5 b - 4 4 5 1 - 9 7 4 b - 8 a 3 c 5 c 4 1 a a 4 a < / d 1 p 1 : U U I D > < d 1 p 1 : _ p r o p e r t i e s   z : I d = " i 1 5 7 8 "   i : t y p e = " d 1 p 1 : M D M P r o p e r t i e s " > < d 1 p 1 : P a r e n t   z : R e f = " i 1 5 7 7 " / > < d 1 p 1 : U U I D > 2 2 0 a 8 4 0 8 - 0 6 6 8 - 4 7 9 c - a f c b - d e 1 a 1 4 e b a e e 1 < / d 1 p 1 : U U I D > < d 1 p 1 : _ e l e m e n t s > < d 2 : a n y T y p e   z : I d = " i 1 5 7 9 "   i : t y p e = " d 1 p 1 : M D M P r o p e r t y " > < d 1 p 1 : N a m e > _ 4 c 3 0 8 1 b c _ e 4 d 8 _ 4 d a 1 _ 9 b 1 c _ b c 0 5 f 0 d 8 7 f e 9 < / d 1 p 1 : N a m e > < d 1 p 1 : P a r e n t   z : R e f = " i 1 5 7 7 " / > < d 1 p 1 : U U I D > d 3 7 5 3 4 1 1 - d 1 b e - 4 1 b c - 9 7 a 4 - 3 1 6 d 8 c 4 7 b b 5 7 < / d 1 p 1 : U U I D > < d 1 p 1 : C o n t a i n e r   z : R e f = " i 1 5 7 8 " / > < d 1 p 1 : V a l u e   i : t y p e = " d 1 : s t r i n g " > ' T 1 ' ! R 2 2 C 1 < / d 1 p 1 : V a l u e > < / d 2 : a n y T y p e > < d 2 : a n y T y p e   z : I d = " i 1 5 8 0 "   i : t y p e = " d 1 p 1 : M D M P r o p e r t y " > < d 1 p 1 : N a m e > _ 2 f a b 1 5 2 3 _ e c 2 6 _ 4 1 a e _ 8 2 f e _ 5 5 c 3 6 e 9 4 8 b a 3 < / d 1 p 1 : N a m e > < d 1 p 1 : P a r e n t   z : R e f = " i 1 5 7 7 " / > < d 1 p 1 : U U I D > c 0 4 e b 5 6 2 - 8 f 8 d - 4 3 0 b - 9 7 e c - 3 d 0 6 8 d a b d 7 d 9 < / d 1 p 1 : U U I D > < d 1 p 1 : C o n t a i n e r   z : R e f = " i 1 5 7 8 " / > < d 1 p 1 : V a l u e   i : t y p e = " d 1 : s t r i n g " > ' T 2 ' ! R 2 2 C 1 < / d 1 p 1 : V a l u e > < / d 2 : a n y T y p e > < / d 1 p 1 : _ e l e m e n t s > < d 1 p 1 : _ c o n t e x t C o l l e c t i o n s > < d 2 : K e y V a l u e O f a n y T y p e C o m p o n e n t C o l l e c t i o n O f a n y T y p e g W H h t R N j > < d 2 : K e y   z : R e f = " i 1 8 " / > < d 2 : V a l u e   z : I d = " i 1 5 8 1 " > < d 1 p 1 : U U I D > 2 9 9 9 8 b 6 2 - 3 9 0 f - 4 6 e 2 - 8 0 6 f - 3 7 2 3 3 c 2 5 d 1 b e < / d 1 p 1 : U U I D > < d 1 p 1 : _ e l e m e n t s > < d 2 : a n y T y p e   z : R e f = " i 1 5 7 9 " / > < d 2 : a n y T y p e   z : R e f = " i 1 5 8 0 " / > < / d 1 p 1 : _ e l e m e n t s > < / d 2 : V a l u e > < / d 2 : K e y V a l u e O f a n y T y p e C o m p o n e n t C o l l e c t i o n O f a n y T y p e g W H h t R N j > < / d 1 p 1 : _ c o n t e x t C o l l e c t i o n s > < / d 1 p 1 : _ p r o p e r t i e s > < d 1 p 1 : C o n t a i n e r   z : R e f = " i 1 5 7 0 " / > < d 1 p 1 : _ l a b e l s > < d 2 : K e y V a l u e O f s t r i n g a n y T y p e > < d 2 : K e y > L a b e l < / d 2 : K e y > < d 2 : V a l u e   z : I d = " i 1 5 8 2 "   i : t y p e = " d 1 p 1 : L a b e l " > < d 1 p 1 : P a r e n t   z : R e f = " i 1 5 7 7 " / > < d 1 p 1 : U U I D > c a e 8 0 1 1 a - 1 a 1 c - 4 e 3 c - 9 6 e 6 - f b 5 7 2 4 9 4 8 a f 7 < / d 1 p 1 : U U I D > < d 1 p 1 : _ t e x t s > < d 2 : K e y V a l u e O f L a b e l . T e x t K e y s t r i n g _ S R k x G n 9 d > < d 2 : K e y > < d 1 p 1 : C o n t e x t   z : R e f = " i 1 8 " / > < d 1 p 1 : L a n g u a g e   z : R e f = " i 3 2 " / > < / d 2 : K e y > < d 2 : V a l u e > U n   h o m m e < / d 2 : V a l u e > < / d 2 : K e y V a l u e O f L a b e l . T e x t K e y s t r i n g _ S R k x G n 9 d > < / d 1 p 1 : _ t e x t s > < / d 2 : V a l u e > < / d 2 : K e y V a l u e O f s t r i n g a n y T y p e > < / d 1 p 1 : _ l a b e l s > < d 1 p 1 : T y p e > A n a l y s i s C a t e g o r y < / d 1 p 1 : T y p e > < / d 2 : a n y T y p e > < d 2 : a n y T y p e   z : I d = " i 1 5 8 3 "   i : t y p e = " d 1 p 1 : E l e m e n t " > < d 1 p 1 : N a m e > U n e & a m p ; 3 2 ; f e m m e < / d 1 p 1 : N a m e > < d 1 p 1 : O b j e c t T y p e > E l e m e n t < / d 1 p 1 : O b j e c t T y p e > < d 1 p 1 : P a r e n t   z : R e f = " i 1 5 6 6 " / > < d 1 p 1 : U U I D > f e f a b 9 d a - c 6 3 4 - 4 8 c 0 - b 1 c 9 - a 2 d a f 5 6 a 8 2 3 f < / d 1 p 1 : U U I D > < d 1 p 1 : _ p r o p e r t i e s   z : I d = " i 1 5 8 4 "   i : t y p e = " d 1 p 1 : M D M P r o p e r t i e s " > < d 1 p 1 : P a r e n t   z : R e f = " i 1 5 8 3 " / > < d 1 p 1 : U U I D > f 0 0 b 9 1 b e - 4 d 3 d - 4 6 c c - 8 c b e - d 5 a 2 0 8 3 f f 5 3 4 < / d 1 p 1 : U U I D > < d 1 p 1 : _ e l e m e n t s > < d 2 : a n y T y p e   z : I d = " i 1 5 8 5 "   i : t y p e = " d 1 p 1 : M D M P r o p e r t y " > < d 1 p 1 : N a m e > _ 4 c 3 0 8 1 b c _ e 4 d 8 _ 4 d a 1 _ 9 b 1 c _ b c 0 5 f 0 d 8 7 f e 9 < / d 1 p 1 : N a m e > < d 1 p 1 : P a r e n t   z : R e f = " i 1 5 8 3 " / > < d 1 p 1 : U U I D > a f e 9 f 7 8 f - 9 d 9 4 - 4 4 5 d - 9 7 7 f - b 4 e f e e 9 3 e 9 a e < / d 1 p 1 : U U I D > < d 1 p 1 : C o n t a i n e r   z : R e f = " i 1 5 8 4 " / > < d 1 p 1 : V a l u e   i : t y p e = " d 1 : s t r i n g " > ' T 1 ' ! R 2 3 C 1 < / d 1 p 1 : V a l u e > < / d 2 : a n y T y p e > < d 2 : a n y T y p e   z : I d = " i 1 5 8 6 "   i : t y p e = " d 1 p 1 : M D M P r o p e r t y " > < d 1 p 1 : N a m e > _ 2 f a b 1 5 2 3 _ e c 2 6 _ 4 1 a e _ 8 2 f e _ 5 5 c 3 6 e 9 4 8 b a 3 < / d 1 p 1 : N a m e > < d 1 p 1 : P a r e n t   z : R e f = " i 1 5 8 3 " / > < d 1 p 1 : U U I D > 7 e 5 6 0 c 0 3 - f 2 1 8 - 4 4 4 9 - b 8 c 6 - 1 f 4 c e f 0 c 5 e e 5 < / d 1 p 1 : U U I D > < d 1 p 1 : C o n t a i n e r   z : R e f = " i 1 5 8 4 " / > < d 1 p 1 : V a l u e   i : t y p e = " d 1 : s t r i n g " > ' T 2 ' ! R 2 3 C 1 < / d 1 p 1 : V a l u e > < / d 2 : a n y T y p e > < / d 1 p 1 : _ e l e m e n t s > < d 1 p 1 : _ c o n t e x t C o l l e c t i o n s > < d 2 : K e y V a l u e O f a n y T y p e C o m p o n e n t C o l l e c t i o n O f a n y T y p e g W H h t R N j > < d 2 : K e y   z : R e f = " i 1 8 " / > < d 2 : V a l u e   z : I d = " i 1 5 8 7 " > < d 1 p 1 : U U I D > e 4 7 6 a c 2 d - b 6 2 7 - 4 e 3 a - 9 9 9 6 - a e b b a 5 5 4 a 1 5 0 < / d 1 p 1 : U U I D > < d 1 p 1 : _ e l e m e n t s > < d 2 : a n y T y p e   z : R e f = " i 1 5 8 5 " / > < d 2 : a n y T y p e   z : R e f = " i 1 5 8 6 " / > < / d 1 p 1 : _ e l e m e n t s > < / d 2 : V a l u e > < / d 2 : K e y V a l u e O f a n y T y p e C o m p o n e n t C o l l e c t i o n O f a n y T y p e g W H h t R N j > < / d 1 p 1 : _ c o n t e x t C o l l e c t i o n s > < / d 1 p 1 : _ p r o p e r t i e s > < d 1 p 1 : C o n t a i n e r   z : R e f = " i 1 5 7 0 " / > < d 1 p 1 : _ l a b e l s > < d 2 : K e y V a l u e O f s t r i n g a n y T y p e > < d 2 : K e y > L a b e l < / d 2 : K e y > < d 2 : V a l u e   z : I d = " i 1 5 8 8 "   i : t y p e = " d 1 p 1 : L a b e l " > < d 1 p 1 : P a r e n t   z : R e f = " i 1 5 8 3 " / > < d 1 p 1 : U U I D > e 1 1 1 d 6 9 b - d a 1 e - 4 d c 5 - 8 4 7 9 - 0 d b 0 3 c 9 b 4 6 d 5 < / d 1 p 1 : U U I D > < d 1 p 1 : _ t e x t s > < d 2 : K e y V a l u e O f L a b e l . T e x t K e y s t r i n g _ S R k x G n 9 d > < d 2 : K e y > < d 1 p 1 : C o n t e x t   z : R e f = " i 1 8 " / > < d 1 p 1 : L a n g u a g e   z : R e f = " i 3 2 " / > < / d 2 : K e y > < d 2 : V a l u e > U n e   f e m m e < / d 2 : V a l u e > < / d 2 : K e y V a l u e O f L a b e l . T e x t K e y s t r i n g _ S R k x G n 9 d > < / d 1 p 1 : _ t e x t s > < / d 2 : V a l u e > < / d 2 : K e y V a l u e O f s t r i n g a n y T y p e > < / d 1 p 1 : _ l a b e l s > < d 1 p 1 : T y p e > A n a l y s i s C a t e g o r y < / d 1 p 1 : T y p e > < / d 2 : a n y T y p e > < / d 1 p 1 : _ e l e m e n t s > < d 1 p 1 : _ c o n t e x t C o l l e c t i o n s > < d 2 : K e y V a l u e O f a n y T y p e C o m p o n e n t C o l l e c t i o n O f a n y T y p e g W H h t R N j > < d 2 : K e y   z : R e f = " i 1 8 " / > < d 2 : V a l u e   z : I d = " i 1 5 8 9 " > < d 1 p 1 : U U I D > 6 6 2 f 3 6 0 a - 6 6 b c - 4 8 4 5 - a f 9 1 - 3 c 6 9 a 8 8 1 0 f b 7 < / d 1 p 1 : U U I D > < d 1 p 1 : _ e l e m e n t s > < d 2 : a n y T y p e   z : R e f = " i 1 5 7 1 " / > < d 2 : a n y T y p e   z : R e f = " i 1 5 7 7 " / > < d 2 : a n y T y p e   z : R e f = " i 1 5 8 3 " / > < / d 1 p 1 : _ e l e m e n t s > < / d 2 : V a l u e > < / d 2 : K e y V a l u e O f a n y T y p e C o m p o n e n t C o l l e c t i o n O f a n y T y p e g W H h t R N j > < / d 1 p 1 : _ c o n t e x t C o l l e c t i o n s > < / d 1 p 1 : _ e l e m e n t s > < / d 2 : a n y T y p e > < d 2 : a n y T y p e   z : I d = " i 1 5 9 0 "   i : t y p e = " d 1 p 1 : V a r i a b l e " > < d 1 p 1 : N a m e > s 2 & a m p ; 4 6 ; & a m p ; 3 2 ; Q u e l l e & a m p ; 3 2 ; e s t & a m p ; 3 2 ; v o t r e & a m p ; 3 2 ; a n n & a m p ; 2 3 3 ; e & a m p ; 3 2 ; d e & a m p ; 3 2 ; n a i s s a n c e & a m p ; 3 2 ; & a m p ; 6 3 ; & a m p ; 3 2 ; S a i s i r & a m p ; 3 2 ; 4 & a m p ; 3 2 ; c h i f f r e s & a m p ; 3 2 ; p o u r & a m p ; 3 2 ; l & a m p ; 3 9 ; a n n & a m p ; 2 3 3 ; e < / d 1 p 1 : N a m e > < d 1 p 1 : O b j e c t T y p e > V a r i a b l e < / d 1 p 1 : O b j e c t T y p e > < d 1 p 1 : P a r e n t   z : R e f = " i 1 4 " / > < d 1 p 1 : U U I D > a 0 b 5 d b 0 f - 0 b 8 9 - 4 3 a c - 9 a 1 8 - 8 7 6 f b b 3 9 0 2 f b < / d 1 p 1 : U U I D > < d 1 p 1 : _ p r o p e r t i e s   z : I d = " i 1 5 9 1 "   i : t y p e = " d 1 p 1 : M D M P r o p e r t i e s " > < d 1 p 1 : P a r e n t   z : R e f = " i 1 5 9 0 " / > < d 1 p 1 : U U I D > 8 d 6 9 c 7 9 e - a f c d - 4 e 2 9 - b 7 4 c - c e c a a b 4 c d a 3 f < / d 1 p 1 : U U I D > < d 1 p 1 : _ e l e m e n t s / > < d 1 p 1 : _ c o n t e x t C o l l e c t i o n s > < d 2 : K e y V a l u e O f a n y T y p e C o m p o n e n t C o l l e c t i o n O f a n y T y p e g W H h t R N j > < d 2 : K e y   z : R e f = " i 1 8 " / > < d 2 : V a l u e   z : I d = " i 1 5 9 2 " > < d 1 p 1 : U U I D > 2 c 2 e b 3 f e - 3 1 2 b - 4 6 2 c - b e 9 d - 6 4 5 e f 2 c 7 9 d d 5 < / d 1 p 1 : U U I D > < d 1 p 1 : _ e l e m e n t s / > < / d 2 : V a l u e > < / d 2 : K e y V a l u e O f a n y T y p e C o m p o n e n t C o l l e c t i o n O f a n y T y p e g W H h t R N j > < / d 1 p 1 : _ c o n t e x t C o l l e c t i o n s > < / d 1 p 1 : _ p r o p e r t i e s > < d 1 p 1 : C o n t a i n e r   z : R e f = " i 2 7 " / > < d 1 p 1 : _ l a b e l s > < d 2 : K e y V a l u e O f s t r i n g a n y T y p e > < d 2 : K e y > L a b e l < / d 2 : K e y > < d 2 : V a l u e   z : I d = " i 1 5 9 3 "   i : t y p e = " d 1 p 1 : L a b e l " > < d 1 p 1 : P a r e n t   z : R e f = " i 1 5 9 0 " / > < d 1 p 1 : U U I D > 3 b 7 d e c d 4 - 9 9 3 6 - 4 a f d - 8 4 8 9 - 9 7 0 4 9 0 5 6 5 a 0 4 < / d 1 p 1 : U U I D > < d 1 p 1 : _ t e x t s > < d 2 : K e y V a l u e O f L a b e l . T e x t K e y s t r i n g _ S R k x G n 9 d > < d 2 : K e y > < d 1 p 1 : C o n t e x t   z : R e f = " i 1 8 " / > < d 1 p 1 : L a n g u a g e   z : R e f = " i 3 2 " / > < / d 2 : K e y > < d 2 : V a l u e > s 2 .   Q u e l l e   e s t   v o t r e   a n n � e   d e   n a i s s a n c e   ?   S a i s i r   4   c h i f f r e s   p o u r   l ' a n n � e 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1 5 9 4 "   i : t y p e = " d 1 p 1 : E l e m e n t s " > < d 1 p 1 : P a r e n t   z : R e f = " i 1 5 9 0 " / > < d 1 p 1 : U U I D > e 5 c f a 8 a d - e 2 f 3 - 4 c 4 c - 8 6 8 5 - 4 f 7 e b 8 0 0 6 d 3 c < / d 1 p 1 : U U I D > < d 1 p 1 : _ e l e m e n t s > < d 2 : a n y T y p e   z : I d = " i 1 5 9 5 "   i : t y p e = " d 1 p 1 : E l e m e n t " > < d 1 p 1 : N a m e > B A S E < / d 1 p 1 : N a m e > < d 1 p 1 : O b j e c t T y p e > E l e m e n t < / d 1 p 1 : O b j e c t T y p e > < d 1 p 1 : P a r e n t   z : R e f = " i 1 5 9 0 " / > < d 1 p 1 : U U I D > 3 d 6 b 7 3 5 d - 0 6 4 7 - 4 4 d f - 8 f 5 d - 2 a c 6 9 0 0 f e 5 8 e < / d 1 p 1 : U U I D > < d 1 p 1 : _ p r o p e r t i e s   z : I d = " i 1 5 9 6 "   i : t y p e = " d 1 p 1 : M D M P r o p e r t i e s " > < d 1 p 1 : P a r e n t   z : R e f = " i 1 5 9 5 " / > < d 1 p 1 : U U I D > a 5 7 1 d a 7 2 - e b 3 6 - 4 c d 4 - b e 1 c - 5 1 a 8 e 5 b 8 0 8 4 b < / d 1 p 1 : U U I D > < d 1 p 1 : _ e l e m e n t s > < d 2 : a n y T y p e   z : I d = " i 1 5 9 7 "   i : t y p e = " d 1 p 1 : M D M P r o p e r t y " > < d 1 p 1 : N a m e > _ 3 3 4 f 2 8 2 6 _ b 6 9 f _ 4 5 0 e _ 9 6 d 4 _ 4 0 f 5 e 3 5 7 f e 7 d < / d 1 p 1 : N a m e > < d 1 p 1 : P a r e n t   z : R e f = " i 1 5 9 5 " / > < d 1 p 1 : U U I D > 7 c c 0 2 9 3 6 - b a a 6 - 4 c 3 1 - b 3 8 d - f 7 e e e 1 a 8 8 a 0 4 < / d 1 p 1 : U U I D > < d 1 p 1 : C o n t a i n e r   z : R e f = " i 1 5 9 6 " / > < d 1 p 1 : V a l u e   i : t y p e = " d 1 : s t r i n g " > ' T 1 ' ! R 3 3 C 1 < / d 1 p 1 : V a l u e > < / d 2 : a n y T y p e > < d 2 : a n y T y p e   z : I d = " i 1 5 9 8 "   i : t y p e = " d 1 p 1 : M D M P r o p e r t y " > < d 1 p 1 : N a m e > _ 7 f d 3 d 7 0 d _ e 0 5 8 _ 4 4 3 1 _ b 0 2 9 _ 2 c 8 0 3 0 c 6 d d 1 7 < / d 1 p 1 : N a m e > < d 1 p 1 : P a r e n t   z : R e f = " i 1 5 9 5 " / > < d 1 p 1 : U U I D > a 7 9 3 7 f 0 7 - a 6 3 d - 4 6 7 f - 9 e 6 4 - 8 2 5 b b 8 8 0 1 d 2 f < / d 1 p 1 : U U I D > < d 1 p 1 : C o n t a i n e r   z : R e f = " i 1 5 9 6 " / > < d 1 p 1 : V a l u e   i : t y p e = " d 1 : s t r i n g " > ' T 2 ' ! R 3 3 C 1 < / d 1 p 1 : V a l u e > < / d 2 : a n y T y p e > < / d 1 p 1 : _ e l e m e n t s > < d 1 p 1 : _ c o n t e x t C o l l e c t i o n s > < d 2 : K e y V a l u e O f a n y T y p e C o m p o n e n t C o l l e c t i o n O f a n y T y p e g W H h t R N j > < d 2 : K e y   z : R e f = " i 1 8 " / > < d 2 : V a l u e   z : I d = " i 1 5 9 9 " > < d 1 p 1 : U U I D > f e d 7 4 c e 2 - c a e e - 4 5 1 b - 9 8 9 d - b b 8 2 3 c e 3 8 d 8 c < / d 1 p 1 : U U I D > < d 1 p 1 : _ e l e m e n t s > < d 2 : a n y T y p e   z : R e f = " i 1 5 9 7 " / > < d 2 : a n y T y p e   z : R e f = " i 1 5 9 8 " / > < / d 1 p 1 : _ e l e m e n t s > < / d 2 : V a l u e > < / d 2 : K e y V a l u e O f a n y T y p e C o m p o n e n t C o l l e c t i o n O f a n y T y p e g W H h t R N j > < / d 1 p 1 : _ c o n t e x t C o l l e c t i o n s > < / d 1 p 1 : _ p r o p e r t i e s > < d 1 p 1 : C o n t a i n e r   z : R e f = " i 1 5 9 4 " / > < d 1 p 1 : _ l a b e l s > < d 2 : K e y V a l u e O f s t r i n g a n y T y p e > < d 2 : K e y > L a b e l < / d 2 : K e y > < d 2 : V a l u e   z : I d = " i 1 6 0 0 "   i : t y p e = " d 1 p 1 : L a b e l " > < d 1 p 1 : P a r e n t   z : R e f = " i 1 5 9 5 " / > < d 1 p 1 : U U I D > c 2 3 f d 5 e e - 9 a 0 1 - 4 c b 8 - a c f 0 - 0 d b 6 7 a 0 c 9 0 9 8 < / 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1 6 0 1 "   i : t y p e = " d 1 p 1 : E l e m e n t " > < d 1 p 1 : N a m e > _ 2 5 & a m p ; 4 5 ; 3 4 & a m p ; 3 2 ; a n s < / d 1 p 1 : N a m e > < d 1 p 1 : O b j e c t T y p e > E l e m e n t < / d 1 p 1 : O b j e c t T y p e > < d 1 p 1 : P a r e n t   z : R e f = " i 1 5 9 0 " / > < d 1 p 1 : U U I D > b a 9 3 8 b b a - 8 4 7 8 - 4 b 5 a - b 1 7 d - 1 0 c 1 9 3 9 d e a 7 f < / d 1 p 1 : U U I D > < d 1 p 1 : _ p r o p e r t i e s   z : I d = " i 1 6 0 2 "   i : t y p e = " d 1 p 1 : M D M P r o p e r t i e s " > < d 1 p 1 : P a r e n t   z : R e f = " i 1 6 0 1 " / > < d 1 p 1 : U U I D > 9 1 6 c 3 f b 7 - 3 7 1 9 - 4 3 3 0 - b 1 0 2 - 6 f 7 4 3 7 1 1 4 b 9 e < / d 1 p 1 : U U I D > < d 1 p 1 : _ e l e m e n t s > < d 2 : a n y T y p e   z : I d = " i 1 6 0 3 "   i : t y p e = " d 1 p 1 : M D M P r o p e r t y " > < d 1 p 1 : N a m e > _ 3 3 4 f 2 8 2 6 _ b 6 9 f _ 4 5 0 e _ 9 6 d 4 _ 4 0 f 5 e 3 5 7 f e 7 d < / d 1 p 1 : N a m e > < d 1 p 1 : P a r e n t   z : R e f = " i 1 6 0 1 " / > < d 1 p 1 : U U I D > a e 0 4 6 1 f 0 - a c 9 7 - 4 e 0 6 - 8 3 2 9 - 1 5 d 4 3 b a a 8 1 2 3 < / d 1 p 1 : U U I D > < d 1 p 1 : C o n t a i n e r   z : R e f = " i 1 6 0 2 " / > < d 1 p 1 : V a l u e   i : t y p e = " d 1 : s t r i n g " > ' T 1 ' ! R 3 4 C 1 < / d 1 p 1 : V a l u e > < / d 2 : a n y T y p e > < d 2 : a n y T y p e   z : I d = " i 1 6 0 4 "   i : t y p e = " d 1 p 1 : M D M P r o p e r t y " > < d 1 p 1 : N a m e > _ 7 f d 3 d 7 0 d _ e 0 5 8 _ 4 4 3 1 _ b 0 2 9 _ 2 c 8 0 3 0 c 6 d d 1 7 < / d 1 p 1 : N a m e > < d 1 p 1 : P a r e n t   z : R e f = " i 1 6 0 1 " / > < d 1 p 1 : U U I D > 2 f 9 5 f 7 e e - e f 6 f - 4 e a 3 - 9 e 6 5 - 5 4 6 4 1 9 7 e 2 4 a f < / d 1 p 1 : U U I D > < d 1 p 1 : C o n t a i n e r   z : R e f = " i 1 6 0 2 " / > < d 1 p 1 : V a l u e   i : t y p e = " d 1 : s t r i n g " > ' T 2 ' ! R 3 4 C 1 < / d 1 p 1 : V a l u e > < / d 2 : a n y T y p e > < / d 1 p 1 : _ e l e m e n t s > < d 1 p 1 : _ c o n t e x t C o l l e c t i o n s > < d 2 : K e y V a l u e O f a n y T y p e C o m p o n e n t C o l l e c t i o n O f a n y T y p e g W H h t R N j > < d 2 : K e y   z : R e f = " i 1 8 " / > < d 2 : V a l u e   z : I d = " i 1 6 0 5 " > < d 1 p 1 : U U I D > 1 d 9 d 4 5 1 6 - 5 7 3 6 - 4 0 b 5 - a e a 2 - e d c a 0 2 6 3 a e c b < / d 1 p 1 : U U I D > < d 1 p 1 : _ e l e m e n t s > < d 2 : a n y T y p e   z : R e f = " i 1 6 0 3 " / > < d 2 : a n y T y p e   z : R e f = " i 1 6 0 4 " / > < / d 1 p 1 : _ e l e m e n t s > < / d 2 : V a l u e > < / d 2 : K e y V a l u e O f a n y T y p e C o m p o n e n t C o l l e c t i o n O f a n y T y p e g W H h t R N j > < / d 1 p 1 : _ c o n t e x t C o l l e c t i o n s > < / d 1 p 1 : _ p r o p e r t i e s > < d 1 p 1 : C o n t a i n e r   z : R e f = " i 1 5 9 4 " / > < d 1 p 1 : _ l a b e l s > < d 2 : K e y V a l u e O f s t r i n g a n y T y p e > < d 2 : K e y > L a b e l < / d 2 : K e y > < d 2 : V a l u e   z : I d = " i 1 6 0 6 "   i : t y p e = " d 1 p 1 : L a b e l " > < d 1 p 1 : P a r e n t   z : R e f = " i 1 6 0 1 " / > < d 1 p 1 : U U I D > f 5 d 7 8 0 9 a - f 9 8 3 - 4 e 1 1 - 8 7 5 c - 6 f 6 7 9 f 8 7 a 6 b 3 < / d 1 p 1 : U U I D > < d 1 p 1 : _ t e x t s > < d 2 : K e y V a l u e O f L a b e l . T e x t K e y s t r i n g _ S R k x G n 9 d > < d 2 : K e y > < d 1 p 1 : C o n t e x t   z : R e f = " i 1 8 " / > < d 1 p 1 : L a n g u a g e   z : R e f = " i 3 2 " / > < / d 2 : K e y > < d 2 : V a l u e > 2 5 - 3 4   a n s 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6 0 7 "   i : t y p e = " d 1 p 1 : E l e m e n t " > < d 1 p 1 : N a m e > _ 3 5 & a m p ; 4 5 ; 4 9 & a m p ; 3 2 ; a n s < / d 1 p 1 : N a m e > < d 1 p 1 : O b j e c t T y p e > E l e m e n t < / d 1 p 1 : O b j e c t T y p e > < d 1 p 1 : P a r e n t   z : R e f = " i 1 5 9 0 " / > < d 1 p 1 : U U I D > 2 f c a 4 d d 2 - c 9 c 6 - 4 4 f b - b 3 4 f - c b c 3 a 4 2 c 6 d 8 7 < / d 1 p 1 : U U I D > < d 1 p 1 : _ p r o p e r t i e s   z : I d = " i 1 6 0 8 "   i : t y p e = " d 1 p 1 : M D M P r o p e r t i e s " > < d 1 p 1 : P a r e n t   z : R e f = " i 1 6 0 7 " / > < d 1 p 1 : U U I D > 2 0 e 1 8 9 8 e - 5 3 3 2 - 4 4 1 c - 9 b 0 d - 2 0 1 c a c 8 1 4 9 4 7 < / d 1 p 1 : U U I D > < d 1 p 1 : _ e l e m e n t s > < d 2 : a n y T y p e   z : I d = " i 1 6 0 9 "   i : t y p e = " d 1 p 1 : M D M P r o p e r t y " > < d 1 p 1 : N a m e > _ 3 3 4 f 2 8 2 6 _ b 6 9 f _ 4 5 0 e _ 9 6 d 4 _ 4 0 f 5 e 3 5 7 f e 7 d < / d 1 p 1 : N a m e > < d 1 p 1 : P a r e n t   z : R e f = " i 1 6 0 7 " / > < d 1 p 1 : U U I D > d 7 8 c b 5 8 2 - 1 4 b 2 - 4 b 4 5 - a 7 a 7 - d c c 9 b b 5 f f d 6 5 < / d 1 p 1 : U U I D > < d 1 p 1 : C o n t a i n e r   z : R e f = " i 1 6 0 8 " / > < d 1 p 1 : V a l u e   i : t y p e = " d 1 : s t r i n g " > ' T 1 ' ! R 3 5 C 1 < / d 1 p 1 : V a l u e > < / d 2 : a n y T y p e > < d 2 : a n y T y p e   z : I d = " i 1 6 1 0 "   i : t y p e = " d 1 p 1 : M D M P r o p e r t y " > < d 1 p 1 : N a m e > _ 7 f d 3 d 7 0 d _ e 0 5 8 _ 4 4 3 1 _ b 0 2 9 _ 2 c 8 0 3 0 c 6 d d 1 7 < / d 1 p 1 : N a m e > < d 1 p 1 : P a r e n t   z : R e f = " i 1 6 0 7 " / > < d 1 p 1 : U U I D > 1 f f 3 c d d d - 9 b b e - 4 e 1 b - b 9 5 c - 7 e d d 7 a b f 0 1 1 b < / d 1 p 1 : U U I D > < d 1 p 1 : C o n t a i n e r   z : R e f = " i 1 6 0 8 " / > < d 1 p 1 : V a l u e   i : t y p e = " d 1 : s t r i n g " > ' T 2 ' ! R 3 5 C 1 < / d 1 p 1 : V a l u e > < / d 2 : a n y T y p e > < / d 1 p 1 : _ e l e m e n t s > < d 1 p 1 : _ c o n t e x t C o l l e c t i o n s > < d 2 : K e y V a l u e O f a n y T y p e C o m p o n e n t C o l l e c t i o n O f a n y T y p e g W H h t R N j > < d 2 : K e y   z : R e f = " i 1 8 " / > < d 2 : V a l u e   z : I d = " i 1 6 1 1 " > < d 1 p 1 : U U I D > 3 9 3 a 3 4 d 8 - d c 7 e - 4 9 a c - 8 f d 4 - a f e f d 5 d a 9 d 4 e < / d 1 p 1 : U U I D > < d 1 p 1 : _ e l e m e n t s > < d 2 : a n y T y p e   z : R e f = " i 1 6 0 9 " / > < d 2 : a n y T y p e   z : R e f = " i 1 6 1 0 " / > < / d 1 p 1 : _ e l e m e n t s > < / d 2 : V a l u e > < / d 2 : K e y V a l u e O f a n y T y p e C o m p o n e n t C o l l e c t i o n O f a n y T y p e g W H h t R N j > < / d 1 p 1 : _ c o n t e x t C o l l e c t i o n s > < / d 1 p 1 : _ p r o p e r t i e s > < d 1 p 1 : C o n t a i n e r   z : R e f = " i 1 5 9 4 " / > < d 1 p 1 : _ l a b e l s > < d 2 : K e y V a l u e O f s t r i n g a n y T y p e > < d 2 : K e y > L a b e l < / d 2 : K e y > < d 2 : V a l u e   z : I d = " i 1 6 1 2 "   i : t y p e = " d 1 p 1 : L a b e l " > < d 1 p 1 : P a r e n t   z : R e f = " i 1 6 0 7 " / > < d 1 p 1 : U U I D > 6 2 a 2 5 1 3 1 - 6 7 7 c - 4 a 5 8 - b 2 9 a - f 9 3 c 4 c 8 b 3 7 7 b < / d 1 p 1 : U U I D > < d 1 p 1 : _ t e x t s > < d 2 : K e y V a l u e O f L a b e l . T e x t K e y s t r i n g _ S R k x G n 9 d > < d 2 : K e y > < d 1 p 1 : C o n t e x t   z : R e f = " i 1 8 " / > < d 1 p 1 : L a n g u a g e   z : R e f = " i 3 2 " / > < / d 2 : K e y > < d 2 : V a l u e > 3 5 - 4 9   a n s 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6 1 3 "   i : t y p e = " d 1 p 1 : E l e m e n t " > < d 1 p 1 : N a m e > _ 5 0 & a m p ; 4 5 ; 5 5 & a m p ; 3 2 ; a n s < / d 1 p 1 : N a m e > < d 1 p 1 : O b j e c t T y p e > E l e m e n t < / d 1 p 1 : O b j e c t T y p e > < d 1 p 1 : P a r e n t   z : R e f = " i 1 5 9 0 " / > < d 1 p 1 : U U I D > d f 0 4 5 e f 2 - 7 f b 2 - 4 4 a 2 - 9 1 6 4 - f 3 2 3 2 4 f 9 6 4 8 1 < / d 1 p 1 : U U I D > < d 1 p 1 : _ p r o p e r t i e s   z : I d = " i 1 6 1 4 "   i : t y p e = " d 1 p 1 : M D M P r o p e r t i e s " > < d 1 p 1 : P a r e n t   z : R e f = " i 1 6 1 3 " / > < d 1 p 1 : U U I D > 1 9 4 1 4 7 4 2 - e 4 d a - 4 d 1 f - b 9 3 9 - 5 e e e 5 7 7 d 3 8 2 d < / d 1 p 1 : U U I D > < d 1 p 1 : _ e l e m e n t s > < d 2 : a n y T y p e   z : I d = " i 1 6 1 5 "   i : t y p e = " d 1 p 1 : M D M P r o p e r t y " > < d 1 p 1 : N a m e > _ 3 3 4 f 2 8 2 6 _ b 6 9 f _ 4 5 0 e _ 9 6 d 4 _ 4 0 f 5 e 3 5 7 f e 7 d < / d 1 p 1 : N a m e > < d 1 p 1 : P a r e n t   z : R e f = " i 1 6 1 3 " / > < d 1 p 1 : U U I D > 7 d 6 0 0 b 9 f - b 0 6 6 - 4 0 d 1 - a 8 9 9 - 0 f a e b 7 1 5 d f 3 3 < / d 1 p 1 : U U I D > < d 1 p 1 : C o n t a i n e r   z : R e f = " i 1 6 1 4 " / > < d 1 p 1 : V a l u e   i : t y p e = " d 1 : s t r i n g " > ' T 1 ' ! R 3 6 C 1 < / d 1 p 1 : V a l u e > < / d 2 : a n y T y p e > < d 2 : a n y T y p e   z : I d = " i 1 6 1 6 "   i : t y p e = " d 1 p 1 : M D M P r o p e r t y " > < d 1 p 1 : N a m e > _ 7 f d 3 d 7 0 d _ e 0 5 8 _ 4 4 3 1 _ b 0 2 9 _ 2 c 8 0 3 0 c 6 d d 1 7 < / d 1 p 1 : N a m e > < d 1 p 1 : P a r e n t   z : R e f = " i 1 6 1 3 " / > < d 1 p 1 : U U I D > c d 2 c 1 5 6 0 - a 7 9 6 - 4 6 6 6 - b 0 a 7 - a 0 8 4 1 2 f c c 7 c 7 < / d 1 p 1 : U U I D > < d 1 p 1 : C o n t a i n e r   z : R e f = " i 1 6 1 4 " / > < d 1 p 1 : V a l u e   i : t y p e = " d 1 : s t r i n g " > ' T 2 ' ! R 3 6 C 1 < / d 1 p 1 : V a l u e > < / d 2 : a n y T y p e > < / d 1 p 1 : _ e l e m e n t s > < d 1 p 1 : _ c o n t e x t C o l l e c t i o n s > < d 2 : K e y V a l u e O f a n y T y p e C o m p o n e n t C o l l e c t i o n O f a n y T y p e g W H h t R N j > < d 2 : K e y   z : R e f = " i 1 8 " / > < d 2 : V a l u e   z : I d = " i 1 6 1 7 " > < d 1 p 1 : U U I D > b e e 0 7 6 e 0 - 6 d 4 a - 4 d 1 1 - 8 0 f d - d 5 0 8 5 0 8 c 6 5 d 3 < / d 1 p 1 : U U I D > < d 1 p 1 : _ e l e m e n t s > < d 2 : a n y T y p e   z : R e f = " i 1 6 1 5 " / > < d 2 : a n y T y p e   z : R e f = " i 1 6 1 6 " / > < / d 1 p 1 : _ e l e m e n t s > < / d 2 : V a l u e > < / d 2 : K e y V a l u e O f a n y T y p e C o m p o n e n t C o l l e c t i o n O f a n y T y p e g W H h t R N j > < / d 1 p 1 : _ c o n t e x t C o l l e c t i o n s > < / d 1 p 1 : _ p r o p e r t i e s > < d 1 p 1 : C o n t a i n e r   z : R e f = " i 1 5 9 4 " / > < d 1 p 1 : _ l a b e l s > < d 2 : K e y V a l u e O f s t r i n g a n y T y p e > < d 2 : K e y > L a b e l < / d 2 : K e y > < d 2 : V a l u e   z : I d = " i 1 6 1 8 "   i : t y p e = " d 1 p 1 : L a b e l " > < d 1 p 1 : P a r e n t   z : R e f = " i 1 6 1 3 " / > < d 1 p 1 : U U I D > 9 b b 5 1 a 0 4 - 0 2 9 a - 4 d 5 2 - 8 d f e - 0 9 8 9 2 b 8 0 6 e 5 4 < / d 1 p 1 : U U I D > < d 1 p 1 : _ t e x t s > < d 2 : K e y V a l u e O f L a b e l . T e x t K e y s t r i n g _ S R k x G n 9 d > < d 2 : K e y > < d 1 p 1 : C o n t e x t   z : R e f = " i 1 8 " / > < d 1 p 1 : L a n g u a g e   z : R e f = " i 3 2 " / > < / d 2 : K e y > < d 2 : V a l u e > 5 0 - 5 5   a n s 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6 1 9 "   i : t y p e = " d 1 p 1 : E l e m e n t " > < d 1 p 1 : N a m e > _ 2 5 & a m p ; 4 5 ; 3 9 & a m p ; 3 2 ; a n s < / d 1 p 1 : N a m e > < d 1 p 1 : O b j e c t T y p e > E l e m e n t < / d 1 p 1 : O b j e c t T y p e > < d 1 p 1 : P a r e n t   z : R e f = " i 1 5 9 0 " / > < d 1 p 1 : U U I D > f 3 1 9 6 7 4 2 - 4 7 4 a - 4 f 0 9 - a 5 b 6 - f 0 a f 6 3 b 7 9 2 a 2 < / d 1 p 1 : U U I D > < d 1 p 1 : _ p r o p e r t i e s   z : I d = " i 1 6 2 0 "   i : t y p e = " d 1 p 1 : M D M P r o p e r t i e s " > < d 1 p 1 : P a r e n t   z : R e f = " i 1 6 1 9 " / > < d 1 p 1 : U U I D > a 1 9 1 6 9 5 3 - f 0 4 5 - 4 7 e 4 - b 8 5 5 - 8 3 c 6 5 2 b a e d 6 a < / d 1 p 1 : U U I D > < d 1 p 1 : _ e l e m e n t s > < d 2 : a n y T y p e   z : I d = " i 1 6 2 1 "   i : t y p e = " d 1 p 1 : M D M P r o p e r t y " > < d 1 p 1 : N a m e > _ 3 3 4 f 2 8 2 6 _ b 6 9 f _ 4 5 0 e _ 9 6 d 4 _ 4 0 f 5 e 3 5 7 f e 7 d < / d 1 p 1 : N a m e > < d 1 p 1 : P a r e n t   z : R e f = " i 1 6 1 9 " / > < d 1 p 1 : U U I D > 1 5 6 6 d d f 9 - b b 6 c - 4 9 0 d - a b b d - 8 1 c 4 d 6 2 2 2 0 b 0 < / d 1 p 1 : U U I D > < d 1 p 1 : C o n t a i n e r   z : R e f = " i 1 6 2 0 " / > < d 1 p 1 : V a l u e   i : t y p e = " d 1 : s t r i n g " > ' T 1 ' ! R 3 7 C 1 < / d 1 p 1 : V a l u e > < / d 2 : a n y T y p e > < d 2 : a n y T y p e   z : I d = " i 1 6 2 2 "   i : t y p e = " d 1 p 1 : M D M P r o p e r t y " > < d 1 p 1 : N a m e > _ 7 f d 3 d 7 0 d _ e 0 5 8 _ 4 4 3 1 _ b 0 2 9 _ 2 c 8 0 3 0 c 6 d d 1 7 < / d 1 p 1 : N a m e > < d 1 p 1 : P a r e n t   z : R e f = " i 1 6 1 9 " / > < d 1 p 1 : U U I D > 3 4 d 8 c c 3 7 - 5 0 1 b - 4 d 4 c - b 6 e 0 - 2 d 6 5 8 1 f 9 7 9 b f < / d 1 p 1 : U U I D > < d 1 p 1 : C o n t a i n e r   z : R e f = " i 1 6 2 0 " / > < d 1 p 1 : V a l u e   i : t y p e = " d 1 : s t r i n g " > ' T 2 ' ! R 3 7 C 1 < / d 1 p 1 : V a l u e > < / d 2 : a n y T y p e > < / d 1 p 1 : _ e l e m e n t s > < d 1 p 1 : _ c o n t e x t C o l l e c t i o n s > < d 2 : K e y V a l u e O f a n y T y p e C o m p o n e n t C o l l e c t i o n O f a n y T y p e g W H h t R N j > < d 2 : K e y   z : R e f = " i 1 8 " / > < d 2 : V a l u e   z : I d = " i 1 6 2 3 " > < d 1 p 1 : U U I D > 5 e 1 5 e b e 1 - e 1 e e - 4 6 a 4 - 8 7 b f - 9 6 9 f 7 1 4 3 6 2 3 b < / d 1 p 1 : U U I D > < d 1 p 1 : _ e l e m e n t s > < d 2 : a n y T y p e   z : R e f = " i 1 6 2 1 " / > < d 2 : a n y T y p e   z : R e f = " i 1 6 2 2 " / > < / d 1 p 1 : _ e l e m e n t s > < / d 2 : V a l u e > < / d 2 : K e y V a l u e O f a n y T y p e C o m p o n e n t C o l l e c t i o n O f a n y T y p e g W H h t R N j > < / d 1 p 1 : _ c o n t e x t C o l l e c t i o n s > < / d 1 p 1 : _ p r o p e r t i e s > < d 1 p 1 : C o n t a i n e r   z : R e f = " i 1 5 9 4 " / > < d 1 p 1 : _ l a b e l s > < d 2 : K e y V a l u e O f s t r i n g a n y T y p e > < d 2 : K e y > L a b e l < / d 2 : K e y > < d 2 : V a l u e   z : I d = " i 1 6 2 4 "   i : t y p e = " d 1 p 1 : L a b e l " > < d 1 p 1 : P a r e n t   z : R e f = " i 1 6 1 9 " / > < d 1 p 1 : U U I D > 2 5 a c c 9 3 c - 3 2 7 0 - 4 2 1 8 - b b e 9 - f 3 e 1 e d 9 a 5 8 4 0 < / d 1 p 1 : U U I D > < d 1 p 1 : _ t e x t s > < d 2 : K e y V a l u e O f L a b e l . T e x t K e y s t r i n g _ S R k x G n 9 d > < d 2 : K e y > < d 1 p 1 : C o n t e x t   z : R e f = " i 1 8 " / > < d 1 p 1 : L a n g u a g e   z : R e f = " i 3 2 " / > < / d 2 : K e y > < d 2 : V a l u e > 2 5 - 3 9   a n s 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6 2 5 "   i : t y p e = " d 1 p 1 : E l e m e n t " > < d 1 p 1 : N a m e > _ 4 0 & a m p ; 4 5 ; 5 5 & a m p ; 3 2 ; a n s < / d 1 p 1 : N a m e > < d 1 p 1 : O b j e c t T y p e > E l e m e n t < / d 1 p 1 : O b j e c t T y p e > < d 1 p 1 : P a r e n t   z : R e f = " i 1 5 9 0 " / > < d 1 p 1 : U U I D > c a 7 a 8 b 0 1 - 8 d 4 c - 4 e 1 2 - b 9 5 6 - c 4 4 7 8 d 1 2 6 b e 9 < / d 1 p 1 : U U I D > < d 1 p 1 : _ p r o p e r t i e s   z : I d = " i 1 6 2 6 "   i : t y p e = " d 1 p 1 : M D M P r o p e r t i e s " > < d 1 p 1 : P a r e n t   z : R e f = " i 1 6 2 5 " / > < d 1 p 1 : U U I D > 4 4 6 f 4 f a 5 - e 8 c f - 4 7 7 4 - a d 1 e - 8 0 f 7 4 4 6 b b b c 6 < / d 1 p 1 : U U I D > < d 1 p 1 : _ e l e m e n t s > < d 2 : a n y T y p e   z : I d = " i 1 6 2 7 "   i : t y p e = " d 1 p 1 : M D M P r o p e r t y " > < d 1 p 1 : N a m e > _ 3 3 4 f 2 8 2 6 _ b 6 9 f _ 4 5 0 e _ 9 6 d 4 _ 4 0 f 5 e 3 5 7 f e 7 d < / d 1 p 1 : N a m e > < d 1 p 1 : P a r e n t   z : R e f = " i 1 6 2 5 " / > < d 1 p 1 : U U I D > d 0 8 9 4 3 e b - b d d a - 4 7 5 7 - b a f c - 9 c a 7 6 b 8 c 6 a 7 6 < / d 1 p 1 : U U I D > < d 1 p 1 : C o n t a i n e r   z : R e f = " i 1 6 2 6 " / > < d 1 p 1 : V a l u e   i : t y p e = " d 1 : s t r i n g " > ' T 1 ' ! R 3 8 C 1 < / d 1 p 1 : V a l u e > < / d 2 : a n y T y p e > < d 2 : a n y T y p e   z : I d = " i 1 6 2 8 "   i : t y p e = " d 1 p 1 : M D M P r o p e r t y " > < d 1 p 1 : N a m e > _ 7 f d 3 d 7 0 d _ e 0 5 8 _ 4 4 3 1 _ b 0 2 9 _ 2 c 8 0 3 0 c 6 d d 1 7 < / d 1 p 1 : N a m e > < d 1 p 1 : P a r e n t   z : R e f = " i 1 6 2 5 " / > < d 1 p 1 : U U I D > a d a d 7 d d b - 4 e 0 8 - 4 7 2 a - 9 b 8 f - 1 4 0 4 d 2 3 3 4 3 d c < / d 1 p 1 : U U I D > < d 1 p 1 : C o n t a i n e r   z : R e f = " i 1 6 2 6 " / > < d 1 p 1 : V a l u e   i : t y p e = " d 1 : s t r i n g " > ' T 2 ' ! R 3 8 C 1 < / d 1 p 1 : V a l u e > < / d 2 : a n y T y p e > < / d 1 p 1 : _ e l e m e n t s > < d 1 p 1 : _ c o n t e x t C o l l e c t i o n s > < d 2 : K e y V a l u e O f a n y T y p e C o m p o n e n t C o l l e c t i o n O f a n y T y p e g W H h t R N j > < d 2 : K e y   z : R e f = " i 1 8 " / > < d 2 : V a l u e   z : I d = " i 1 6 2 9 " > < d 1 p 1 : U U I D > 8 0 1 1 6 4 9 7 - d 3 f 6 - 4 5 4 2 - 8 0 f 0 - 5 b 4 f a c a 8 0 d 4 b < / d 1 p 1 : U U I D > < d 1 p 1 : _ e l e m e n t s > < d 2 : a n y T y p e   z : R e f = " i 1 6 2 7 " / > < d 2 : a n y T y p e   z : R e f = " i 1 6 2 8 " / > < / d 1 p 1 : _ e l e m e n t s > < / d 2 : V a l u e > < / d 2 : K e y V a l u e O f a n y T y p e C o m p o n e n t C o l l e c t i o n O f a n y T y p e g W H h t R N j > < / d 1 p 1 : _ c o n t e x t C o l l e c t i o n s > < / d 1 p 1 : _ p r o p e r t i e s > < d 1 p 1 : C o n t a i n e r   z : R e f = " i 1 5 9 4 " / > < d 1 p 1 : _ l a b e l s > < d 2 : K e y V a l u e O f s t r i n g a n y T y p e > < d 2 : K e y > L a b e l < / d 2 : K e y > < d 2 : V a l u e   z : I d = " i 1 6 3 0 "   i : t y p e = " d 1 p 1 : L a b e l " > < d 1 p 1 : P a r e n t   z : R e f = " i 1 6 2 5 " / > < d 1 p 1 : U U I D > 8 d 0 d 1 b f 6 - 8 e 1 0 - 4 2 6 6 - a 1 9 e - 8 8 c 2 5 0 b 3 7 8 3 b < / d 1 p 1 : U U I D > < d 1 p 1 : _ t e x t s > < d 2 : K e y V a l u e O f L a b e l . T e x t K e y s t r i n g _ S R k x G n 9 d > < d 2 : K e y > < d 1 p 1 : C o n t e x t   z : R e f = " i 1 8 " / > < d 1 p 1 : L a n g u a g e   z : R e f = " i 3 2 " / > < / d 2 : K e y > < d 2 : V a l u e > 4 0 - 5 5   a n s 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6 3 1 "   i : t y p e = " d 1 p 1 : E l e m e n t " > < d 1 p 1 : N a m e > A g e & a m p ; 3 2 ; m o y e n < / d 1 p 1 : N a m e > < d 1 p 1 : O b j e c t T y p e > E l e m e n t < / d 1 p 1 : O b j e c t T y p e > < d 1 p 1 : P a r e n t   z : R e f = " i 1 5 9 0 " / > < d 1 p 1 : U U I D > f 8 b f a 0 e e - 6 5 1 7 - 4 5 6 f - a 1 c 3 - 0 5 a 9 b 9 4 a 7 e 5 1 < / d 1 p 1 : U U I D > < d 1 p 1 : _ p r o p e r t i e s   z : I d = " i 1 6 3 2 "   i : t y p e = " d 1 p 1 : M D M P r o p e r t i e s " > < d 1 p 1 : P a r e n t   z : R e f = " i 1 6 3 1 " / > < d 1 p 1 : U U I D > e 6 0 d 5 2 e 7 - b d b a - 4 0 3 9 - 8 b 1 2 - 3 9 c e d a 7 8 f 6 c 5 < / d 1 p 1 : U U I D > < d 1 p 1 : _ e l e m e n t s > < d 2 : a n y T y p e   z : I d = " i 1 6 3 3 "   i : t y p e = " d 1 p 1 : M D M P r o p e r t y " > < d 1 p 1 : N a m e > _ 3 3 4 f 2 8 2 6 _ b 6 9 f _ 4 5 0 e _ 9 6 d 4 _ 4 0 f 5 e 3 5 7 f e 7 d < / d 1 p 1 : N a m e > < d 1 p 1 : P a r e n t   z : R e f = " i 1 6 3 1 " / > < d 1 p 1 : U U I D > 0 6 7 6 f 6 1 5 - 2 6 c 5 - 4 0 c 7 - 9 1 1 c - 5 7 e 1 8 1 5 c 1 8 6 1 < / d 1 p 1 : U U I D > < d 1 p 1 : C o n t a i n e r   z : R e f = " i 1 6 3 2 " / > < d 1 p 1 : V a l u e   i : t y p e = " d 1 : s t r i n g " > ' T 1 ' ! R 4 0 C 1 < / d 1 p 1 : V a l u e > < / d 2 : a n y T y p e > < d 2 : a n y T y p e   z : I d = " i 1 6 3 4 "   i : t y p e = " d 1 p 1 : M D M P r o p e r t y " > < d 1 p 1 : N a m e > _ 7 f d 3 d 7 0 d _ e 0 5 8 _ 4 4 3 1 _ b 0 2 9 _ 2 c 8 0 3 0 c 6 d d 1 7 < / d 1 p 1 : N a m e > < d 1 p 1 : P a r e n t   z : R e f = " i 1 6 3 1 " / > < d 1 p 1 : U U I D > b d 3 e 5 1 3 5 - 7 e 4 7 - 4 e 0 3 - a 8 4 c - 5 3 7 c 8 2 f 9 3 e 6 5 < / d 1 p 1 : U U I D > < d 1 p 1 : C o n t a i n e r   z : R e f = " i 1 6 3 2 " / > < d 1 p 1 : V a l u e   i : t y p e = " d 1 : s t r i n g " > ' T 2 ' ! R 4 0 C 1 < / d 1 p 1 : V a l u e > < / d 2 : a n y T y p e > < / d 1 p 1 : _ e l e m e n t s > < d 1 p 1 : _ c o n t e x t C o l l e c t i o n s > < d 2 : K e y V a l u e O f a n y T y p e C o m p o n e n t C o l l e c t i o n O f a n y T y p e g W H h t R N j > < d 2 : K e y   z : R e f = " i 1 8 " / > < d 2 : V a l u e   z : I d = " i 1 6 3 5 " > < d 1 p 1 : U U I D > 0 4 3 0 b 7 9 b - 9 3 b 8 - 4 7 f 6 - a 8 c 2 - d 5 1 8 2 3 7 4 b d f 1 < / d 1 p 1 : U U I D > < d 1 p 1 : _ e l e m e n t s > < d 2 : a n y T y p e   z : R e f = " i 1 6 3 3 " / > < d 2 : a n y T y p e   z : R e f = " i 1 6 3 4 " / > < / d 1 p 1 : _ e l e m e n t s > < / d 2 : V a l u e > < / d 2 : K e y V a l u e O f a n y T y p e C o m p o n e n t C o l l e c t i o n O f a n y T y p e g W H h t R N j > < / d 1 p 1 : _ c o n t e x t C o l l e c t i o n s > < / d 1 p 1 : _ p r o p e r t i e s > < d 1 p 1 : C o n t a i n e r   z : R e f = " i 1 5 9 4 " / > < d 1 p 1 : _ l a b e l s > < d 2 : K e y V a l u e O f s t r i n g a n y T y p e > < d 2 : K e y > L a b e l < / d 2 : K e y > < d 2 : V a l u e   z : I d = " i 1 6 3 6 "   i : t y p e = " d 1 p 1 : L a b e l " > < d 1 p 1 : P a r e n t   z : R e f = " i 1 6 3 1 " / > < d 1 p 1 : U U I D > 5 9 6 0 b 3 2 d - c 3 6 f - 4 8 4 a - 9 c e 9 - f f 9 e c 7 0 0 5 8 f 3 < / d 1 p 1 : U U I D > < d 1 p 1 : _ t e x t s > < d 2 : K e y V a l u e O f L a b e l . T e x t K e y s t r i n g _ S R k x G n 9 d > < d 2 : K e y > < d 1 p 1 : C o n t e x t   z : R e f = " i 1 8 " / > < d 1 p 1 : L a n g u a g e   z : R e f = " i 3 2 " / > < / d 2 : K e y > < d 2 : V a l u e > A g e   m o y e n < / 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1 6 3 7 " > < d 1 p 1 : U U I D > f 7 f 7 4 1 5 0 - 4 e 1 7 - 4 c f 7 - 9 2 9 c - 7 e b 3 a 4 a 8 2 a e 1 < / d 1 p 1 : U U I D > < d 1 p 1 : _ e l e m e n t s > < d 2 : a n y T y p e   z : R e f = " i 1 5 9 5 " / > < d 2 : a n y T y p e   z : R e f = " i 1 6 0 1 " / > < d 2 : a n y T y p e   z : R e f = " i 1 6 0 7 " / > < d 2 : a n y T y p e   z : R e f = " i 1 6 1 3 " / > < d 2 : a n y T y p e   z : R e f = " i 1 6 1 9 " / > < d 2 : a n y T y p e   z : R e f = " i 1 6 2 5 " / > < d 2 : a n y T y p e   z : R e f = " i 1 6 3 1 " / > < / 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1 6 3 8 "   i : t y p e = " d 1 p 1 : V a r i a b l e " > < d 1 p 1 : N a m e > s 3 & a m p ; 4 6 ; & a m p ; 3 2 ; v i l l e & a m p ; 3 2 ; d e & a m p ; 3 2 ; r & a m p ; 2 3 3 ; s i d e n c e < / d 1 p 1 : N a m e > < d 1 p 1 : O b j e c t T y p e > V a r i a b l e < / d 1 p 1 : O b j e c t T y p e > < d 1 p 1 : P a r e n t   z : R e f = " i 1 4 " / > < d 1 p 1 : U U I D > b 7 8 b 9 c 0 3 - 2 c 8 b - 4 7 4 f - b 7 6 a - b 9 b d e 1 5 4 a 8 8 4 < / d 1 p 1 : U U I D > < d 1 p 1 : _ p r o p e r t i e s   z : I d = " i 1 6 3 9 "   i : t y p e = " d 1 p 1 : M D M P r o p e r t i e s " > < d 1 p 1 : P a r e n t   z : R e f = " i 1 6 3 8 " / > < d 1 p 1 : U U I D > 9 c 2 2 c f f c - 8 2 3 a - 4 8 1 f - b c 9 d - 9 f 7 a 0 b 2 1 7 3 e 3 < / d 1 p 1 : U U I D > < d 1 p 1 : _ e l e m e n t s / > < d 1 p 1 : _ c o n t e x t C o l l e c t i o n s > < d 2 : K e y V a l u e O f a n y T y p e C o m p o n e n t C o l l e c t i o n O f a n y T y p e g W H h t R N j > < d 2 : K e y   z : R e f = " i 1 8 " / > < d 2 : V a l u e   z : I d = " i 1 6 4 0 " > < d 1 p 1 : U U I D > e e 2 9 f b 9 5 - 5 1 e c - 4 0 e 9 - 8 f b 7 - 5 1 0 d 1 9 d b 3 a 7 9 < / d 1 p 1 : U U I D > < d 1 p 1 : _ e l e m e n t s / > < / d 2 : V a l u e > < / d 2 : K e y V a l u e O f a n y T y p e C o m p o n e n t C o l l e c t i o n O f a n y T y p e g W H h t R N j > < / d 1 p 1 : _ c o n t e x t C o l l e c t i o n s > < / d 1 p 1 : _ p r o p e r t i e s > < d 1 p 1 : C o n t a i n e r   z : R e f = " i 2 7 " / > < d 1 p 1 : _ l a b e l s > < d 2 : K e y V a l u e O f s t r i n g a n y T y p e > < d 2 : K e y > L a b e l < / d 2 : K e y > < d 2 : V a l u e   z : I d = " i 1 6 4 1 "   i : t y p e = " d 1 p 1 : L a b e l " > < d 1 p 1 : P a r e n t   z : R e f = " i 1 6 3 8 " / > < d 1 p 1 : U U I D > 7 6 2 4 2 2 c 1 - 2 f f 5 - 4 c 6 f - b 1 a c - 7 b c 4 e c 9 1 8 d 8 d < / d 1 p 1 : U U I D > < d 1 p 1 : _ t e x t s > < d 2 : K e y V a l u e O f L a b e l . T e x t K e y s t r i n g _ S R k x G n 9 d > < d 2 : K e y > < d 1 p 1 : C o n t e x t   z : R e f = " i 1 8 " / > < d 1 p 1 : L a n g u a g e   z : R e f = " i 3 2 " / > < / d 2 : K e y > < d 2 : V a l u e > s 3 .   v i l l e   d e   r � s i d e n c e 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1 6 4 2 "   i : t y p e = " d 1 p 1 : E l e m e n t s " > < d 1 p 1 : P a r e n t   z : R e f = " i 1 6 3 8 " / > < d 1 p 1 : U U I D > f f 2 6 9 9 1 6 - 6 7 9 c - 4 6 6 8 - a e 9 3 - 6 8 0 f 8 9 f d 1 a f 7 < / d 1 p 1 : U U I D > < d 1 p 1 : _ e l e m e n t s > < d 2 : a n y T y p e   z : I d = " i 1 6 4 3 "   i : t y p e = " d 1 p 1 : E l e m e n t " > < d 1 p 1 : N a m e > B A S E < / d 1 p 1 : N a m e > < d 1 p 1 : O b j e c t T y p e > E l e m e n t < / d 1 p 1 : O b j e c t T y p e > < d 1 p 1 : P a r e n t   z : R e f = " i 1 6 3 8 " / > < d 1 p 1 : U U I D > f 2 a 9 2 6 f d - 5 c 6 7 - 4 c 4 e - a 7 9 8 - 7 7 b 2 9 d 6 7 5 c d 3 < / d 1 p 1 : U U I D > < d 1 p 1 : _ p r o p e r t i e s   z : I d = " i 1 6 4 4 "   i : t y p e = " d 1 p 1 : M D M P r o p e r t i e s " > < d 1 p 1 : P a r e n t   z : R e f = " i 1 6 4 3 " / > < d 1 p 1 : U U I D > 5 1 8 1 7 e 4 f - 0 6 9 a - 4 e f e - b 3 8 a - e f 0 8 2 7 1 4 6 6 b b < / d 1 p 1 : U U I D > < d 1 p 1 : _ e l e m e n t s > < d 2 : a n y T y p e   z : I d = " i 1 6 4 5 "   i : t y p e = " d 1 p 1 : M D M P r o p e r t y " > < d 1 p 1 : N a m e > _ 9 d 6 4 1 3 0 d _ 0 7 1 8 _ 4 4 3 1 _ 9 a 4 6 _ 2 7 9 2 1 4 9 2 f 1 d 7 < / d 1 p 1 : N a m e > < d 1 p 1 : P a r e n t   z : R e f = " i 1 6 4 3 " / > < d 1 p 1 : U U I D > 9 3 3 4 0 7 4 c - 3 5 f 5 - 4 e 5 3 - a b 8 6 - 2 b f 5 c 9 0 1 3 b 6 e < / d 1 p 1 : U U I D > < d 1 p 1 : C o n t a i n e r   z : R e f = " i 1 6 4 4 " / > < d 1 p 1 : V a l u e   i : t y p e = " d 1 : s t r i n g " > ' T 1 ' ! R 4 9 C 1 < / d 1 p 1 : V a l u e > < / d 2 : a n y T y p e > < d 2 : a n y T y p e   z : I d = " i 1 6 4 6 "   i : t y p e = " d 1 p 1 : M D M P r o p e r t y " > < d 1 p 1 : N a m e > _ 5 8 b 1 2 1 0 c _ d 0 e 0 _ 4 4 0 6 _ b 3 c 4 _ c e 2 b 6 e a 6 9 2 2 5 < / d 1 p 1 : N a m e > < d 1 p 1 : P a r e n t   z : R e f = " i 1 6 4 3 " / > < d 1 p 1 : U U I D > 1 a 5 a 8 f 4 1 - d 3 2 0 - 4 a e 2 - b 3 1 f - 9 5 2 5 c 5 0 4 f d 0 1 < / d 1 p 1 : U U I D > < d 1 p 1 : C o n t a i n e r   z : R e f = " i 1 6 4 4 " / > < d 1 p 1 : V a l u e   i : t y p e = " d 1 : s t r i n g " > ' T 2 ' ! R 4 9 C 1 < / d 1 p 1 : V a l u e > < / d 2 : a n y T y p e > < / d 1 p 1 : _ e l e m e n t s > < d 1 p 1 : _ c o n t e x t C o l l e c t i o n s > < d 2 : K e y V a l u e O f a n y T y p e C o m p o n e n t C o l l e c t i o n O f a n y T y p e g W H h t R N j > < d 2 : K e y   z : R e f = " i 1 8 " / > < d 2 : V a l u e   z : I d = " i 1 6 4 7 " > < d 1 p 1 : U U I D > 9 5 9 7 2 5 6 7 - 0 1 1 e - 4 a 7 4 - b c d 1 - d 2 2 6 9 a d e a 7 a 4 < / d 1 p 1 : U U I D > < d 1 p 1 : _ e l e m e n t s > < d 2 : a n y T y p e   z : R e f = " i 1 6 4 5 " / > < d 2 : a n y T y p e   z : R e f = " i 1 6 4 6 " / > < / d 1 p 1 : _ e l e m e n t s > < / d 2 : V a l u e > < / d 2 : K e y V a l u e O f a n y T y p e C o m p o n e n t C o l l e c t i o n O f a n y T y p e g W H h t R N j > < / d 1 p 1 : _ c o n t e x t C o l l e c t i o n s > < / d 1 p 1 : _ p r o p e r t i e s > < d 1 p 1 : C o n t a i n e r   z : R e f = " i 1 6 4 2 " / > < d 1 p 1 : _ l a b e l s > < d 2 : K e y V a l u e O f s t r i n g a n y T y p e > < d 2 : K e y > L a b e l < / d 2 : K e y > < d 2 : V a l u e   z : I d = " i 1 6 4 8 "   i : t y p e = " d 1 p 1 : L a b e l " > < d 1 p 1 : P a r e n t   z : R e f = " i 1 6 4 3 " / > < d 1 p 1 : U U I D > 3 8 7 a 1 6 f 4 - 6 f 2 f - 4 8 8 9 - a 6 6 6 - 9 0 3 8 b 3 8 5 0 b 2 3 < / 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1 6 4 9 "   i : t y p e = " d 1 p 1 : E l e m e n t " > < d 1 p 1 : N a m e > I l e & a m p ; 3 2 ; d e & a m p ; 3 2 ; F r a n c e < / d 1 p 1 : N a m e > < d 1 p 1 : O b j e c t T y p e > E l e m e n t < / d 1 p 1 : O b j e c t T y p e > < d 1 p 1 : P a r e n t   z : R e f = " i 1 6 3 8 " / > < d 1 p 1 : U U I D > f 5 7 a 1 9 e 7 - 3 8 3 4 - 4 b a f - b e 2 1 - 3 3 6 f 8 8 4 7 f 9 f 1 < / d 1 p 1 : U U I D > < d 1 p 1 : _ p r o p e r t i e s   z : I d = " i 1 6 5 0 "   i : t y p e = " d 1 p 1 : M D M P r o p e r t i e s " > < d 1 p 1 : P a r e n t   z : R e f = " i 1 6 4 9 " / > < d 1 p 1 : U U I D > 2 4 9 4 c 0 3 e - 6 5 d d - 4 c b e - b b 1 3 - d 6 4 c 8 3 6 8 b c d d < / d 1 p 1 : U U I D > < d 1 p 1 : _ e l e m e n t s > < d 2 : a n y T y p e   z : I d = " i 1 6 5 1 "   i : t y p e = " d 1 p 1 : M D M P r o p e r t y " > < d 1 p 1 : N a m e > _ 9 d 6 4 1 3 0 d _ 0 7 1 8 _ 4 4 3 1 _ 9 a 4 6 _ 2 7 9 2 1 4 9 2 f 1 d 7 < / d 1 p 1 : N a m e > < d 1 p 1 : P a r e n t   z : R e f = " i 1 6 4 9 " / > < d 1 p 1 : U U I D > 8 5 f 0 b e 3 0 - 5 5 f e - 4 9 5 b - b 7 8 f - a 5 d a e b 1 1 5 a 4 6 < / d 1 p 1 : U U I D > < d 1 p 1 : C o n t a i n e r   z : R e f = " i 1 6 5 0 " / > < d 1 p 1 : V a l u e   i : t y p e = " d 1 : s t r i n g " > ' T 1 ' ! R 5 0 C 1 < / d 1 p 1 : V a l u e > < / d 2 : a n y T y p e > < d 2 : a n y T y p e   z : I d = " i 1 6 5 2 "   i : t y p e = " d 1 p 1 : M D M P r o p e r t y " > < d 1 p 1 : N a m e > _ 5 8 b 1 2 1 0 c _ d 0 e 0 _ 4 4 0 6 _ b 3 c 4 _ c e 2 b 6 e a 6 9 2 2 5 < / d 1 p 1 : N a m e > < d 1 p 1 : P a r e n t   z : R e f = " i 1 6 4 9 " / > < d 1 p 1 : U U I D > d a 6 d 2 a a f - 9 b 0 3 - 4 9 1 c - b c c c - 5 7 1 4 a 6 8 8 2 5 0 f < / d 1 p 1 : U U I D > < d 1 p 1 : C o n t a i n e r   z : R e f = " i 1 6 5 0 " / > < d 1 p 1 : V a l u e   i : t y p e = " d 1 : s t r i n g " > ' T 2 ' ! R 5 0 C 1 < / d 1 p 1 : V a l u e > < / d 2 : a n y T y p e > < / d 1 p 1 : _ e l e m e n t s > < d 1 p 1 : _ c o n t e x t C o l l e c t i o n s > < d 2 : K e y V a l u e O f a n y T y p e C o m p o n e n t C o l l e c t i o n O f a n y T y p e g W H h t R N j > < d 2 : K e y   z : R e f = " i 1 8 " / > < d 2 : V a l u e   z : I d = " i 1 6 5 3 " > < d 1 p 1 : U U I D > 4 a f d 2 b a 5 - f 8 9 3 - 4 1 f 1 - 9 8 1 d - 2 9 3 2 a 3 f 6 c d 3 8 < / d 1 p 1 : U U I D > < d 1 p 1 : _ e l e m e n t s > < d 2 : a n y T y p e   z : R e f = " i 1 6 5 1 " / > < d 2 : a n y T y p e   z : R e f = " i 1 6 5 2 " / > < / d 1 p 1 : _ e l e m e n t s > < / d 2 : V a l u e > < / d 2 : K e y V a l u e O f a n y T y p e C o m p o n e n t C o l l e c t i o n O f a n y T y p e g W H h t R N j > < / d 1 p 1 : _ c o n t e x t C o l l e c t i o n s > < / d 1 p 1 : _ p r o p e r t i e s > < d 1 p 1 : C o n t a i n e r   z : R e f = " i 1 6 4 2 " / > < d 1 p 1 : _ l a b e l s > < d 2 : K e y V a l u e O f s t r i n g a n y T y p e > < d 2 : K e y > L a b e l < / d 2 : K e y > < d 2 : V a l u e   z : I d = " i 1 6 5 4 "   i : t y p e = " d 1 p 1 : L a b e l " > < d 1 p 1 : P a r e n t   z : R e f = " i 1 6 4 9 " / > < d 1 p 1 : U U I D > 5 6 9 2 2 6 a 6 - 2 9 4 7 - 4 4 6 9 - 8 a b e - 7 5 9 0 d c 5 6 c d 9 c < / d 1 p 1 : U U I D > < d 1 p 1 : _ t e x t s > < d 2 : K e y V a l u e O f L a b e l . T e x t K e y s t r i n g _ S R k x G n 9 d > < d 2 : K e y > < d 1 p 1 : C o n t e x t   z : R e f = " i 1 8 " / > < d 1 p 1 : L a n g u a g e   z : R e f = " i 3 2 " / > < / d 2 : K e y > < d 2 : V a l u e > I l e   d e   F r a n c e 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6 5 5 "   i : t y p e = " d 1 p 1 : E l e m e n t " > < d 1 p 1 : N a m e > S T & a m p ; 3 2 ; P r o v i n c e & a m p ; 3 2 ; & a m p ; 4 5 ; & a m p ; 3 2 ; S T & a m p ; 3 2 ; P r o v i n c e & a m p ; 3 2 ; & a m p ; 4 5 ; & a m p ; 3 2 ; S T & a m p ; 3 2 ; P r o v i n c e < / d 1 p 1 : N a m e > < d 1 p 1 : O b j e c t T y p e > E l e m e n t < / d 1 p 1 : O b j e c t T y p e > < d 1 p 1 : P a r e n t   z : R e f = " i 1 6 3 8 " / > < d 1 p 1 : U U I D > 4 f d a 9 6 a 9 - 4 c f d - 4 4 a 4 - a b 5 6 - d 7 6 7 0 b d a f b 7 d < / d 1 p 1 : U U I D > < d 1 p 1 : _ p r o p e r t i e s   z : I d = " i 1 6 5 6 "   i : t y p e = " d 1 p 1 : M D M P r o p e r t i e s " > < d 1 p 1 : P a r e n t   z : R e f = " i 1 6 5 5 " / > < d 1 p 1 : U U I D > 4 d d 4 5 6 c 9 - 6 4 e f - 4 1 9 c - b 1 b e - d 8 e c f 7 4 9 e 1 9 3 < / d 1 p 1 : U U I D > < d 1 p 1 : _ e l e m e n t s > < d 2 : a n y T y p e   z : I d = " i 1 6 5 7 "   i : t y p e = " d 1 p 1 : M D M P r o p e r t y " > < d 1 p 1 : N a m e > _ 9 d 6 4 1 3 0 d _ 0 7 1 8 _ 4 4 3 1 _ 9 a 4 6 _ 2 7 9 2 1 4 9 2 f 1 d 7 < / d 1 p 1 : N a m e > < d 1 p 1 : P a r e n t   z : R e f = " i 1 6 5 5 " / > < d 1 p 1 : U U I D > a f 6 6 2 d 1 c - f 2 7 0 - 4 c 7 2 - b 8 3 d - 2 8 9 f 3 a 5 9 b 9 0 f < / d 1 p 1 : U U I D > < d 1 p 1 : C o n t a i n e r   z : R e f = " i 1 6 5 6 " / > < d 1 p 1 : V a l u e   i : t y p e = " d 1 : s t r i n g " > ' T 1 ' ! R 5 1 C 1 < / d 1 p 1 : V a l u e > < / d 2 : a n y T y p e > < d 2 : a n y T y p e   z : I d = " i 1 6 5 8 "   i : t y p e = " d 1 p 1 : M D M P r o p e r t y " > < d 1 p 1 : N a m e > _ 5 8 b 1 2 1 0 c _ d 0 e 0 _ 4 4 0 6 _ b 3 c 4 _ c e 2 b 6 e a 6 9 2 2 5 < / d 1 p 1 : N a m e > < d 1 p 1 : P a r e n t   z : R e f = " i 1 6 5 5 " / > < d 1 p 1 : U U I D > 9 c 5 d 5 a 8 1 - 0 3 e f - 4 2 5 3 - b 4 0 f - 0 5 a f d 4 7 2 8 7 8 f < / d 1 p 1 : U U I D > < d 1 p 1 : C o n t a i n e r   z : R e f = " i 1 6 5 6 " / > < d 1 p 1 : V a l u e   i : t y p e = " d 1 : s t r i n g " > ' T 2 ' ! R 5 1 C 1 < / d 1 p 1 : V a l u e > < / d 2 : a n y T y p e > < / d 1 p 1 : _ e l e m e n t s > < d 1 p 1 : _ c o n t e x t C o l l e c t i o n s > < d 2 : K e y V a l u e O f a n y T y p e C o m p o n e n t C o l l e c t i o n O f a n y T y p e g W H h t R N j > < d 2 : K e y   z : R e f = " i 1 8 " / > < d 2 : V a l u e   z : I d = " i 1 6 5 9 " > < d 1 p 1 : U U I D > 8 c a c 6 a c 2 - d 8 b e - 4 3 6 4 - 9 2 a c - 5 1 4 1 8 c d 6 b 7 e 4 < / d 1 p 1 : U U I D > < d 1 p 1 : _ e l e m e n t s > < d 2 : a n y T y p e   z : R e f = " i 1 6 5 7 " / > < d 2 : a n y T y p e   z : R e f = " i 1 6 5 8 " / > < / d 1 p 1 : _ e l e m e n t s > < / d 2 : V a l u e > < / d 2 : K e y V a l u e O f a n y T y p e C o m p o n e n t C o l l e c t i o n O f a n y T y p e g W H h t R N j > < / d 1 p 1 : _ c o n t e x t C o l l e c t i o n s > < / d 1 p 1 : _ p r o p e r t i e s > < d 1 p 1 : C o n t a i n e r   z : R e f = " i 1 6 4 2 " / > < d 1 p 1 : _ l a b e l s > < d 2 : K e y V a l u e O f s t r i n g a n y T y p e > < d 2 : K e y > L a b e l < / d 2 : K e y > < d 2 : V a l u e   z : I d = " i 1 6 6 0 "   i : t y p e = " d 1 p 1 : L a b e l " > < d 1 p 1 : P a r e n t   z : R e f = " i 1 6 5 5 " / > < d 1 p 1 : U U I D > 5 c 5 0 2 0 e 9 - 2 1 a 2 - 4 8 5 3 - 8 d 1 e - 1 9 9 f c a 3 2 e 5 c 2 < / d 1 p 1 : U U I D > < d 1 p 1 : _ t e x t s > < d 2 : K e y V a l u e O f L a b e l . T e x t K e y s t r i n g _ S R k x G n 9 d > < d 2 : K e y > < d 1 p 1 : C o n t e x t   z : R e f = " i 1 8 " / > < d 1 p 1 : L a n g u a g e   z : R e f = " i 3 2 " / > < / d 2 : K e y > < d 2 : V a l u e > S T   P r o v i n c e 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1 6 6 1 "   i : t y p e = " d 1 p 1 : E l e m e n t s " > < d 1 p 1 : P a r e n t   z : R e f = " i 1 6 5 5 " / > < d 1 p 1 : U U I D > 3 4 c a 0 4 5 0 - 5 6 8 5 - 4 4 2 d - a e 4 9 - 1 7 6 c 8 d e 8 7 8 9 1 < / d 1 p 1 : U U I D > < d 1 p 1 : _ e l e m e n t s > < d 2 : a n y T y p e   z : I d = " i 1 6 6 2 "   i : t y p e = " d 1 p 1 : E l e m e n t " > < d 1 p 1 : N a m e > S T & a m p ; 3 2 ; P r o v i n c e & a m p ; 3 2 ; & a m p ; 4 5 ; & a m p ; 3 2 ; S T & a m p ; 3 2 ; P r o v i n c e & a m p ; 3 2 ; & a m p ; 4 5 ; & a m p ; 3 2 ; N o r d & a m p ; 3 2 ; O u e s t < / d 1 p 1 : N a m e > < d 1 p 1 : O b j e c t T y p e > E l e m e n t < / d 1 p 1 : O b j e c t T y p e > < d 1 p 1 : P a r e n t   z : R e f = " i 1 6 5 5 " / > < d 1 p 1 : U U I D > 1 0 8 5 2 c 2 4 - d f 2 3 - 4 3 9 1 - 9 7 4 1 - 9 1 9 8 b 7 9 f f 1 c c < / d 1 p 1 : U U I D > < d 1 p 1 : _ p r o p e r t i e s   z : I d = " i 1 6 6 3 "   i : t y p e = " d 1 p 1 : M D M P r o p e r t i e s " > < d 1 p 1 : P a r e n t   z : R e f = " i 1 6 6 2 " / > < d 1 p 1 : U U I D > 9 b 9 4 a 6 b 0 - 7 2 6 c - 4 e 8 9 - 9 c 4 c - 7 3 5 e 5 0 8 c 5 3 f 3 < / d 1 p 1 : U U I D > < d 1 p 1 : _ e l e m e n t s > < d 2 : a n y T y p e   z : I d = " i 1 6 6 4 "   i : t y p e = " d 1 p 1 : M D M P r o p e r t y " > < d 1 p 1 : N a m e > _ 9 d 6 4 1 3 0 d _ 0 7 1 8 _ 4 4 3 1 _ 9 a 4 6 _ 2 7 9 2 1 4 9 2 f 1 d 7 < / d 1 p 1 : N a m e > < d 1 p 1 : P a r e n t   z : R e f = " i 1 6 6 2 " / > < d 1 p 1 : U U I D > 1 a e d 7 e 5 a - e b c 3 - 4 a 4 2 - 8 3 1 2 - b 4 9 e 9 3 3 2 b 3 5 f < / d 1 p 1 : U U I D > < d 1 p 1 : C o n t a i n e r   z : R e f = " i 1 6 6 3 " / > < d 1 p 1 : V a l u e   i : t y p e = " d 1 : s t r i n g " > ' T 1 ' ! R 5 2 C 1 < / d 1 p 1 : V a l u e > < / d 2 : a n y T y p e > < d 2 : a n y T y p e   z : I d = " i 1 6 6 5 "   i : t y p e = " d 1 p 1 : M D M P r o p e r t y " > < d 1 p 1 : N a m e > _ 5 8 b 1 2 1 0 c _ d 0 e 0 _ 4 4 0 6 _ b 3 c 4 _ c e 2 b 6 e a 6 9 2 2 5 < / d 1 p 1 : N a m e > < d 1 p 1 : P a r e n t   z : R e f = " i 1 6 6 2 " / > < d 1 p 1 : U U I D > a 4 f a 7 2 b 5 - 3 d d 4 - 4 1 a 6 - b 3 9 7 - 7 f 8 9 5 5 d c c 0 d 7 < / d 1 p 1 : U U I D > < d 1 p 1 : C o n t a i n e r   z : R e f = " i 1 6 6 3 " / > < d 1 p 1 : V a l u e   i : t y p e = " d 1 : s t r i n g " > ' T 2 ' ! R 5 2 C 1 < / d 1 p 1 : V a l u e > < / d 2 : a n y T y p e > < / d 1 p 1 : _ e l e m e n t s > < d 1 p 1 : _ c o n t e x t C o l l e c t i o n s > < d 2 : K e y V a l u e O f a n y T y p e C o m p o n e n t C o l l e c t i o n O f a n y T y p e g W H h t R N j > < d 2 : K e y   z : R e f = " i 1 8 " / > < d 2 : V a l u e   z : I d = " i 1 6 6 6 " > < d 1 p 1 : U U I D > d 1 2 4 4 9 7 0 - e 2 8 3 - 4 4 1 1 - 9 b 6 1 - f 5 2 4 c 8 4 7 d 8 3 9 < / d 1 p 1 : U U I D > < d 1 p 1 : _ e l e m e n t s > < d 2 : a n y T y p e   z : R e f = " i 1 6 6 4 " / > < d 2 : a n y T y p e   z : R e f = " i 1 6 6 5 " / > < / d 1 p 1 : _ e l e m e n t s > < / d 2 : V a l u e > < / d 2 : K e y V a l u e O f a n y T y p e C o m p o n e n t C o l l e c t i o n O f a n y T y p e g W H h t R N j > < / d 1 p 1 : _ c o n t e x t C o l l e c t i o n s > < / d 1 p 1 : _ p r o p e r t i e s > < d 1 p 1 : C o n t a i n e r   z : R e f = " i 1 6 6 1 " / > < d 1 p 1 : _ l a b e l s > < d 2 : K e y V a l u e O f s t r i n g a n y T y p e > < d 2 : K e y > L a b e l < / d 2 : K e y > < d 2 : V a l u e   z : I d = " i 1 6 6 7 "   i : t y p e = " d 1 p 1 : L a b e l " > < d 1 p 1 : P a r e n t   z : R e f = " i 1 6 6 2 " / > < d 1 p 1 : U U I D > 4 2 c e c 1 1 2 - e 2 e f - 4 f f 4 - b 9 1 7 - 0 c 1 4 4 5 7 6 4 c f f < / d 1 p 1 : U U I D > < d 1 p 1 : _ t e x t s > < d 2 : K e y V a l u e O f L a b e l . T e x t K e y s t r i n g _ S R k x G n 9 d > < d 2 : K e y > < d 1 p 1 : C o n t e x t   z : R e f = " i 1 8 " / > < d 1 p 1 : L a n g u a g e   z : R e f = " i 3 2 " / > < / d 2 : K e y > < d 2 : V a l u e > N o r d   O u e s t < / 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6 6 8 "   i : t y p e = " d 1 p 1 : E l e m e n t " > < d 1 p 1 : N a m e > S T & a m p ; 3 2 ; P r o v i n c e & a m p ; 3 2 ; & a m p ; 4 5 ; & a m p ; 3 2 ; S T & a m p ; 3 2 ; P r o v i n c e & a m p ; 3 2 ; & a m p ; 4 5 ; & a m p ; 3 2 ; N o r d & a m p ; 3 2 ; E s t < / d 1 p 1 : N a m e > < d 1 p 1 : O b j e c t T y p e > E l e m e n t < / d 1 p 1 : O b j e c t T y p e > < d 1 p 1 : P a r e n t   z : R e f = " i 1 6 5 5 " / > < d 1 p 1 : U U I D > 3 7 3 f c 5 8 9 - 4 d f c - 4 7 6 8 - 8 c c a - 9 7 c 9 5 6 5 6 f a 8 0 < / d 1 p 1 : U U I D > < d 1 p 1 : _ p r o p e r t i e s   z : I d = " i 1 6 6 9 "   i : t y p e = " d 1 p 1 : M D M P r o p e r t i e s " > < d 1 p 1 : P a r e n t   z : R e f = " i 1 6 6 8 " / > < d 1 p 1 : U U I D > c b b 2 7 2 b 3 - e e 4 b - 4 f 5 b - a e 7 7 - 2 0 b 2 2 8 6 6 d f 8 0 < / d 1 p 1 : U U I D > < d 1 p 1 : _ e l e m e n t s > < d 2 : a n y T y p e   z : I d = " i 1 6 7 0 "   i : t y p e = " d 1 p 1 : M D M P r o p e r t y " > < d 1 p 1 : N a m e > _ 9 d 6 4 1 3 0 d _ 0 7 1 8 _ 4 4 3 1 _ 9 a 4 6 _ 2 7 9 2 1 4 9 2 f 1 d 7 < / d 1 p 1 : N a m e > < d 1 p 1 : P a r e n t   z : R e f = " i 1 6 6 8 " / > < d 1 p 1 : U U I D > d 1 4 3 f c b 1 - f b 5 6 - 4 6 3 d - b 4 8 7 - 6 1 c 1 3 b 2 9 8 6 7 4 < / d 1 p 1 : U U I D > < d 1 p 1 : C o n t a i n e r   z : R e f = " i 1 6 6 9 " / > < d 1 p 1 : V a l u e   i : t y p e = " d 1 : s t r i n g " > ' T 1 ' ! R 5 3 C 1 < / d 1 p 1 : V a l u e > < / d 2 : a n y T y p e > < d 2 : a n y T y p e   z : I d = " i 1 6 7 1 "   i : t y p e = " d 1 p 1 : M D M P r o p e r t y " > < d 1 p 1 : N a m e > _ 5 8 b 1 2 1 0 c _ d 0 e 0 _ 4 4 0 6 _ b 3 c 4 _ c e 2 b 6 e a 6 9 2 2 5 < / d 1 p 1 : N a m e > < d 1 p 1 : P a r e n t   z : R e f = " i 1 6 6 8 " / > < d 1 p 1 : U U I D > 3 b a d 1 f 2 3 - 8 1 a 0 - 4 b 2 3 - b 1 b a - 2 1 0 3 c 7 d d 0 4 7 0 < / d 1 p 1 : U U I D > < d 1 p 1 : C o n t a i n e r   z : R e f = " i 1 6 6 9 " / > < d 1 p 1 : V a l u e   i : t y p e = " d 1 : s t r i n g " > ' T 2 ' ! R 5 3 C 1 < / d 1 p 1 : V a l u e > < / d 2 : a n y T y p e > < / d 1 p 1 : _ e l e m e n t s > < d 1 p 1 : _ c o n t e x t C o l l e c t i o n s > < d 2 : K e y V a l u e O f a n y T y p e C o m p o n e n t C o l l e c t i o n O f a n y T y p e g W H h t R N j > < d 2 : K e y   z : R e f = " i 1 8 " / > < d 2 : V a l u e   z : I d = " i 1 6 7 2 " > < d 1 p 1 : U U I D > 4 6 a e 7 2 d 9 - c 4 d f - 4 b 2 a - 9 6 d 1 - 2 a a b f 3 9 5 5 1 b a < / d 1 p 1 : U U I D > < d 1 p 1 : _ e l e m e n t s > < d 2 : a n y T y p e   z : R e f = " i 1 6 7 0 " / > < d 2 : a n y T y p e   z : R e f = " i 1 6 7 1 " / > < / d 1 p 1 : _ e l e m e n t s > < / d 2 : V a l u e > < / d 2 : K e y V a l u e O f a n y T y p e C o m p o n e n t C o l l e c t i o n O f a n y T y p e g W H h t R N j > < / d 1 p 1 : _ c o n t e x t C o l l e c t i o n s > < / d 1 p 1 : _ p r o p e r t i e s > < d 1 p 1 : C o n t a i n e r   z : R e f = " i 1 6 6 1 " / > < d 1 p 1 : _ l a b e l s > < d 2 : K e y V a l u e O f s t r i n g a n y T y p e > < d 2 : K e y > L a b e l < / d 2 : K e y > < d 2 : V a l u e   z : I d = " i 1 6 7 3 "   i : t y p e = " d 1 p 1 : L a b e l " > < d 1 p 1 : P a r e n t   z : R e f = " i 1 6 6 8 " / > < d 1 p 1 : U U I D > f 5 c 8 4 5 7 d - b 7 7 4 - 4 e 3 7 - 9 4 e 5 - 8 e 5 b 2 b 5 1 5 1 c d < / d 1 p 1 : U U I D > < d 1 p 1 : _ t e x t s > < d 2 : K e y V a l u e O f L a b e l . T e x t K e y s t r i n g _ S R k x G n 9 d > < d 2 : K e y > < d 1 p 1 : C o n t e x t   z : R e f = " i 1 8 " / > < d 1 p 1 : L a n g u a g e   z : R e f = " i 3 2 " / > < / d 2 : K e y > < d 2 : V a l u e > N o r d   E s t < / 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6 7 4 "   i : t y p e = " d 1 p 1 : E l e m e n t " > < d 1 p 1 : N a m e > S T & a m p ; 3 2 ; P r o v i n c e & a m p ; 3 2 ; & a m p ; 4 5 ; & a m p ; 3 2 ; S T & a m p ; 3 2 ; P r o v i n c e & a m p ; 3 2 ; & a m p ; 4 5 ; & a m p ; 3 2 ; S u d & a m p ; 3 2 ; O u e s t < / d 1 p 1 : N a m e > < d 1 p 1 : O b j e c t T y p e > E l e m e n t < / d 1 p 1 : O b j e c t T y p e > < d 1 p 1 : P a r e n t   z : R e f = " i 1 6 5 5 " / > < d 1 p 1 : U U I D > 4 e f 2 0 3 1 b - f 2 3 f - 4 f d 3 - b 2 7 9 - e 1 b 1 5 4 2 9 b 2 0 6 < / d 1 p 1 : U U I D > < d 1 p 1 : _ p r o p e r t i e s   z : I d = " i 1 6 7 5 "   i : t y p e = " d 1 p 1 : M D M P r o p e r t i e s " > < d 1 p 1 : P a r e n t   z : R e f = " i 1 6 7 4 " / > < d 1 p 1 : U U I D > 5 7 f e d a 4 1 - 8 8 c 7 - 4 4 1 9 - 8 0 2 d - 1 e 9 1 e 5 4 1 8 0 6 6 < / d 1 p 1 : U U I D > < d 1 p 1 : _ e l e m e n t s > < d 2 : a n y T y p e   z : I d = " i 1 6 7 6 "   i : t y p e = " d 1 p 1 : M D M P r o p e r t y " > < d 1 p 1 : N a m e > _ 9 d 6 4 1 3 0 d _ 0 7 1 8 _ 4 4 3 1 _ 9 a 4 6 _ 2 7 9 2 1 4 9 2 f 1 d 7 < / d 1 p 1 : N a m e > < d 1 p 1 : P a r e n t   z : R e f = " i 1 6 7 4 " / > < d 1 p 1 : U U I D > 9 0 9 5 1 3 8 c - e 4 a e - 4 6 5 6 - 9 6 5 0 - 1 0 4 7 d c 4 e b 6 1 9 < / d 1 p 1 : U U I D > < d 1 p 1 : C o n t a i n e r   z : R e f = " i 1 6 7 5 " / > < d 1 p 1 : V a l u e   i : t y p e = " d 1 : s t r i n g " > ' T 1 ' ! R 5 4 C 1 < / d 1 p 1 : V a l u e > < / d 2 : a n y T y p e > < d 2 : a n y T y p e   z : I d = " i 1 6 7 7 "   i : t y p e = " d 1 p 1 : M D M P r o p e r t y " > < d 1 p 1 : N a m e > _ 5 8 b 1 2 1 0 c _ d 0 e 0 _ 4 4 0 6 _ b 3 c 4 _ c e 2 b 6 e a 6 9 2 2 5 < / d 1 p 1 : N a m e > < d 1 p 1 : P a r e n t   z : R e f = " i 1 6 7 4 " / > < d 1 p 1 : U U I D > 7 1 1 c 1 1 2 0 - 3 e 6 3 - 4 b e 8 - a 4 3 8 - c b 6 8 6 4 2 2 d a 5 1 < / d 1 p 1 : U U I D > < d 1 p 1 : C o n t a i n e r   z : R e f = " i 1 6 7 5 " / > < d 1 p 1 : V a l u e   i : t y p e = " d 1 : s t r i n g " > ' T 2 ' ! R 5 4 C 1 < / d 1 p 1 : V a l u e > < / d 2 : a n y T y p e > < / d 1 p 1 : _ e l e m e n t s > < d 1 p 1 : _ c o n t e x t C o l l e c t i o n s > < d 2 : K e y V a l u e O f a n y T y p e C o m p o n e n t C o l l e c t i o n O f a n y T y p e g W H h t R N j > < d 2 : K e y   z : R e f = " i 1 8 " / > < d 2 : V a l u e   z : I d = " i 1 6 7 8 " > < d 1 p 1 : U U I D > 1 1 d 1 1 d 1 1 - 9 4 9 c - 4 c c 8 - 9 3 4 0 - f 3 b 4 4 3 2 a 9 1 7 4 < / d 1 p 1 : U U I D > < d 1 p 1 : _ e l e m e n t s > < d 2 : a n y T y p e   z : R e f = " i 1 6 7 6 " / > < d 2 : a n y T y p e   z : R e f = " i 1 6 7 7 " / > < / d 1 p 1 : _ e l e m e n t s > < / d 2 : V a l u e > < / d 2 : K e y V a l u e O f a n y T y p e C o m p o n e n t C o l l e c t i o n O f a n y T y p e g W H h t R N j > < / d 1 p 1 : _ c o n t e x t C o l l e c t i o n s > < / d 1 p 1 : _ p r o p e r t i e s > < d 1 p 1 : C o n t a i n e r   z : R e f = " i 1 6 6 1 " / > < d 1 p 1 : _ l a b e l s > < d 2 : K e y V a l u e O f s t r i n g a n y T y p e > < d 2 : K e y > L a b e l < / d 2 : K e y > < d 2 : V a l u e   z : I d = " i 1 6 7 9 "   i : t y p e = " d 1 p 1 : L a b e l " > < d 1 p 1 : P a r e n t   z : R e f = " i 1 6 7 4 " / > < d 1 p 1 : U U I D > 6 2 4 2 d 7 9 8 - 8 8 2 5 - 4 a d a - 9 8 2 1 - 4 f c 9 8 1 5 4 0 4 3 e < / d 1 p 1 : U U I D > < d 1 p 1 : _ t e x t s > < d 2 : K e y V a l u e O f L a b e l . T e x t K e y s t r i n g _ S R k x G n 9 d > < d 2 : K e y > < d 1 p 1 : C o n t e x t   z : R e f = " i 1 8 " / > < d 1 p 1 : L a n g u a g e   z : R e f = " i 3 2 " / > < / d 2 : K e y > < d 2 : V a l u e > S u d   O u e s t < / 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6 8 0 "   i : t y p e = " d 1 p 1 : E l e m e n t " > < d 1 p 1 : N a m e > S T & a m p ; 3 2 ; P r o v i n c e & a m p ; 3 2 ; & a m p ; 4 5 ; & a m p ; 3 2 ; S T & a m p ; 3 2 ; P r o v i n c e & a m p ; 3 2 ; & a m p ; 4 5 ; & a m p ; 3 2 ; S u d & a m p ; 3 2 ; E s t < / d 1 p 1 : N a m e > < d 1 p 1 : O b j e c t T y p e > E l e m e n t < / d 1 p 1 : O b j e c t T y p e > < d 1 p 1 : P a r e n t   z : R e f = " i 1 6 5 5 " / > < d 1 p 1 : U U I D > b c 0 7 2 4 8 3 - 0 e 1 6 - 4 e 8 b - 9 d 6 5 - 8 c b d 1 6 9 e b 2 9 4 < / d 1 p 1 : U U I D > < d 1 p 1 : _ p r o p e r t i e s   z : I d = " i 1 6 8 1 "   i : t y p e = " d 1 p 1 : M D M P r o p e r t i e s " > < d 1 p 1 : P a r e n t   z : R e f = " i 1 6 8 0 " / > < d 1 p 1 : U U I D > a 9 e 9 3 e e d - d d 2 1 - 4 a 7 4 - 9 0 5 3 - 6 5 1 b 9 b d c 0 c d 8 < / d 1 p 1 : U U I D > < d 1 p 1 : _ e l e m e n t s > < d 2 : a n y T y p e   z : I d = " i 1 6 8 2 "   i : t y p e = " d 1 p 1 : M D M P r o p e r t y " > < d 1 p 1 : N a m e > _ 9 d 6 4 1 3 0 d _ 0 7 1 8 _ 4 4 3 1 _ 9 a 4 6 _ 2 7 9 2 1 4 9 2 f 1 d 7 < / d 1 p 1 : N a m e > < d 1 p 1 : P a r e n t   z : R e f = " i 1 6 8 0 " / > < d 1 p 1 : U U I D > f 7 d 1 3 9 7 7 - 0 1 0 5 - 4 a c 1 - a 4 5 7 - c 4 0 f 8 b 7 8 c 6 a b < / d 1 p 1 : U U I D > < d 1 p 1 : C o n t a i n e r   z : R e f = " i 1 6 8 1 " / > < d 1 p 1 : V a l u e   i : t y p e = " d 1 : s t r i n g " > ' T 1 ' ! R 5 5 C 1 < / d 1 p 1 : V a l u e > < / d 2 : a n y T y p e > < d 2 : a n y T y p e   z : I d = " i 1 6 8 3 "   i : t y p e = " d 1 p 1 : M D M P r o p e r t y " > < d 1 p 1 : N a m e > _ 5 8 b 1 2 1 0 c _ d 0 e 0 _ 4 4 0 6 _ b 3 c 4 _ c e 2 b 6 e a 6 9 2 2 5 < / d 1 p 1 : N a m e > < d 1 p 1 : P a r e n t   z : R e f = " i 1 6 8 0 " / > < d 1 p 1 : U U I D > f 1 c 5 7 9 f d - a b 8 6 - 4 9 5 a - 9 6 b 7 - e c c d 4 8 f d 9 b 6 4 < / d 1 p 1 : U U I D > < d 1 p 1 : C o n t a i n e r   z : R e f = " i 1 6 8 1 " / > < d 1 p 1 : V a l u e   i : t y p e = " d 1 : s t r i n g " > ' T 2 ' ! R 5 5 C 1 < / d 1 p 1 : V a l u e > < / d 2 : a n y T y p e > < / d 1 p 1 : _ e l e m e n t s > < d 1 p 1 : _ c o n t e x t C o l l e c t i o n s > < d 2 : K e y V a l u e O f a n y T y p e C o m p o n e n t C o l l e c t i o n O f a n y T y p e g W H h t R N j > < d 2 : K e y   z : R e f = " i 1 8 " / > < d 2 : V a l u e   z : I d = " i 1 6 8 4 " > < d 1 p 1 : U U I D > 7 4 a 8 6 8 9 d - d 9 9 d - 4 4 3 f - 8 7 f a - 0 3 5 9 d 3 1 b 1 a 6 b < / d 1 p 1 : U U I D > < d 1 p 1 : _ e l e m e n t s > < d 2 : a n y T y p e   z : R e f = " i 1 6 8 2 " / > < d 2 : a n y T y p e   z : R e f = " i 1 6 8 3 " / > < / d 1 p 1 : _ e l e m e n t s > < / d 2 : V a l u e > < / d 2 : K e y V a l u e O f a n y T y p e C o m p o n e n t C o l l e c t i o n O f a n y T y p e g W H h t R N j > < / d 1 p 1 : _ c o n t e x t C o l l e c t i o n s > < / d 1 p 1 : _ p r o p e r t i e s > < d 1 p 1 : C o n t a i n e r   z : R e f = " i 1 6 6 1 " / > < d 1 p 1 : _ l a b e l s > < d 2 : K e y V a l u e O f s t r i n g a n y T y p e > < d 2 : K e y > L a b e l < / d 2 : K e y > < d 2 : V a l u e   z : I d = " i 1 6 8 5 "   i : t y p e = " d 1 p 1 : L a b e l " > < d 1 p 1 : P a r e n t   z : R e f = " i 1 6 8 0 " / > < d 1 p 1 : U U I D > 8 c 7 a d f 8 a - 7 2 e 1 - 4 f c 2 - 8 2 3 d - 4 2 1 1 0 0 2 e b 5 b 9 < / d 1 p 1 : U U I D > < d 1 p 1 : _ t e x t s > < d 2 : K e y V a l u e O f L a b e l . T e x t K e y s t r i n g _ S R k x G n 9 d > < d 2 : K e y > < d 1 p 1 : C o n t e x t   z : R e f = " i 1 8 " / > < d 1 p 1 : L a n g u a g e   z : R e f = " i 3 2 " / > < / d 2 : K e y > < d 2 : V a l u e > S u d   E s t < / 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1 6 8 6 " > < d 1 p 1 : U U I D > c c 9 f 8 8 e a - e 9 e d - 4 1 5 9 - b c 2 1 - c 4 7 d 6 6 2 2 e e a 1 < / d 1 p 1 : U U I D > < d 1 p 1 : _ e l e m e n t s > < d 2 : a n y T y p e   z : R e f = " i 1 6 6 2 " / > < d 2 : a n y T y p e   z : R e f = " i 1 6 6 8 " / > < d 2 : a n y T y p e   z : R e f = " i 1 6 7 4 " / > < d 2 : a n y T y p e   z : R e f = " i 1 6 8 0 " / > < / d 1 p 1 : _ e l e m e n t s > < / d 2 : V a l u e > < / d 2 : K e y V a l u e O f a n y T y p e C o m p o n e n t C o l l e c t i o n O f a n y T y p e g W H h t R N j > < / d 1 p 1 : _ c o n t e x t C o l l e c t i o n s > < / d 1 p 1 : _ e l e m e n t s > < d 1 p 1 : T y p e > A n a l y s i s S u b t o t a l < / 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1 6 8 7 " > < d 1 p 1 : U U I D > e f 2 9 7 9 4 a - a 3 f 4 - 4 8 c 0 - b f 0 2 - b 8 7 c 9 8 f 8 8 a 6 1 < / d 1 p 1 : U U I D > < d 1 p 1 : _ e l e m e n t s > < d 2 : a n y T y p e   z : R e f = " i 1 6 4 3 " / > < d 2 : a n y T y p e   z : R e f = " i 1 6 4 9 " / > < d 2 : a n y T y p e   z : R e f = " i 1 6 5 5 " / > < / 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1 6 8 8 "   i : t y p e = " d 1 p 1 : V a r i a b l e " > < d 1 p 1 : N a m e > s 7 & a m p ; 4 6 ; & a m p ; 3 2 ; H a b i t e z & a m p ; 4 5 ; v o u s & a m p ; 4 6 ; & a m p ; 4 6 ; & a m p ; 4 6 ; < / d 1 p 1 : N a m e > < d 1 p 1 : O b j e c t T y p e > V a r i a b l e < / d 1 p 1 : O b j e c t T y p e > < d 1 p 1 : P a r e n t   z : R e f = " i 1 4 " / > < d 1 p 1 : U U I D > c e 8 e 4 a 7 7 - a 6 d 5 - 4 2 2 8 - a 6 b e - 8 b d 6 6 2 0 d 5 b 3 8 < / d 1 p 1 : U U I D > < d 1 p 1 : _ p r o p e r t i e s   z : I d = " i 1 6 8 9 "   i : t y p e = " d 1 p 1 : M D M P r o p e r t i e s " > < d 1 p 1 : P a r e n t   z : R e f = " i 1 6 8 8 " / > < d 1 p 1 : U U I D > 3 0 9 c b e e 0 - e b 2 8 - 4 e 6 6 - 9 5 4 d - 2 8 b 5 8 d 1 0 9 7 d 6 < / d 1 p 1 : U U I D > < d 1 p 1 : _ e l e m e n t s / > < d 1 p 1 : _ c o n t e x t C o l l e c t i o n s > < d 2 : K e y V a l u e O f a n y T y p e C o m p o n e n t C o l l e c t i o n O f a n y T y p e g W H h t R N j > < d 2 : K e y   z : R e f = " i 1 8 " / > < d 2 : V a l u e   z : I d = " i 1 6 9 0 " > < d 1 p 1 : U U I D > a e a 2 f 2 c e - 7 7 c b - 4 7 f 5 - 9 d 3 4 - 1 4 d 2 2 e 9 7 2 8 3 9 < / d 1 p 1 : U U I D > < d 1 p 1 : _ e l e m e n t s / > < / d 2 : V a l u e > < / d 2 : K e y V a l u e O f a n y T y p e C o m p o n e n t C o l l e c t i o n O f a n y T y p e g W H h t R N j > < / d 1 p 1 : _ c o n t e x t C o l l e c t i o n s > < / d 1 p 1 : _ p r o p e r t i e s > < d 1 p 1 : C o n t a i n e r   z : R e f = " i 2 7 " / > < d 1 p 1 : _ l a b e l s > < d 2 : K e y V a l u e O f s t r i n g a n y T y p e > < d 2 : K e y > L a b e l < / d 2 : K e y > < d 2 : V a l u e   z : I d = " i 1 6 9 1 "   i : t y p e = " d 1 p 1 : L a b e l " > < d 1 p 1 : P a r e n t   z : R e f = " i 1 6 8 8 " / > < d 1 p 1 : U U I D > 5 4 8 c f 3 5 f - 3 7 c 5 - 4 2 3 e - b 0 d b - a 7 c 0 1 d 4 0 0 6 7 c < / d 1 p 1 : U U I D > < d 1 p 1 : _ t e x t s > < d 2 : K e y V a l u e O f L a b e l . T e x t K e y s t r i n g _ S R k x G n 9 d > < d 2 : K e y > < d 1 p 1 : C o n t e x t   z : R e f = " i 1 8 " / > < d 1 p 1 : L a n g u a g e   z : R e f = " i 3 2 " / > < / d 2 : K e y > < d 2 : V a l u e > s 7 .   H a b i t e z - v o u s . . . 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1 6 9 2 "   i : t y p e = " d 1 p 1 : E l e m e n t s " > < d 1 p 1 : P a r e n t   z : R e f = " i 1 6 8 8 " / > < d 1 p 1 : U U I D > 6 f 4 6 0 1 f 9 - 0 d 3 d - 4 9 a f - 9 9 8 1 - c f e 4 4 3 c e 0 b 2 5 < / d 1 p 1 : U U I D > < d 1 p 1 : _ e l e m e n t s > < d 2 : a n y T y p e   z : I d = " i 1 6 9 3 "   i : t y p e = " d 1 p 1 : E l e m e n t " > < d 1 p 1 : N a m e > B A S E < / d 1 p 1 : N a m e > < d 1 p 1 : O b j e c t T y p e > E l e m e n t < / d 1 p 1 : O b j e c t T y p e > < d 1 p 1 : P a r e n t   z : R e f = " i 1 6 8 8 " / > < d 1 p 1 : U U I D > e 4 9 4 4 e 5 7 - 2 f e 0 - 4 d 5 5 - b 4 4 6 - 3 d 6 5 5 2 9 b 5 2 8 b < / d 1 p 1 : U U I D > < d 1 p 1 : _ p r o p e r t i e s   z : I d = " i 1 6 9 4 "   i : t y p e = " d 1 p 1 : M D M P r o p e r t i e s " > < d 1 p 1 : P a r e n t   z : R e f = " i 1 6 9 3 " / > < d 1 p 1 : U U I D > e 8 8 c 8 f 9 7 - f 8 a 8 - 4 f f c - a b 8 e - a d 9 f b c 6 f 6 d e 9 < / d 1 p 1 : U U I D > < d 1 p 1 : _ e l e m e n t s > < d 2 : a n y T y p e   z : I d = " i 1 6 9 5 "   i : t y p e = " d 1 p 1 : M D M P r o p e r t y " > < d 1 p 1 : N a m e > _ 7 f 8 7 1 7 7 8 _ 4 e d 5 _ 4 b 7 b _ a 9 5 4 _ 7 0 d 5 a 0 7 0 e 0 e b < / d 1 p 1 : N a m e > < d 1 p 1 : P a r e n t   z : R e f = " i 1 6 9 3 " / > < d 1 p 1 : U U I D > 7 1 c 0 1 5 4 7 - 3 e 8 2 - 4 0 a e - b b 9 1 - 4 e 7 3 9 1 c 8 e f 4 7 < / d 1 p 1 : U U I D > < d 1 p 1 : C o n t a i n e r   z : R e f = " i 1 6 9 4 " / > < d 1 p 1 : V a l u e   i : t y p e = " d 1 : s t r i n g " > ' T 1 ' ! R 6 5 C 1 < / d 1 p 1 : V a l u e > < / d 2 : a n y T y p e > < d 2 : a n y T y p e   z : I d = " i 1 6 9 6 "   i : t y p e = " d 1 p 1 : M D M P r o p e r t y " > < d 1 p 1 : N a m e > _ 5 d 0 5 e 8 2 d _ 1 d c 0 _ 4 7 9 0 _ a c 9 0 _ a 3 b f 6 9 5 7 9 3 5 e < / d 1 p 1 : N a m e > < d 1 p 1 : P a r e n t   z : R e f = " i 1 6 9 3 " / > < d 1 p 1 : U U I D > c 9 7 4 e 5 d 6 - e 3 1 4 - 4 1 9 7 - 9 b d 6 - c b 2 d c c 2 3 a 5 4 1 < / d 1 p 1 : U U I D > < d 1 p 1 : C o n t a i n e r   z : R e f = " i 1 6 9 4 " / > < d 1 p 1 : V a l u e   i : t y p e = " d 1 : s t r i n g " > ' T 2 ' ! R 6 5 C 1 < / d 1 p 1 : V a l u e > < / d 2 : a n y T y p e > < / d 1 p 1 : _ e l e m e n t s > < d 1 p 1 : _ c o n t e x t C o l l e c t i o n s > < d 2 : K e y V a l u e O f a n y T y p e C o m p o n e n t C o l l e c t i o n O f a n y T y p e g W H h t R N j > < d 2 : K e y   z : R e f = " i 1 8 " / > < d 2 : V a l u e   z : I d = " i 1 6 9 7 " > < d 1 p 1 : U U I D > 0 6 7 d 3 4 4 7 - b 0 c 0 - 4 6 e 4 - a c 2 2 - a 2 8 4 2 2 c 7 0 9 3 c < / d 1 p 1 : U U I D > < d 1 p 1 : _ e l e m e n t s > < d 2 : a n y T y p e   z : R e f = " i 1 6 9 5 " / > < d 2 : a n y T y p e   z : R e f = " i 1 6 9 6 " / > < / d 1 p 1 : _ e l e m e n t s > < / d 2 : V a l u e > < / d 2 : K e y V a l u e O f a n y T y p e C o m p o n e n t C o l l e c t i o n O f a n y T y p e g W H h t R N j > < / d 1 p 1 : _ c o n t e x t C o l l e c t i o n s > < / d 1 p 1 : _ p r o p e r t i e s > < d 1 p 1 : C o n t a i n e r   z : R e f = " i 1 6 9 2 " / > < d 1 p 1 : _ l a b e l s > < d 2 : K e y V a l u e O f s t r i n g a n y T y p e > < d 2 : K e y > L a b e l < / d 2 : K e y > < d 2 : V a l u e   z : I d = " i 1 6 9 8 "   i : t y p e = " d 1 p 1 : L a b e l " > < d 1 p 1 : P a r e n t   z : R e f = " i 1 6 9 3 " / > < d 1 p 1 : U U I D > e 4 3 8 1 b d 4 - 3 5 1 6 - 4 0 7 0 - 8 3 0 5 - c d a b f 0 a c 7 6 3 3 < / 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1 6 9 9 "   i : t y p e = " d 1 p 1 : E l e m e n t " > < d 1 p 1 : N a m e > U n e & a m p ; 3 2 ; c o m m u n e & a m p ; 3 2 ; r u r a l e & a m p ; 4 4 ; & a m p ; 3 2 ; c & a m p ; 3 9 ; e s t & a m p ; 3 2 ; & a m p ; 2 2 4 ; & a m p ; 3 2 ; d i r e & a m p ; 3 2 ; u n e & a m p ; 3 2 ; v i l l e & a m p ; 3 2 ; d e & a m p ; 3 2 ; m o i n s & a m p ; 3 2 ; d e & a m p ; 3 2 ; 2 0 0 0 & a m p ; 3 2 ; h a b i t a n t s < / d 1 p 1 : N a m e > < d 1 p 1 : O b j e c t T y p e > E l e m e n t < / d 1 p 1 : O b j e c t T y p e > < d 1 p 1 : P a r e n t   z : R e f = " i 1 6 8 8 " / > < d 1 p 1 : U U I D > 2 3 0 7 7 6 6 b - 1 a c 4 - 4 9 8 5 - a d 0 d - 1 2 e f 1 3 0 2 b c f 6 < / d 1 p 1 : U U I D > < d 1 p 1 : _ p r o p e r t i e s   z : I d = " i 1 7 0 0 "   i : t y p e = " d 1 p 1 : M D M P r o p e r t i e s " > < d 1 p 1 : P a r e n t   z : R e f = " i 1 6 9 9 " / > < d 1 p 1 : U U I D > 6 1 6 8 4 1 8 1 - e 5 3 e - 4 3 f 6 - 9 c 8 0 - 6 3 a 2 f 4 9 9 e 7 0 8 < / d 1 p 1 : U U I D > < d 1 p 1 : _ e l e m e n t s > < d 2 : a n y T y p e   z : I d = " i 1 7 0 1 "   i : t y p e = " d 1 p 1 : M D M P r o p e r t y " > < d 1 p 1 : N a m e > _ 7 f 8 7 1 7 7 8 _ 4 e d 5 _ 4 b 7 b _ a 9 5 4 _ 7 0 d 5 a 0 7 0 e 0 e b < / d 1 p 1 : N a m e > < d 1 p 1 : P a r e n t   z : R e f = " i 1 6 9 9 " / > < d 1 p 1 : U U I D > f 5 9 7 e 1 0 9 - e e 5 4 - 4 8 4 c - b b 6 f - d 2 7 3 8 0 e d 3 0 b c < / d 1 p 1 : U U I D > < d 1 p 1 : C o n t a i n e r   z : R e f = " i 1 7 0 0 " / > < d 1 p 1 : V a l u e   i : t y p e = " d 1 : s t r i n g " > ' T 1 ' ! R 6 6 C 1 < / d 1 p 1 : V a l u e > < / d 2 : a n y T y p e > < d 2 : a n y T y p e   z : I d = " i 1 7 0 2 "   i : t y p e = " d 1 p 1 : M D M P r o p e r t y " > < d 1 p 1 : N a m e > _ 5 d 0 5 e 8 2 d _ 1 d c 0 _ 4 7 9 0 _ a c 9 0 _ a 3 b f 6 9 5 7 9 3 5 e < / d 1 p 1 : N a m e > < d 1 p 1 : P a r e n t   z : R e f = " i 1 6 9 9 " / > < d 1 p 1 : U U I D > 4 c 9 c 4 1 6 7 - b 2 5 4 - 4 d d 1 - a 3 f 9 - 6 9 1 c e 4 4 1 7 3 6 1 < / d 1 p 1 : U U I D > < d 1 p 1 : C o n t a i n e r   z : R e f = " i 1 7 0 0 " / > < d 1 p 1 : V a l u e   i : t y p e = " d 1 : s t r i n g " > ' T 2 ' ! R 6 6 C 1 < / d 1 p 1 : V a l u e > < / d 2 : a n y T y p e > < / d 1 p 1 : _ e l e m e n t s > < d 1 p 1 : _ c o n t e x t C o l l e c t i o n s > < d 2 : K e y V a l u e O f a n y T y p e C o m p o n e n t C o l l e c t i o n O f a n y T y p e g W H h t R N j > < d 2 : K e y   z : R e f = " i 1 8 " / > < d 2 : V a l u e   z : I d = " i 1 7 0 3 " > < d 1 p 1 : U U I D > 9 2 c 1 f d 8 8 - 2 9 4 3 - 4 9 e 9 - a 2 c d - 2 d 1 2 c 3 6 a a 5 9 1 < / d 1 p 1 : U U I D > < d 1 p 1 : _ e l e m e n t s > < d 2 : a n y T y p e   z : R e f = " i 1 7 0 1 " / > < d 2 : a n y T y p e   z : R e f = " i 1 7 0 2 " / > < / d 1 p 1 : _ e l e m e n t s > < / d 2 : V a l u e > < / d 2 : K e y V a l u e O f a n y T y p e C o m p o n e n t C o l l e c t i o n O f a n y T y p e g W H h t R N j > < / d 1 p 1 : _ c o n t e x t C o l l e c t i o n s > < / d 1 p 1 : _ p r o p e r t i e s > < d 1 p 1 : C o n t a i n e r   z : R e f = " i 1 6 9 2 " / > < d 1 p 1 : _ l a b e l s > < d 2 : K e y V a l u e O f s t r i n g a n y T y p e > < d 2 : K e y > L a b e l < / d 2 : K e y > < d 2 : V a l u e   z : I d = " i 1 7 0 4 "   i : t y p e = " d 1 p 1 : L a b e l " > < d 1 p 1 : P a r e n t   z : R e f = " i 1 6 9 9 " / > < d 1 p 1 : U U I D > e a 3 0 7 4 0 d - 6 8 9 6 - 4 2 f 7 - a 7 7 f - 0 c 2 0 8 5 f a 9 c 4 0 < / d 1 p 1 : U U I D > < d 1 p 1 : _ t e x t s > < d 2 : K e y V a l u e O f L a b e l . T e x t K e y s t r i n g _ S R k x G n 9 d > < d 2 : K e y > < d 1 p 1 : C o n t e x t   z : R e f = " i 1 8 " / > < d 1 p 1 : L a n g u a g e   z : R e f = " i 3 2 " / > < / d 2 : K e y > < d 2 : V a l u e > U n e   c o m m u n e   r u r a l e ,   c ' e s t   �   d i r e   u n e   v i l l e   d e   m o i n s   d e   2 0 0 0   h a b i t a n t s 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7 0 5 "   i : t y p e = " d 1 p 1 : E l e m e n t " > < d 1 p 1 : N a m e > _ 2 & a m p ; 3 2 ; 0 0 0 & a m p ; 3 2 ; & a m p ; 2 2 4 ; & a m p ; 3 2 ; 4 & a m p ; 3 2 ; 9 9 9 & a m p ; 3 2 ; h a b i t a n t s < / d 1 p 1 : N a m e > < d 1 p 1 : O b j e c t T y p e > E l e m e n t < / d 1 p 1 : O b j e c t T y p e > < d 1 p 1 : P a r e n t   z : R e f = " i 1 6 8 8 " / > < d 1 p 1 : U U I D > b c 6 1 8 b 7 d - e 7 a 1 - 4 d 9 3 - a 5 7 d - d 6 b 5 9 d 5 e d 9 3 1 < / d 1 p 1 : U U I D > < d 1 p 1 : _ p r o p e r t i e s   z : I d = " i 1 7 0 6 "   i : t y p e = " d 1 p 1 : M D M P r o p e r t i e s " > < d 1 p 1 : P a r e n t   z : R e f = " i 1 7 0 5 " / > < d 1 p 1 : U U I D > 1 d 3 2 d 2 3 7 - 1 b 5 3 - 4 f 5 7 - b 0 6 6 - 6 7 f 9 3 f 6 0 2 4 6 4 < / d 1 p 1 : U U I D > < d 1 p 1 : _ e l e m e n t s > < d 2 : a n y T y p e   z : I d = " i 1 7 0 7 "   i : t y p e = " d 1 p 1 : M D M P r o p e r t y " > < d 1 p 1 : N a m e > _ 7 f 8 7 1 7 7 8 _ 4 e d 5 _ 4 b 7 b _ a 9 5 4 _ 7 0 d 5 a 0 7 0 e 0 e b < / d 1 p 1 : N a m e > < d 1 p 1 : P a r e n t   z : R e f = " i 1 7 0 5 " / > < d 1 p 1 : U U I D > 0 c 7 2 3 d 2 3 - c 6 6 4 - 4 9 c 8 - 8 e 2 5 - 1 b c a 6 e f a 9 8 d e < / d 1 p 1 : U U I D > < d 1 p 1 : C o n t a i n e r   z : R e f = " i 1 7 0 6 " / > < d 1 p 1 : V a l u e   i : t y p e = " d 1 : s t r i n g " > ' T 1 ' ! R 6 7 C 1 < / d 1 p 1 : V a l u e > < / d 2 : a n y T y p e > < d 2 : a n y T y p e   z : I d = " i 1 7 0 8 "   i : t y p e = " d 1 p 1 : M D M P r o p e r t y " > < d 1 p 1 : N a m e > _ 5 d 0 5 e 8 2 d _ 1 d c 0 _ 4 7 9 0 _ a c 9 0 _ a 3 b f 6 9 5 7 9 3 5 e < / d 1 p 1 : N a m e > < d 1 p 1 : P a r e n t   z : R e f = " i 1 7 0 5 " / > < d 1 p 1 : U U I D > b 8 8 3 1 7 f 9 - 6 5 9 6 - 4 2 0 c - a 6 0 2 - 7 6 1 a d 0 b 3 2 e 4 6 < / d 1 p 1 : U U I D > < d 1 p 1 : C o n t a i n e r   z : R e f = " i 1 7 0 6 " / > < d 1 p 1 : V a l u e   i : t y p e = " d 1 : s t r i n g " > ' T 2 ' ! R 6 7 C 1 < / d 1 p 1 : V a l u e > < / d 2 : a n y T y p e > < / d 1 p 1 : _ e l e m e n t s > < d 1 p 1 : _ c o n t e x t C o l l e c t i o n s > < d 2 : K e y V a l u e O f a n y T y p e C o m p o n e n t C o l l e c t i o n O f a n y T y p e g W H h t R N j > < d 2 : K e y   z : R e f = " i 1 8 " / > < d 2 : V a l u e   z : I d = " i 1 7 0 9 " > < d 1 p 1 : U U I D > c 6 2 a 4 d d 8 - f 1 f 1 - 4 3 3 4 - a 5 2 7 - 4 a c 8 c d 5 b f f 9 2 < / d 1 p 1 : U U I D > < d 1 p 1 : _ e l e m e n t s > < d 2 : a n y T y p e   z : R e f = " i 1 7 0 7 " / > < d 2 : a n y T y p e   z : R e f = " i 1 7 0 8 " / > < / d 1 p 1 : _ e l e m e n t s > < / d 2 : V a l u e > < / d 2 : K e y V a l u e O f a n y T y p e C o m p o n e n t C o l l e c t i o n O f a n y T y p e g W H h t R N j > < / d 1 p 1 : _ c o n t e x t C o l l e c t i o n s > < / d 1 p 1 : _ p r o p e r t i e s > < d 1 p 1 : C o n t a i n e r   z : R e f = " i 1 6 9 2 " / > < d 1 p 1 : _ l a b e l s > < d 2 : K e y V a l u e O f s t r i n g a n y T y p e > < d 2 : K e y > L a b e l < / d 2 : K e y > < d 2 : V a l u e   z : I d = " i 1 7 1 0 "   i : t y p e = " d 1 p 1 : L a b e l " > < d 1 p 1 : P a r e n t   z : R e f = " i 1 7 0 5 " / > < d 1 p 1 : U U I D > b c f e 6 5 9 7 - b 6 f 5 - 4 f 9 f - 9 2 b e - d 6 3 7 1 8 4 d f c 8 9 < / d 1 p 1 : U U I D > < d 1 p 1 : _ t e x t s > < d 2 : K e y V a l u e O f L a b e l . T e x t K e y s t r i n g _ S R k x G n 9 d > < d 2 : K e y > < d 1 p 1 : C o n t e x t   z : R e f = " i 1 8 " / > < d 1 p 1 : L a n g u a g e   z : R e f = " i 3 2 " / > < / d 2 : K e y > < d 2 : V a l u e > 2   0 0 0   �   4   9 9 9   h a b i t a n t s 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7 1 1 "   i : t y p e = " d 1 p 1 : E l e m e n t " > < d 1 p 1 : N a m e > _ 5 & a m p ; 3 2 ; 0 0 0 & a m p ; 3 2 ; & a m p ; 2 2 4 ; & a m p ; 3 2 ; 9 & a m p ; 3 2 ; 9 9 9 & a m p ; 3 2 ; h a b i t a n t s < / d 1 p 1 : N a m e > < d 1 p 1 : O b j e c t T y p e > E l e m e n t < / d 1 p 1 : O b j e c t T y p e > < d 1 p 1 : P a r e n t   z : R e f = " i 1 6 8 8 " / > < d 1 p 1 : U U I D > e 7 e 0 0 7 5 a - d 5 1 0 - 4 9 8 e - b e 6 c - a 0 6 9 7 c 0 d 3 2 4 9 < / d 1 p 1 : U U I D > < d 1 p 1 : _ p r o p e r t i e s   z : I d = " i 1 7 1 2 "   i : t y p e = " d 1 p 1 : M D M P r o p e r t i e s " > < d 1 p 1 : P a r e n t   z : R e f = " i 1 7 1 1 " / > < d 1 p 1 : U U I D > f 3 f 3 a 1 a f - b 0 8 8 - 4 3 c 3 - a 3 5 0 - 1 c 9 2 1 4 e d 5 a b b < / d 1 p 1 : U U I D > < d 1 p 1 : _ e l e m e n t s > < d 2 : a n y T y p e   z : I d = " i 1 7 1 3 "   i : t y p e = " d 1 p 1 : M D M P r o p e r t y " > < d 1 p 1 : N a m e > _ 7 f 8 7 1 7 7 8 _ 4 e d 5 _ 4 b 7 b _ a 9 5 4 _ 7 0 d 5 a 0 7 0 e 0 e b < / d 1 p 1 : N a m e > < d 1 p 1 : P a r e n t   z : R e f = " i 1 7 1 1 " / > < d 1 p 1 : U U I D > 8 7 d 0 e e 6 a - 9 4 4 3 - 4 c 1 6 - 8 3 3 2 - 4 6 6 1 f 0 d 8 a 1 e 2 < / d 1 p 1 : U U I D > < d 1 p 1 : C o n t a i n e r   z : R e f = " i 1 7 1 2 " / > < d 1 p 1 : V a l u e   i : t y p e = " d 1 : s t r i n g " > ' T 1 ' ! R 6 8 C 1 < / d 1 p 1 : V a l u e > < / d 2 : a n y T y p e > < d 2 : a n y T y p e   z : I d = " i 1 7 1 4 "   i : t y p e = " d 1 p 1 : M D M P r o p e r t y " > < d 1 p 1 : N a m e > _ 5 d 0 5 e 8 2 d _ 1 d c 0 _ 4 7 9 0 _ a c 9 0 _ a 3 b f 6 9 5 7 9 3 5 e < / d 1 p 1 : N a m e > < d 1 p 1 : P a r e n t   z : R e f = " i 1 7 1 1 " / > < d 1 p 1 : U U I D > c e 3 d c 4 e 2 - d a f 1 - 4 7 b 4 - a b 8 6 - f 9 4 c e 5 f 2 1 f 9 9 < / d 1 p 1 : U U I D > < d 1 p 1 : C o n t a i n e r   z : R e f = " i 1 7 1 2 " / > < d 1 p 1 : V a l u e   i : t y p e = " d 1 : s t r i n g " > ' T 2 ' ! R 6 8 C 1 < / d 1 p 1 : V a l u e > < / d 2 : a n y T y p e > < / d 1 p 1 : _ e l e m e n t s > < d 1 p 1 : _ c o n t e x t C o l l e c t i o n s > < d 2 : K e y V a l u e O f a n y T y p e C o m p o n e n t C o l l e c t i o n O f a n y T y p e g W H h t R N j > < d 2 : K e y   z : R e f = " i 1 8 " / > < d 2 : V a l u e   z : I d = " i 1 7 1 5 " > < d 1 p 1 : U U I D > a 5 e b 5 7 0 d - f 3 2 2 - 4 0 e b - a d 7 a - 0 1 2 8 f 2 2 a f 9 1 6 < / d 1 p 1 : U U I D > < d 1 p 1 : _ e l e m e n t s > < d 2 : a n y T y p e   z : R e f = " i 1 7 1 3 " / > < d 2 : a n y T y p e   z : R e f = " i 1 7 1 4 " / > < / d 1 p 1 : _ e l e m e n t s > < / d 2 : V a l u e > < / d 2 : K e y V a l u e O f a n y T y p e C o m p o n e n t C o l l e c t i o n O f a n y T y p e g W H h t R N j > < / d 1 p 1 : _ c o n t e x t C o l l e c t i o n s > < / d 1 p 1 : _ p r o p e r t i e s > < d 1 p 1 : C o n t a i n e r   z : R e f = " i 1 6 9 2 " / > < d 1 p 1 : _ l a b e l s > < d 2 : K e y V a l u e O f s t r i n g a n y T y p e > < d 2 : K e y > L a b e l < / d 2 : K e y > < d 2 : V a l u e   z : I d = " i 1 7 1 6 "   i : t y p e = " d 1 p 1 : L a b e l " > < d 1 p 1 : P a r e n t   z : R e f = " i 1 7 1 1 " / > < d 1 p 1 : U U I D > b 9 2 0 1 1 6 6 - 3 5 f a - 4 4 e 4 - b 1 7 5 - 4 9 6 f 6 a e b 3 f a b < / d 1 p 1 : U U I D > < d 1 p 1 : _ t e x t s > < d 2 : K e y V a l u e O f L a b e l . T e x t K e y s t r i n g _ S R k x G n 9 d > < d 2 : K e y > < d 1 p 1 : C o n t e x t   z : R e f = " i 1 8 " / > < d 1 p 1 : L a n g u a g e   z : R e f = " i 3 2 " / > < / d 2 : K e y > < d 2 : V a l u e > 5   0 0 0   �   9   9 9 9   h a b i t a n t s 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7 1 7 "   i : t y p e = " d 1 p 1 : E l e m e n t " > < d 1 p 1 : N a m e > _ 1 0 & a m p ; 3 2 ; 0 0 0 & a m p ; 3 2 ; & a m p ; 2 2 4 ; & a m p ; 3 2 ; 1 9 & a m p ; 3 2 ; 9 9 9 & a m p ; 3 2 ; h a b i t a n t s < / d 1 p 1 : N a m e > < d 1 p 1 : O b j e c t T y p e > E l e m e n t < / d 1 p 1 : O b j e c t T y p e > < d 1 p 1 : P a r e n t   z : R e f = " i 1 6 8 8 " / > < d 1 p 1 : U U I D > a 8 f c 1 7 2 8 - 0 b d b - 4 6 0 2 - b 9 b e - f 7 e 4 2 1 4 8 a 5 8 1 < / d 1 p 1 : U U I D > < d 1 p 1 : _ p r o p e r t i e s   z : I d = " i 1 7 1 8 "   i : t y p e = " d 1 p 1 : M D M P r o p e r t i e s " > < d 1 p 1 : P a r e n t   z : R e f = " i 1 7 1 7 " / > < d 1 p 1 : U U I D > 0 e 5 3 f b f f - b 9 c b - 4 0 4 2 - 8 3 4 0 - e a b e a 9 3 a 7 0 1 f < / d 1 p 1 : U U I D > < d 1 p 1 : _ e l e m e n t s > < d 2 : a n y T y p e   z : I d = " i 1 7 1 9 "   i : t y p e = " d 1 p 1 : M D M P r o p e r t y " > < d 1 p 1 : N a m e > _ 7 f 8 7 1 7 7 8 _ 4 e d 5 _ 4 b 7 b _ a 9 5 4 _ 7 0 d 5 a 0 7 0 e 0 e b < / d 1 p 1 : N a m e > < d 1 p 1 : P a r e n t   z : R e f = " i 1 7 1 7 " / > < d 1 p 1 : U U I D > a 3 7 c 9 a 7 c - 9 e 4 6 - 4 f a e - 8 c 2 a - 6 b e d 8 d 5 0 d 7 1 3 < / d 1 p 1 : U U I D > < d 1 p 1 : C o n t a i n e r   z : R e f = " i 1 7 1 8 " / > < d 1 p 1 : V a l u e   i : t y p e = " d 1 : s t r i n g " > ' T 1 ' ! R 6 9 C 1 < / d 1 p 1 : V a l u e > < / d 2 : a n y T y p e > < d 2 : a n y T y p e   z : I d = " i 1 7 2 0 "   i : t y p e = " d 1 p 1 : M D M P r o p e r t y " > < d 1 p 1 : N a m e > _ 5 d 0 5 e 8 2 d _ 1 d c 0 _ 4 7 9 0 _ a c 9 0 _ a 3 b f 6 9 5 7 9 3 5 e < / d 1 p 1 : N a m e > < d 1 p 1 : P a r e n t   z : R e f = " i 1 7 1 7 " / > < d 1 p 1 : U U I D > e 1 1 2 7 9 f f - 3 9 4 4 - 4 a a 2 - a b d 5 - 7 d 0 b f 0 6 9 a c 4 d < / d 1 p 1 : U U I D > < d 1 p 1 : C o n t a i n e r   z : R e f = " i 1 7 1 8 " / > < d 1 p 1 : V a l u e   i : t y p e = " d 1 : s t r i n g " > ' T 2 ' ! R 6 9 C 1 < / d 1 p 1 : V a l u e > < / d 2 : a n y T y p e > < / d 1 p 1 : _ e l e m e n t s > < d 1 p 1 : _ c o n t e x t C o l l e c t i o n s > < d 2 : K e y V a l u e O f a n y T y p e C o m p o n e n t C o l l e c t i o n O f a n y T y p e g W H h t R N j > < d 2 : K e y   z : R e f = " i 1 8 " / > < d 2 : V a l u e   z : I d = " i 1 7 2 1 " > < d 1 p 1 : U U I D > a 4 6 3 0 f 5 b - 1 8 2 9 - 4 d d 0 - a 7 1 3 - 9 5 d 9 7 8 1 6 a 0 f 7 < / d 1 p 1 : U U I D > < d 1 p 1 : _ e l e m e n t s > < d 2 : a n y T y p e   z : R e f = " i 1 7 1 9 " / > < d 2 : a n y T y p e   z : R e f = " i 1 7 2 0 " / > < / d 1 p 1 : _ e l e m e n t s > < / d 2 : V a l u e > < / d 2 : K e y V a l u e O f a n y T y p e C o m p o n e n t C o l l e c t i o n O f a n y T y p e g W H h t R N j > < / d 1 p 1 : _ c o n t e x t C o l l e c t i o n s > < / d 1 p 1 : _ p r o p e r t i e s > < d 1 p 1 : C o n t a i n e r   z : R e f = " i 1 6 9 2 " / > < d 1 p 1 : _ l a b e l s > < d 2 : K e y V a l u e O f s t r i n g a n y T y p e > < d 2 : K e y > L a b e l < / d 2 : K e y > < d 2 : V a l u e   z : I d = " i 1 7 2 2 "   i : t y p e = " d 1 p 1 : L a b e l " > < d 1 p 1 : P a r e n t   z : R e f = " i 1 7 1 7 " / > < d 1 p 1 : U U I D > e 4 4 b 4 7 4 9 - 6 c 4 b - 4 c 7 1 - a c 7 a - 4 5 c 5 1 b f 1 6 8 7 3 < / d 1 p 1 : U U I D > < d 1 p 1 : _ t e x t s > < d 2 : K e y V a l u e O f L a b e l . T e x t K e y s t r i n g _ S R k x G n 9 d > < d 2 : K e y > < d 1 p 1 : C o n t e x t   z : R e f = " i 1 8 " / > < d 1 p 1 : L a n g u a g e   z : R e f = " i 3 2 " / > < / d 2 : K e y > < d 2 : V a l u e > 1 0   0 0 0   �   1 9   9 9 9   h a b i t a n t s 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7 2 3 "   i : t y p e = " d 1 p 1 : E l e m e n t " > < d 1 p 1 : N a m e > _ 2 0 & a m p ; 3 2 ; 0 0 0 & a m p ; 3 2 ; & a m p ; 2 2 4 ; & a m p ; 3 2 ; 4 9 & a m p ; 3 2 ; 9 9 9 & a m p ; 3 2 ; h a b i t a n t s < / d 1 p 1 : N a m e > < d 1 p 1 : O b j e c t T y p e > E l e m e n t < / d 1 p 1 : O b j e c t T y p e > < d 1 p 1 : P a r e n t   z : R e f = " i 1 6 8 8 " / > < d 1 p 1 : U U I D > 1 1 b b b 5 5 e - d 9 b 0 - 4 0 6 e - b 1 f 8 - 5 7 4 b b 4 f b 1 5 d 8 < / d 1 p 1 : U U I D > < d 1 p 1 : _ p r o p e r t i e s   z : I d = " i 1 7 2 4 "   i : t y p e = " d 1 p 1 : M D M P r o p e r t i e s " > < d 1 p 1 : P a r e n t   z : R e f = " i 1 7 2 3 " / > < d 1 p 1 : U U I D > b c f a c 9 5 f - a e a a - 4 4 5 7 - a 0 2 c - 0 8 a 1 4 6 9 5 0 3 9 3 < / d 1 p 1 : U U I D > < d 1 p 1 : _ e l e m e n t s > < d 2 : a n y T y p e   z : I d = " i 1 7 2 5 "   i : t y p e = " d 1 p 1 : M D M P r o p e r t y " > < d 1 p 1 : N a m e > _ 7 f 8 7 1 7 7 8 _ 4 e d 5 _ 4 b 7 b _ a 9 5 4 _ 7 0 d 5 a 0 7 0 e 0 e b < / d 1 p 1 : N a m e > < d 1 p 1 : P a r e n t   z : R e f = " i 1 7 2 3 " / > < d 1 p 1 : U U I D > d 9 b c 4 f 4 8 - 8 3 0 5 - 4 8 5 0 - 9 4 8 6 - 6 9 2 5 b b f 4 8 2 5 5 < / d 1 p 1 : U U I D > < d 1 p 1 : C o n t a i n e r   z : R e f = " i 1 7 2 4 " / > < d 1 p 1 : V a l u e   i : t y p e = " d 1 : s t r i n g " > ' T 1 ' ! R 7 0 C 1 < / d 1 p 1 : V a l u e > < / d 2 : a n y T y p e > < d 2 : a n y T y p e   z : I d = " i 1 7 2 6 "   i : t y p e = " d 1 p 1 : M D M P r o p e r t y " > < d 1 p 1 : N a m e > _ 5 d 0 5 e 8 2 d _ 1 d c 0 _ 4 7 9 0 _ a c 9 0 _ a 3 b f 6 9 5 7 9 3 5 e < / d 1 p 1 : N a m e > < d 1 p 1 : P a r e n t   z : R e f = " i 1 7 2 3 " / > < d 1 p 1 : U U I D > 3 f 3 0 4 c d 7 - 1 3 0 4 - 4 f b 8 - b 5 c 1 - f 8 3 4 4 1 b 6 c 6 d 3 < / d 1 p 1 : U U I D > < d 1 p 1 : C o n t a i n e r   z : R e f = " i 1 7 2 4 " / > < d 1 p 1 : V a l u e   i : t y p e = " d 1 : s t r i n g " > ' T 2 ' ! R 7 0 C 1 < / d 1 p 1 : V a l u e > < / d 2 : a n y T y p e > < / d 1 p 1 : _ e l e m e n t s > < d 1 p 1 : _ c o n t e x t C o l l e c t i o n s > < d 2 : K e y V a l u e O f a n y T y p e C o m p o n e n t C o l l e c t i o n O f a n y T y p e g W H h t R N j > < d 2 : K e y   z : R e f = " i 1 8 " / > < d 2 : V a l u e   z : I d = " i 1 7 2 7 " > < d 1 p 1 : U U I D > 7 7 e e e d d 1 - c c 8 1 - 4 b 9 9 - b d 8 7 - 3 f 8 5 6 b 6 a f 5 a 9 < / d 1 p 1 : U U I D > < d 1 p 1 : _ e l e m e n t s > < d 2 : a n y T y p e   z : R e f = " i 1 7 2 5 " / > < d 2 : a n y T y p e   z : R e f = " i 1 7 2 6 " / > < / d 1 p 1 : _ e l e m e n t s > < / d 2 : V a l u e > < / d 2 : K e y V a l u e O f a n y T y p e C o m p o n e n t C o l l e c t i o n O f a n y T y p e g W H h t R N j > < / d 1 p 1 : _ c o n t e x t C o l l e c t i o n s > < / d 1 p 1 : _ p r o p e r t i e s > < d 1 p 1 : C o n t a i n e r   z : R e f = " i 1 6 9 2 " / > < d 1 p 1 : _ l a b e l s > < d 2 : K e y V a l u e O f s t r i n g a n y T y p e > < d 2 : K e y > L a b e l < / d 2 : K e y > < d 2 : V a l u e   z : I d = " i 1 7 2 8 "   i : t y p e = " d 1 p 1 : L a b e l " > < d 1 p 1 : P a r e n t   z : R e f = " i 1 7 2 3 " / > < d 1 p 1 : U U I D > 0 1 5 f 8 b e e - 5 2 8 b - 4 e a 8 - a a 4 b - c 9 3 2 7 a 9 b e c 3 c < / d 1 p 1 : U U I D > < d 1 p 1 : _ t e x t s > < d 2 : K e y V a l u e O f L a b e l . T e x t K e y s t r i n g _ S R k x G n 9 d > < d 2 : K e y > < d 1 p 1 : C o n t e x t   z : R e f = " i 1 8 " / > < d 1 p 1 : L a n g u a g e   z : R e f = " i 3 2 " / > < / d 2 : K e y > < d 2 : V a l u e > 2 0   0 0 0   �   4 9   9 9 9   h a b i t a n t s 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7 2 9 "   i : t y p e = " d 1 p 1 : E l e m e n t " > < d 1 p 1 : N a m e > _ 5 0 & a m p ; 3 2 ; 0 0 0 & a m p ; 3 2 ; & a m p ; 2 2 4 ; & a m p ; 3 2 ; 9 9 & a m p ; 3 2 ; 9 9 9 & a m p ; 3 2 ; h a b i t a n t s < / d 1 p 1 : N a m e > < d 1 p 1 : O b j e c t T y p e > E l e m e n t < / d 1 p 1 : O b j e c t T y p e > < d 1 p 1 : P a r e n t   z : R e f = " i 1 6 8 8 " / > < d 1 p 1 : U U I D > 1 1 8 9 f a c 4 - f e 3 0 - 4 7 b 0 - 9 b 7 6 - d 8 3 3 f 7 d a c 2 b 9 < / d 1 p 1 : U U I D > < d 1 p 1 : _ p r o p e r t i e s   z : I d = " i 1 7 3 0 "   i : t y p e = " d 1 p 1 : M D M P r o p e r t i e s " > < d 1 p 1 : P a r e n t   z : R e f = " i 1 7 2 9 " / > < d 1 p 1 : U U I D > 1 5 5 3 a 2 c d - f 4 5 2 - 4 6 7 0 - 8 4 2 4 - c 7 d 5 2 5 9 4 7 a e 7 < / d 1 p 1 : U U I D > < d 1 p 1 : _ e l e m e n t s > < d 2 : a n y T y p e   z : I d = " i 1 7 3 1 "   i : t y p e = " d 1 p 1 : M D M P r o p e r t y " > < d 1 p 1 : N a m e > _ 7 f 8 7 1 7 7 8 _ 4 e d 5 _ 4 b 7 b _ a 9 5 4 _ 7 0 d 5 a 0 7 0 e 0 e b < / d 1 p 1 : N a m e > < d 1 p 1 : P a r e n t   z : R e f = " i 1 7 2 9 " / > < d 1 p 1 : U U I D > 7 8 5 6 0 1 d 6 - c 7 a c - 4 1 7 e - 8 2 e 8 - a a e 3 d c 2 1 f 9 0 6 < / d 1 p 1 : U U I D > < d 1 p 1 : C o n t a i n e r   z : R e f = " i 1 7 3 0 " / > < d 1 p 1 : V a l u e   i : t y p e = " d 1 : s t r i n g " > ' T 1 ' ! R 7 1 C 1 < / d 1 p 1 : V a l u e > < / d 2 : a n y T y p e > < d 2 : a n y T y p e   z : I d = " i 1 7 3 2 "   i : t y p e = " d 1 p 1 : M D M P r o p e r t y " > < d 1 p 1 : N a m e > _ 5 d 0 5 e 8 2 d _ 1 d c 0 _ 4 7 9 0 _ a c 9 0 _ a 3 b f 6 9 5 7 9 3 5 e < / d 1 p 1 : N a m e > < d 1 p 1 : P a r e n t   z : R e f = " i 1 7 2 9 " / > < d 1 p 1 : U U I D > b 2 6 6 f 5 5 9 - b e e 0 - 4 4 9 8 - 8 6 5 f - b 4 4 2 1 c 1 5 b 4 d c < / d 1 p 1 : U U I D > < d 1 p 1 : C o n t a i n e r   z : R e f = " i 1 7 3 0 " / > < d 1 p 1 : V a l u e   i : t y p e = " d 1 : s t r i n g " > ' T 2 ' ! R 7 1 C 1 < / d 1 p 1 : V a l u e > < / d 2 : a n y T y p e > < / d 1 p 1 : _ e l e m e n t s > < d 1 p 1 : _ c o n t e x t C o l l e c t i o n s > < d 2 : K e y V a l u e O f a n y T y p e C o m p o n e n t C o l l e c t i o n O f a n y T y p e g W H h t R N j > < d 2 : K e y   z : R e f = " i 1 8 " / > < d 2 : V a l u e   z : I d = " i 1 7 3 3 " > < d 1 p 1 : U U I D > 3 5 2 b d 1 b 4 - 3 2 7 7 - 4 3 f 7 - 9 f d 6 - 3 f b 0 9 2 5 7 5 9 c e < / d 1 p 1 : U U I D > < d 1 p 1 : _ e l e m e n t s > < d 2 : a n y T y p e   z : R e f = " i 1 7 3 1 " / > < d 2 : a n y T y p e   z : R e f = " i 1 7 3 2 " / > < / d 1 p 1 : _ e l e m e n t s > < / d 2 : V a l u e > < / d 2 : K e y V a l u e O f a n y T y p e C o m p o n e n t C o l l e c t i o n O f a n y T y p e g W H h t R N j > < / d 1 p 1 : _ c o n t e x t C o l l e c t i o n s > < / d 1 p 1 : _ p r o p e r t i e s > < d 1 p 1 : C o n t a i n e r   z : R e f = " i 1 6 9 2 " / > < d 1 p 1 : _ l a b e l s > < d 2 : K e y V a l u e O f s t r i n g a n y T y p e > < d 2 : K e y > L a b e l < / d 2 : K e y > < d 2 : V a l u e   z : I d = " i 1 7 3 4 "   i : t y p e = " d 1 p 1 : L a b e l " > < d 1 p 1 : P a r e n t   z : R e f = " i 1 7 2 9 " / > < d 1 p 1 : U U I D > 7 d f f b 0 d 3 - 2 3 0 f - 4 9 e 3 - 9 e 5 2 - 0 3 4 c 8 2 3 d 5 c e 0 < / d 1 p 1 : U U I D > < d 1 p 1 : _ t e x t s > < d 2 : K e y V a l u e O f L a b e l . T e x t K e y s t r i n g _ S R k x G n 9 d > < d 2 : K e y > < d 1 p 1 : C o n t e x t   z : R e f = " i 1 8 " / > < d 1 p 1 : L a n g u a g e   z : R e f = " i 3 2 " / > < / d 2 : K e y > < d 2 : V a l u e > 5 0   0 0 0   �   9 9   9 9 9   h a b i t a n t s 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7 3 5 "   i : t y p e = " d 1 p 1 : E l e m e n t " > < d 1 p 1 : N a m e > _ 1 0 0 & a m p ; 3 2 ; 0 0 0 & a m p ; 3 2 ; & a m p ; 2 2 4 ; & a m p ; 3 2 ; 1 9 9 & a m p ; 3 2 ; 9 9 9 & a m p ; 3 2 ; h a b i t a n t s < / d 1 p 1 : N a m e > < d 1 p 1 : O b j e c t T y p e > E l e m e n t < / d 1 p 1 : O b j e c t T y p e > < d 1 p 1 : P a r e n t   z : R e f = " i 1 6 8 8 " / > < d 1 p 1 : U U I D > a 6 4 4 f 2 2 a - 3 5 7 6 - 4 c 2 7 - a 7 a 1 - 1 9 0 2 1 1 1 5 6 8 f 1 < / d 1 p 1 : U U I D > < d 1 p 1 : _ p r o p e r t i e s   z : I d = " i 1 7 3 6 "   i : t y p e = " d 1 p 1 : M D M P r o p e r t i e s " > < d 1 p 1 : P a r e n t   z : R e f = " i 1 7 3 5 " / > < d 1 p 1 : U U I D > d 2 8 a a 6 3 8 - 3 3 b d - 4 2 3 2 - b c 3 f - 3 d 2 d f 7 e 5 5 9 d 4 < / d 1 p 1 : U U I D > < d 1 p 1 : _ e l e m e n t s > < d 2 : a n y T y p e   z : I d = " i 1 7 3 7 "   i : t y p e = " d 1 p 1 : M D M P r o p e r t y " > < d 1 p 1 : N a m e > _ 7 f 8 7 1 7 7 8 _ 4 e d 5 _ 4 b 7 b _ a 9 5 4 _ 7 0 d 5 a 0 7 0 e 0 e b < / d 1 p 1 : N a m e > < d 1 p 1 : P a r e n t   z : R e f = " i 1 7 3 5 " / > < d 1 p 1 : U U I D > e 5 3 7 6 3 8 4 - 6 1 7 a - 4 5 4 9 - b f d 6 - f c d 0 6 2 5 e c 7 2 e < / d 1 p 1 : U U I D > < d 1 p 1 : C o n t a i n e r   z : R e f = " i 1 7 3 6 " / > < d 1 p 1 : V a l u e   i : t y p e = " d 1 : s t r i n g " > ' T 1 ' ! R 7 2 C 1 < / d 1 p 1 : V a l u e > < / d 2 : a n y T y p e > < d 2 : a n y T y p e   z : I d = " i 1 7 3 8 "   i : t y p e = " d 1 p 1 : M D M P r o p e r t y " > < d 1 p 1 : N a m e > _ 5 d 0 5 e 8 2 d _ 1 d c 0 _ 4 7 9 0 _ a c 9 0 _ a 3 b f 6 9 5 7 9 3 5 e < / d 1 p 1 : N a m e > < d 1 p 1 : P a r e n t   z : R e f = " i 1 7 3 5 " / > < d 1 p 1 : U U I D > 8 9 6 9 b a 9 5 - 6 c 5 c - 4 7 3 1 - b 4 5 f - 4 d 9 8 b 5 0 3 4 b 4 8 < / d 1 p 1 : U U I D > < d 1 p 1 : C o n t a i n e r   z : R e f = " i 1 7 3 6 " / > < d 1 p 1 : V a l u e   i : t y p e = " d 1 : s t r i n g " > ' T 2 ' ! R 7 2 C 1 < / d 1 p 1 : V a l u e > < / d 2 : a n y T y p e > < / d 1 p 1 : _ e l e m e n t s > < d 1 p 1 : _ c o n t e x t C o l l e c t i o n s > < d 2 : K e y V a l u e O f a n y T y p e C o m p o n e n t C o l l e c t i o n O f a n y T y p e g W H h t R N j > < d 2 : K e y   z : R e f = " i 1 8 " / > < d 2 : V a l u e   z : I d = " i 1 7 3 9 " > < d 1 p 1 : U U I D > 0 5 4 3 3 f d 7 - 3 c 6 c - 4 8 7 3 - 8 6 f f - 1 d 1 9 5 0 d 6 f 6 7 5 < / d 1 p 1 : U U I D > < d 1 p 1 : _ e l e m e n t s > < d 2 : a n y T y p e   z : R e f = " i 1 7 3 7 " / > < d 2 : a n y T y p e   z : R e f = " i 1 7 3 8 " / > < / d 1 p 1 : _ e l e m e n t s > < / d 2 : V a l u e > < / d 2 : K e y V a l u e O f a n y T y p e C o m p o n e n t C o l l e c t i o n O f a n y T y p e g W H h t R N j > < / d 1 p 1 : _ c o n t e x t C o l l e c t i o n s > < / d 1 p 1 : _ p r o p e r t i e s > < d 1 p 1 : C o n t a i n e r   z : R e f = " i 1 6 9 2 " / > < d 1 p 1 : _ l a b e l s > < d 2 : K e y V a l u e O f s t r i n g a n y T y p e > < d 2 : K e y > L a b e l < / d 2 : K e y > < d 2 : V a l u e   z : I d = " i 1 7 4 0 "   i : t y p e = " d 1 p 1 : L a b e l " > < d 1 p 1 : P a r e n t   z : R e f = " i 1 7 3 5 " / > < d 1 p 1 : U U I D > e 5 3 8 4 e d 9 - 1 4 d 8 - 4 3 4 0 - 8 4 c 9 - a a 0 c b 8 e 8 4 2 7 3 < / d 1 p 1 : U U I D > < d 1 p 1 : _ t e x t s > < d 2 : K e y V a l u e O f L a b e l . T e x t K e y s t r i n g _ S R k x G n 9 d > < d 2 : K e y > < d 1 p 1 : C o n t e x t   z : R e f = " i 1 8 " / > < d 1 p 1 : L a n g u a g e   z : R e f = " i 3 2 " / > < / d 2 : K e y > < d 2 : V a l u e > 1 0 0   0 0 0   �   1 9 9   9 9 9   h a b i t a n t s 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7 4 1 "   i : t y p e = " d 1 p 1 : E l e m e n t " > < d 1 p 1 : N a m e > _ 2 0 0 & a m p ; 3 2 ; 0 0 0 & a m p ; 3 2 ; h a b i t a n t s & a m p ; 3 2 ; e t & a m p ; 3 2 ; p l u s < / d 1 p 1 : N a m e > < d 1 p 1 : O b j e c t T y p e > E l e m e n t < / d 1 p 1 : O b j e c t T y p e > < d 1 p 1 : P a r e n t   z : R e f = " i 1 6 8 8 " / > < d 1 p 1 : U U I D > 9 3 9 f d 5 0 6 - 7 1 a c - 4 c a c - a 6 3 a - e 6 a 2 e 1 0 4 4 4 5 f < / d 1 p 1 : U U I D > < d 1 p 1 : _ p r o p e r t i e s   z : I d = " i 1 7 4 2 "   i : t y p e = " d 1 p 1 : M D M P r o p e r t i e s " > < d 1 p 1 : P a r e n t   z : R e f = " i 1 7 4 1 " / > < d 1 p 1 : U U I D > 1 f a d 7 c e b - 1 8 d 0 - 4 c e 1 - 8 a c 3 - 2 8 0 f 6 5 9 c c b 4 0 < / d 1 p 1 : U U I D > < d 1 p 1 : _ e l e m e n t s > < d 2 : a n y T y p e   z : I d = " i 1 7 4 3 "   i : t y p e = " d 1 p 1 : M D M P r o p e r t y " > < d 1 p 1 : N a m e > _ 7 f 8 7 1 7 7 8 _ 4 e d 5 _ 4 b 7 b _ a 9 5 4 _ 7 0 d 5 a 0 7 0 e 0 e b < / d 1 p 1 : N a m e > < d 1 p 1 : P a r e n t   z : R e f = " i 1 7 4 1 " / > < d 1 p 1 : U U I D > 9 7 1 2 f c 5 5 - 7 6 4 a - 4 b c 5 - 9 7 3 a - b 4 b e 6 9 f d 1 7 6 6 < / d 1 p 1 : U U I D > < d 1 p 1 : C o n t a i n e r   z : R e f = " i 1 7 4 2 " / > < d 1 p 1 : V a l u e   i : t y p e = " d 1 : s t r i n g " > ' T 1 ' ! R 7 3 C 1 < / d 1 p 1 : V a l u e > < / d 2 : a n y T y p e > < d 2 : a n y T y p e   z : I d = " i 1 7 4 4 "   i : t y p e = " d 1 p 1 : M D M P r o p e r t y " > < d 1 p 1 : N a m e > _ 5 d 0 5 e 8 2 d _ 1 d c 0 _ 4 7 9 0 _ a c 9 0 _ a 3 b f 6 9 5 7 9 3 5 e < / d 1 p 1 : N a m e > < d 1 p 1 : P a r e n t   z : R e f = " i 1 7 4 1 " / > < d 1 p 1 : U U I D > f 8 0 e 7 d e f - 0 b 0 3 - 4 9 e 2 - a 3 a 1 - 6 5 e e d 4 3 b c d 6 7 < / d 1 p 1 : U U I D > < d 1 p 1 : C o n t a i n e r   z : R e f = " i 1 7 4 2 " / > < d 1 p 1 : V a l u e   i : t y p e = " d 1 : s t r i n g " > ' T 2 ' ! R 7 3 C 1 < / d 1 p 1 : V a l u e > < / d 2 : a n y T y p e > < / d 1 p 1 : _ e l e m e n t s > < d 1 p 1 : _ c o n t e x t C o l l e c t i o n s > < d 2 : K e y V a l u e O f a n y T y p e C o m p o n e n t C o l l e c t i o n O f a n y T y p e g W H h t R N j > < d 2 : K e y   z : R e f = " i 1 8 " / > < d 2 : V a l u e   z : I d = " i 1 7 4 5 " > < d 1 p 1 : U U I D > 0 1 3 5 c 1 8 3 - 4 1 d c - 4 7 d 7 - a e 3 5 - b 3 c 4 c b 8 7 a 3 2 b < / d 1 p 1 : U U I D > < d 1 p 1 : _ e l e m e n t s > < d 2 : a n y T y p e   z : R e f = " i 1 7 4 3 " / > < d 2 : a n y T y p e   z : R e f = " i 1 7 4 4 " / > < / d 1 p 1 : _ e l e m e n t s > < / d 2 : V a l u e > < / d 2 : K e y V a l u e O f a n y T y p e C o m p o n e n t C o l l e c t i o n O f a n y T y p e g W H h t R N j > < / d 1 p 1 : _ c o n t e x t C o l l e c t i o n s > < / d 1 p 1 : _ p r o p e r t i e s > < d 1 p 1 : C o n t a i n e r   z : R e f = " i 1 6 9 2 " / > < d 1 p 1 : _ l a b e l s > < d 2 : K e y V a l u e O f s t r i n g a n y T y p e > < d 2 : K e y > L a b e l < / d 2 : K e y > < d 2 : V a l u e   z : I d = " i 1 7 4 6 "   i : t y p e = " d 1 p 1 : L a b e l " > < d 1 p 1 : P a r e n t   z : R e f = " i 1 7 4 1 " / > < d 1 p 1 : U U I D > f 8 e 2 2 2 2 2 - e e 5 8 - 4 d 4 f - 9 0 9 3 - d 1 3 6 a f b 1 d 7 6 9 < / d 1 p 1 : U U I D > < d 1 p 1 : _ t e x t s > < d 2 : K e y V a l u e O f L a b e l . T e x t K e y s t r i n g _ S R k x G n 9 d > < d 2 : K e y > < d 1 p 1 : C o n t e x t   z : R e f = " i 1 8 " / > < d 1 p 1 : L a n g u a g e   z : R e f = " i 3 2 " / > < / d 2 : K e y > < d 2 : V a l u e > 2 0 0   0 0 0   h a b i t a n t s   e t   p l u s 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7 4 7 "   i : t y p e = " d 1 p 1 : E l e m e n t " > < d 1 p 1 : N a m e > A g g l o m & a m p ; 2 3 3 ; r a t i o n & a m p ; 3 2 ; p a r i s i e n n e < / d 1 p 1 : N a m e > < d 1 p 1 : O b j e c t T y p e > E l e m e n t < / d 1 p 1 : O b j e c t T y p e > < d 1 p 1 : P a r e n t   z : R e f = " i 1 6 8 8 " / > < d 1 p 1 : U U I D > 8 5 3 0 b 0 e 7 - 7 3 6 9 - 4 4 5 9 - b f f a - c 2 3 3 c e 0 f 1 4 c 0 < / d 1 p 1 : U U I D > < d 1 p 1 : _ p r o p e r t i e s   z : I d = " i 1 7 4 8 "   i : t y p e = " d 1 p 1 : M D M P r o p e r t i e s " > < d 1 p 1 : P a r e n t   z : R e f = " i 1 7 4 7 " / > < d 1 p 1 : U U I D > 9 6 a 4 a 1 a 1 - b 8 5 7 - 4 8 f 2 - a 3 a 9 - e 9 5 7 9 9 8 e c 3 e 2 < / d 1 p 1 : U U I D > < d 1 p 1 : _ e l e m e n t s > < d 2 : a n y T y p e   z : I d = " i 1 7 4 9 "   i : t y p e = " d 1 p 1 : M D M P r o p e r t y " > < d 1 p 1 : N a m e > _ 7 f 8 7 1 7 7 8 _ 4 e d 5 _ 4 b 7 b _ a 9 5 4 _ 7 0 d 5 a 0 7 0 e 0 e b < / d 1 p 1 : N a m e > < d 1 p 1 : P a r e n t   z : R e f = " i 1 7 4 7 " / > < d 1 p 1 : U U I D > b 3 d c e d 6 d - 2 e d 1 - 4 c 8 d - 9 8 f c - 4 9 d 9 5 c 8 5 a d 6 5 < / d 1 p 1 : U U I D > < d 1 p 1 : C o n t a i n e r   z : R e f = " i 1 7 4 8 " / > < d 1 p 1 : V a l u e   i : t y p e = " d 1 : s t r i n g " > ' T 1 ' ! R 7 4 C 1 < / d 1 p 1 : V a l u e > < / d 2 : a n y T y p e > < d 2 : a n y T y p e   z : I d = " i 1 7 5 0 "   i : t y p e = " d 1 p 1 : M D M P r o p e r t y " > < d 1 p 1 : N a m e > _ 5 d 0 5 e 8 2 d _ 1 d c 0 _ 4 7 9 0 _ a c 9 0 _ a 3 b f 6 9 5 7 9 3 5 e < / d 1 p 1 : N a m e > < d 1 p 1 : P a r e n t   z : R e f = " i 1 7 4 7 " / > < d 1 p 1 : U U I D > 5 e f a 0 a d 1 - a 0 3 c - 4 a 5 1 - a b 2 c - e 6 c e 6 9 c 2 2 d b c < / d 1 p 1 : U U I D > < d 1 p 1 : C o n t a i n e r   z : R e f = " i 1 7 4 8 " / > < d 1 p 1 : V a l u e   i : t y p e = " d 1 : s t r i n g " > ' T 2 ' ! R 7 4 C 1 < / d 1 p 1 : V a l u e > < / d 2 : a n y T y p e > < / d 1 p 1 : _ e l e m e n t s > < d 1 p 1 : _ c o n t e x t C o l l e c t i o n s > < d 2 : K e y V a l u e O f a n y T y p e C o m p o n e n t C o l l e c t i o n O f a n y T y p e g W H h t R N j > < d 2 : K e y   z : R e f = " i 1 8 " / > < d 2 : V a l u e   z : I d = " i 1 7 5 1 " > < d 1 p 1 : U U I D > c 1 a 1 9 9 2 4 - 3 1 a b - 4 f 1 c - 8 1 3 6 - 2 6 1 4 f e 7 2 6 b 7 6 < / d 1 p 1 : U U I D > < d 1 p 1 : _ e l e m e n t s > < d 2 : a n y T y p e   z : R e f = " i 1 7 4 9 " / > < d 2 : a n y T y p e   z : R e f = " i 1 7 5 0 " / > < / d 1 p 1 : _ e l e m e n t s > < / d 2 : V a l u e > < / d 2 : K e y V a l u e O f a n y T y p e C o m p o n e n t C o l l e c t i o n O f a n y T y p e g W H h t R N j > < / d 1 p 1 : _ c o n t e x t C o l l e c t i o n s > < / d 1 p 1 : _ p r o p e r t i e s > < d 1 p 1 : C o n t a i n e r   z : R e f = " i 1 6 9 2 " / > < d 1 p 1 : _ l a b e l s > < d 2 : K e y V a l u e O f s t r i n g a n y T y p e > < d 2 : K e y > L a b e l < / d 2 : K e y > < d 2 : V a l u e   z : I d = " i 1 7 5 2 "   i : t y p e = " d 1 p 1 : L a b e l " > < d 1 p 1 : P a r e n t   z : R e f = " i 1 7 4 7 " / > < d 1 p 1 : U U I D > e e 3 e 4 d 4 e - 5 1 c 4 - 4 1 9 d - a 7 a f - 9 f b 7 b b a 2 c f b 0 < / d 1 p 1 : U U I D > < d 1 p 1 : _ t e x t s > < d 2 : K e y V a l u e O f L a b e l . T e x t K e y s t r i n g _ S R k x G n 9 d > < d 2 : K e y > < d 1 p 1 : C o n t e x t   z : R e f = " i 1 8 " / > < d 1 p 1 : L a n g u a g e   z : R e f = " i 3 2 " / > < / d 2 : K e y > < d 2 : V a l u e > A g g l o m � r a t i o n   p a r i s i e n n e 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1 7 5 3 " > < d 1 p 1 : U U I D > b 7 b d e 9 2 6 - c e b 0 - 4 9 f 0 - a 0 3 2 - 9 b 8 0 c b 3 f 4 1 2 1 < / d 1 p 1 : U U I D > < d 1 p 1 : _ e l e m e n t s > < d 2 : a n y T y p e   z : R e f = " i 1 6 9 3 " / > < d 2 : a n y T y p e   z : R e f = " i 1 6 9 9 " / > < d 2 : a n y T y p e   z : R e f = " i 1 7 0 5 " / > < d 2 : a n y T y p e   z : R e f = " i 1 7 1 1 " / > < d 2 : a n y T y p e   z : R e f = " i 1 7 1 7 " / > < d 2 : a n y T y p e   z : R e f = " i 1 7 2 3 " / > < d 2 : a n y T y p e   z : R e f = " i 1 7 2 9 " / > < d 2 : a n y T y p e   z : R e f = " i 1 7 3 5 " / > < d 2 : a n y T y p e   z : R e f = " i 1 7 4 1 " / > < d 2 : a n y T y p e   z : R e f = " i 1 7 4 7 " / > < / 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1 7 5 4 "   i : t y p e = " d 1 p 1 : V a r i a b l e " > < d 1 p 1 : N a m e > s 7 b & a m p ; 4 6 ; & a m p ; 3 2 ; V o u s & a m p ; 3 2 ; h a b i t e z & a m p ; 4 6 ; & a m p ; 4 6 ; & a m p ; 4 6 ; & a m p ; 3 2 ; & a m p ; 6 3 ; < / d 1 p 1 : N a m e > < d 1 p 1 : O b j e c t T y p e > V a r i a b l e < / d 1 p 1 : O b j e c t T y p e > < d 1 p 1 : P a r e n t   z : R e f = " i 1 4 " / > < d 1 p 1 : U U I D > b 5 e 4 7 4 1 6 - 6 1 d 7 - 4 8 e b - a 9 a b - b c 9 f 1 8 9 c 2 c 0 f < / d 1 p 1 : U U I D > < d 1 p 1 : _ p r o p e r t i e s   z : I d = " i 1 7 5 5 "   i : t y p e = " d 1 p 1 : M D M P r o p e r t i e s " > < d 1 p 1 : P a r e n t   z : R e f = " i 1 7 5 4 " / > < d 1 p 1 : U U I D > 8 a d 3 5 1 3 d - a c c 7 - 4 4 7 6 - b 2 4 3 - 9 2 f a d 5 6 1 b 9 b 3 < / d 1 p 1 : U U I D > < d 1 p 1 : _ e l e m e n t s / > < d 1 p 1 : _ c o n t e x t C o l l e c t i o n s > < d 2 : K e y V a l u e O f a n y T y p e C o m p o n e n t C o l l e c t i o n O f a n y T y p e g W H h t R N j > < d 2 : K e y   z : R e f = " i 1 8 " / > < d 2 : V a l u e   z : I d = " i 1 7 5 6 " > < d 1 p 1 : U U I D > d 3 9 d a a 6 d - 4 f 5 5 - 4 e 2 6 - 9 5 8 e - 6 1 7 a 3 7 8 c 1 d c b < / d 1 p 1 : U U I D > < d 1 p 1 : _ e l e m e n t s / > < / d 2 : V a l u e > < / d 2 : K e y V a l u e O f a n y T y p e C o m p o n e n t C o l l e c t i o n O f a n y T y p e g W H h t R N j > < / d 1 p 1 : _ c o n t e x t C o l l e c t i o n s > < / d 1 p 1 : _ p r o p e r t i e s > < d 1 p 1 : C o n t a i n e r   z : R e f = " i 2 7 " / > < d 1 p 1 : _ l a b e l s > < d 2 : K e y V a l u e O f s t r i n g a n y T y p e > < d 2 : K e y > L a b e l < / d 2 : K e y > < d 2 : V a l u e   z : I d = " i 1 7 5 7 "   i : t y p e = " d 1 p 1 : L a b e l " > < d 1 p 1 : P a r e n t   z : R e f = " i 1 7 5 4 " / > < d 1 p 1 : U U I D > 1 9 4 4 1 b 0 d - 6 c a f - 4 7 6 b - 8 4 0 8 - 4 f e 5 e d 7 0 2 d c c < / d 1 p 1 : U U I D > < d 1 p 1 : _ t e x t s > < d 2 : K e y V a l u e O f L a b e l . T e x t K e y s t r i n g _ S R k x G n 9 d > < d 2 : K e y > < d 1 p 1 : C o n t e x t   z : R e f = " i 1 8 " / > < d 1 p 1 : L a n g u a g e   z : R e f = " i 3 2 " / > < / d 2 : K e y > < d 2 : V a l u e > s 7 b .   V o u s   h a b i t e z . . .   ? < / 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1 7 5 8 "   i : t y p e = " d 1 p 1 : E l e m e n t s " > < d 1 p 1 : P a r e n t   z : R e f = " i 1 7 5 4 " / > < d 1 p 1 : U U I D > 3 e a 3 1 1 3 5 - 4 3 7 6 - 4 9 6 9 - 9 0 a f - 2 7 a 9 1 1 6 1 e a 4 9 < / d 1 p 1 : U U I D > < d 1 p 1 : _ e l e m e n t s > < d 2 : a n y T y p e   z : I d = " i 1 7 5 9 "   i : t y p e = " d 1 p 1 : E l e m e n t " > < d 1 p 1 : N a m e > B A S E < / d 1 p 1 : N a m e > < d 1 p 1 : O b j e c t T y p e > E l e m e n t < / d 1 p 1 : O b j e c t T y p e > < d 1 p 1 : P a r e n t   z : R e f = " i 1 7 5 4 " / > < d 1 p 1 : U U I D > d f 1 f 5 2 d 8 - d 4 d 1 - 4 6 6 e - 8 2 b 8 - f 4 a 7 7 5 a 1 1 0 8 b < / d 1 p 1 : U U I D > < d 1 p 1 : _ p r o p e r t i e s   z : I d = " i 1 7 6 0 "   i : t y p e = " d 1 p 1 : M D M P r o p e r t i e s " > < d 1 p 1 : P a r e n t   z : R e f = " i 1 7 5 9 " / > < d 1 p 1 : U U I D > f a c 6 5 0 1 0 - 0 0 8 3 - 4 b f d - b d 9 5 - 5 8 e 0 0 6 8 1 d 8 f 0 < / d 1 p 1 : U U I D > < d 1 p 1 : _ e l e m e n t s > < d 2 : a n y T y p e   z : I d = " i 1 7 6 1 "   i : t y p e = " d 1 p 1 : M D M P r o p e r t y " > < d 1 p 1 : N a m e > _ 6 8 d 4 5 8 7 c _ 8 e 8 5 _ 4 8 3 0 _ 9 7 b 0 _ f 8 7 f a 9 3 6 b 7 f 0 < / d 1 p 1 : N a m e > < d 1 p 1 : P a r e n t   z : R e f = " i 1 7 5 9 " / > < d 1 p 1 : U U I D > 6 2 a 0 f 2 f c - a 6 9 f - 4 2 0 2 - b d 3 2 - 9 6 2 5 6 9 5 5 1 b 6 8 < / d 1 p 1 : U U I D > < d 1 p 1 : C o n t a i n e r   z : R e f = " i 1 7 6 0 " / > < d 1 p 1 : V a l u e   i : t y p e = " d 1 : s t r i n g " > ' T 1 ' ! R 8 4 C 1 < / d 1 p 1 : V a l u e > < / d 2 : a n y T y p e > < d 2 : a n y T y p e   z : I d = " i 1 7 6 2 "   i : t y p e = " d 1 p 1 : M D M P r o p e r t y " > < d 1 p 1 : N a m e > _ c 5 e 2 7 3 6 7 _ e d 1 d _ 4 f 2 0 _ a a 0 f _ 4 3 f b 1 b 2 5 8 4 a 3 < / d 1 p 1 : N a m e > < d 1 p 1 : P a r e n t   z : R e f = " i 1 7 5 9 " / > < d 1 p 1 : U U I D > b 1 3 c 4 a 0 d - 0 8 7 d - 4 1 f f - a 4 3 f - 3 f b d 8 0 f 6 0 d 9 1 < / d 1 p 1 : U U I D > < d 1 p 1 : C o n t a i n e r   z : R e f = " i 1 7 6 0 " / > < d 1 p 1 : V a l u e   i : t y p e = " d 1 : s t r i n g " > ' T 2 ' ! R 8 4 C 1 < / d 1 p 1 : V a l u e > < / d 2 : a n y T y p e > < / d 1 p 1 : _ e l e m e n t s > < d 1 p 1 : _ c o n t e x t C o l l e c t i o n s > < d 2 : K e y V a l u e O f a n y T y p e C o m p o n e n t C o l l e c t i o n O f a n y T y p e g W H h t R N j > < d 2 : K e y   z : R e f = " i 1 8 " / > < d 2 : V a l u e   z : I d = " i 1 7 6 3 " > < d 1 p 1 : U U I D > b 3 c 8 f f e 3 - 7 c 4 2 - 4 f 9 2 - b 4 6 d - 5 a c 7 a c c c 6 2 6 8 < / d 1 p 1 : U U I D > < d 1 p 1 : _ e l e m e n t s > < d 2 : a n y T y p e   z : R e f = " i 1 7 6 1 " / > < d 2 : a n y T y p e   z : R e f = " i 1 7 6 2 " / > < / d 1 p 1 : _ e l e m e n t s > < / d 2 : V a l u e > < / d 2 : K e y V a l u e O f a n y T y p e C o m p o n e n t C o l l e c t i o n O f a n y T y p e g W H h t R N j > < / d 1 p 1 : _ c o n t e x t C o l l e c t i o n s > < / d 1 p 1 : _ p r o p e r t i e s > < d 1 p 1 : C o n t a i n e r   z : R e f = " i 1 7 5 8 " / > < d 1 p 1 : _ l a b e l s > < d 2 : K e y V a l u e O f s t r i n g a n y T y p e > < d 2 : K e y > L a b e l < / d 2 : K e y > < d 2 : V a l u e   z : I d = " i 1 7 6 4 "   i : t y p e = " d 1 p 1 : L a b e l " > < d 1 p 1 : P a r e n t   z : R e f = " i 1 7 5 9 " / > < d 1 p 1 : U U I D > 6 5 3 0 9 9 5 1 - d b a 2 - 4 5 b a - b d 4 f - f e 4 0 b 5 7 c 4 3 4 9 < / 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1 7 6 5 "   i : t y p e = " d 1 p 1 : E l e m e n t " > < d 1 p 1 : N a m e > E n & a m p ; 3 2 ; z o n e & a m p ; 3 2 ; r u r a l e < / d 1 p 1 : N a m e > < d 1 p 1 : O b j e c t T y p e > E l e m e n t < / d 1 p 1 : O b j e c t T y p e > < d 1 p 1 : P a r e n t   z : R e f = " i 1 7 5 4 " / > < d 1 p 1 : U U I D > a c 8 3 c f 2 0 - e f d 0 - 4 2 2 e - a e 0 2 - 7 3 3 5 1 6 2 4 9 d f e < / d 1 p 1 : U U I D > < d 1 p 1 : _ p r o p e r t i e s   z : I d = " i 1 7 6 6 "   i : t y p e = " d 1 p 1 : M D M P r o p e r t i e s " > < d 1 p 1 : P a r e n t   z : R e f = " i 1 7 6 5 " / > < d 1 p 1 : U U I D > 1 6 3 c 0 e c c - 3 b 5 c - 4 6 d f - 9 b c d - f 7 0 2 7 5 5 e 0 1 6 0 < / d 1 p 1 : U U I D > < d 1 p 1 : _ e l e m e n t s > < d 2 : a n y T y p e   z : I d = " i 1 7 6 7 "   i : t y p e = " d 1 p 1 : M D M P r o p e r t y " > < d 1 p 1 : N a m e > _ 6 8 d 4 5 8 7 c _ 8 e 8 5 _ 4 8 3 0 _ 9 7 b 0 _ f 8 7 f a 9 3 6 b 7 f 0 < / d 1 p 1 : N a m e > < d 1 p 1 : P a r e n t   z : R e f = " i 1 7 6 5 " / > < d 1 p 1 : U U I D > d 9 f b 8 e 6 1 - f 9 9 4 - 4 8 5 d - a 2 1 d - c 0 5 3 e 6 7 8 a d 3 a < / d 1 p 1 : U U I D > < d 1 p 1 : C o n t a i n e r   z : R e f = " i 1 7 6 6 " / > < d 1 p 1 : V a l u e   i : t y p e = " d 1 : s t r i n g " > ' T 1 ' ! R 8 5 C 1 < / d 1 p 1 : V a l u e > < / d 2 : a n y T y p e > < d 2 : a n y T y p e   z : I d = " i 1 7 6 8 "   i : t y p e = " d 1 p 1 : M D M P r o p e r t y " > < d 1 p 1 : N a m e > _ c 5 e 2 7 3 6 7 _ e d 1 d _ 4 f 2 0 _ a a 0 f _ 4 3 f b 1 b 2 5 8 4 a 3 < / d 1 p 1 : N a m e > < d 1 p 1 : P a r e n t   z : R e f = " i 1 7 6 5 " / > < d 1 p 1 : U U I D > d 8 5 1 b b c 2 - 3 f 0 1 - 4 6 6 f - b d b 7 - 2 1 5 8 1 e b 8 7 a d 5 < / d 1 p 1 : U U I D > < d 1 p 1 : C o n t a i n e r   z : R e f = " i 1 7 6 6 " / > < d 1 p 1 : V a l u e   i : t y p e = " d 1 : s t r i n g " > ' T 2 ' ! R 8 5 C 1 < / d 1 p 1 : V a l u e > < / d 2 : a n y T y p e > < / d 1 p 1 : _ e l e m e n t s > < d 1 p 1 : _ c o n t e x t C o l l e c t i o n s > < d 2 : K e y V a l u e O f a n y T y p e C o m p o n e n t C o l l e c t i o n O f a n y T y p e g W H h t R N j > < d 2 : K e y   z : R e f = " i 1 8 " / > < d 2 : V a l u e   z : I d = " i 1 7 6 9 " > < d 1 p 1 : U U I D > a e 0 d c e 0 f - 3 4 e c - 4 9 b 1 - 9 b 3 d - b 4 8 3 e 6 f a c c 8 0 < / d 1 p 1 : U U I D > < d 1 p 1 : _ e l e m e n t s > < d 2 : a n y T y p e   z : R e f = " i 1 7 6 7 " / > < d 2 : a n y T y p e   z : R e f = " i 1 7 6 8 " / > < / d 1 p 1 : _ e l e m e n t s > < / d 2 : V a l u e > < / d 2 : K e y V a l u e O f a n y T y p e C o m p o n e n t C o l l e c t i o n O f a n y T y p e g W H h t R N j > < / d 1 p 1 : _ c o n t e x t C o l l e c t i o n s > < / d 1 p 1 : _ p r o p e r t i e s > < d 1 p 1 : C o n t a i n e r   z : R e f = " i 1 7 5 8 " / > < d 1 p 1 : _ l a b e l s > < d 2 : K e y V a l u e O f s t r i n g a n y T y p e > < d 2 : K e y > L a b e l < / d 2 : K e y > < d 2 : V a l u e   z : I d = " i 1 7 7 0 "   i : t y p e = " d 1 p 1 : L a b e l " > < d 1 p 1 : P a r e n t   z : R e f = " i 1 7 6 5 " / > < d 1 p 1 : U U I D > 0 3 0 f 2 d a a - e 0 6 2 - 4 2 a 5 - a 4 0 4 - a a 8 7 c 6 9 8 1 b 0 3 < / d 1 p 1 : U U I D > < d 1 p 1 : _ t e x t s > < d 2 : K e y V a l u e O f L a b e l . T e x t K e y s t r i n g _ S R k x G n 9 d > < d 2 : K e y > < d 1 p 1 : C o n t e x t   z : R e f = " i 1 8 " / > < d 1 p 1 : L a n g u a g e   z : R e f = " i 3 2 " / > < / d 2 : K e y > < d 2 : V a l u e > E n   z o n e   r u r a l e 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7 7 1 "   i : t y p e = " d 1 p 1 : E l e m e n t " > < d 1 p 1 : N a m e > D a n s & a m p ; 3 2 ; u n e & a m p ; 3 2 ; v i l l e & a m p ; 3 2 ; d e & a m p ; 3 2 ; 2 0 0 0 & a m p ; 3 2 ; & a m p ; 2 2 4 ; & a m p ; 3 2 ; m o i n s & a m p ; 3 2 ; d e & a m p ; 3 2 ; 2 0 & a m p ; 4 6 ; 0 0 0 & a m p ; 3 2 ; h a b i t a n t s < / d 1 p 1 : N a m e > < d 1 p 1 : O b j e c t T y p e > E l e m e n t < / d 1 p 1 : O b j e c t T y p e > < d 1 p 1 : P a r e n t   z : R e f = " i 1 7 5 4 " / > < d 1 p 1 : U U I D > e 2 a e d 1 8 c - 2 e 8 1 - 4 0 d 3 - a 0 a c - 5 e c e 4 9 1 1 5 b b 0 < / d 1 p 1 : U U I D > < d 1 p 1 : _ p r o p e r t i e s   z : I d = " i 1 7 7 2 "   i : t y p e = " d 1 p 1 : M D M P r o p e r t i e s " > < d 1 p 1 : P a r e n t   z : R e f = " i 1 7 7 1 " / > < d 1 p 1 : U U I D > 5 4 3 0 0 f 6 6 - 8 5 9 d - 4 b e 7 - 9 e 2 1 - 6 e a f 7 1 3 b 1 b 5 2 < / d 1 p 1 : U U I D > < d 1 p 1 : _ e l e m e n t s > < d 2 : a n y T y p e   z : I d = " i 1 7 7 3 "   i : t y p e = " d 1 p 1 : M D M P r o p e r t y " > < d 1 p 1 : N a m e > _ 6 8 d 4 5 8 7 c _ 8 e 8 5 _ 4 8 3 0 _ 9 7 b 0 _ f 8 7 f a 9 3 6 b 7 f 0 < / d 1 p 1 : N a m e > < d 1 p 1 : P a r e n t   z : R e f = " i 1 7 7 1 " / > < d 1 p 1 : U U I D > e 8 d 8 d b 5 a - 6 0 f a - 4 0 5 5 - 8 7 d 2 - c 1 4 5 4 f 4 a 3 4 b e < / d 1 p 1 : U U I D > < d 1 p 1 : C o n t a i n e r   z : R e f = " i 1 7 7 2 " / > < d 1 p 1 : V a l u e   i : t y p e = " d 1 : s t r i n g " > ' T 1 ' ! R 8 6 C 1 < / d 1 p 1 : V a l u e > < / d 2 : a n y T y p e > < d 2 : a n y T y p e   z : I d = " i 1 7 7 4 "   i : t y p e = " d 1 p 1 : M D M P r o p e r t y " > < d 1 p 1 : N a m e > _ c 5 e 2 7 3 6 7 _ e d 1 d _ 4 f 2 0 _ a a 0 f _ 4 3 f b 1 b 2 5 8 4 a 3 < / d 1 p 1 : N a m e > < d 1 p 1 : P a r e n t   z : R e f = " i 1 7 7 1 " / > < d 1 p 1 : U U I D > b 9 0 f a d f 8 - d 2 0 8 - 4 d 4 5 - 8 b 8 f - 4 e 1 6 1 1 a c 0 c 0 6 < / d 1 p 1 : U U I D > < d 1 p 1 : C o n t a i n e r   z : R e f = " i 1 7 7 2 " / > < d 1 p 1 : V a l u e   i : t y p e = " d 1 : s t r i n g " > ' T 2 ' ! R 8 6 C 1 < / d 1 p 1 : V a l u e > < / d 2 : a n y T y p e > < / d 1 p 1 : _ e l e m e n t s > < d 1 p 1 : _ c o n t e x t C o l l e c t i o n s > < d 2 : K e y V a l u e O f a n y T y p e C o m p o n e n t C o l l e c t i o n O f a n y T y p e g W H h t R N j > < d 2 : K e y   z : R e f = " i 1 8 " / > < d 2 : V a l u e   z : I d = " i 1 7 7 5 " > < d 1 p 1 : U U I D > 6 0 d 3 1 5 6 4 - a 0 1 d - 4 0 3 c - 8 d 3 b - 4 d 7 5 d e 2 4 8 4 f 6 < / d 1 p 1 : U U I D > < d 1 p 1 : _ e l e m e n t s > < d 2 : a n y T y p e   z : R e f = " i 1 7 7 3 " / > < d 2 : a n y T y p e   z : R e f = " i 1 7 7 4 " / > < / d 1 p 1 : _ e l e m e n t s > < / d 2 : V a l u e > < / d 2 : K e y V a l u e O f a n y T y p e C o m p o n e n t C o l l e c t i o n O f a n y T y p e g W H h t R N j > < / d 1 p 1 : _ c o n t e x t C o l l e c t i o n s > < / d 1 p 1 : _ p r o p e r t i e s > < d 1 p 1 : C o n t a i n e r   z : R e f = " i 1 7 5 8 " / > < d 1 p 1 : _ l a b e l s > < d 2 : K e y V a l u e O f s t r i n g a n y T y p e > < d 2 : K e y > L a b e l < / d 2 : K e y > < d 2 : V a l u e   z : I d = " i 1 7 7 6 "   i : t y p e = " d 1 p 1 : L a b e l " > < d 1 p 1 : P a r e n t   z : R e f = " i 1 7 7 1 " / > < d 1 p 1 : U U I D > 9 1 d d 9 6 0 4 - b 1 6 7 - 4 a 7 a - 9 4 7 3 - 3 b 5 4 8 8 a 9 7 e c d < / d 1 p 1 : U U I D > < d 1 p 1 : _ t e x t s > < d 2 : K e y V a l u e O f L a b e l . T e x t K e y s t r i n g _ S R k x G n 9 d > < d 2 : K e y > < d 1 p 1 : C o n t e x t   z : R e f = " i 1 8 " / > < d 1 p 1 : L a n g u a g e   z : R e f = " i 3 2 " / > < / d 2 : K e y > < d 2 : V a l u e > D a n s   u n e   v i l l e   d e   2 0 0 0   �   m o i n s   d e   2 0 . 0 0 0   h a b i t a n t s 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7 7 7 "   i : t y p e = " d 1 p 1 : E l e m e n t " > < d 1 p 1 : N a m e > D a n s & a m p ; 3 2 ; u n e & a m p ; 3 2 ; v i l l e & a m p ; 3 2 ; d e & a m p ; 3 2 ; 2 0 & a m p ; 4 6 ; 0 0 0 & a m p ; 3 2 ; & a m p ; 2 2 4 ; & a m p ; 3 2 ; m o i n s & a m p ; 3 2 ; d e & a m p ; 3 2 ; 1 0 0 & a m p ; 4 6 ; 0 0 0 & a m p ; 3 2 ; h a b i t a n t s < / d 1 p 1 : N a m e > < d 1 p 1 : O b j e c t T y p e > E l e m e n t < / d 1 p 1 : O b j e c t T y p e > < d 1 p 1 : P a r e n t   z : R e f = " i 1 7 5 4 " / > < d 1 p 1 : U U I D > 4 d 0 8 5 8 8 5 - 9 c c 1 - 4 1 f 8 - b 1 b 0 - 7 8 d b 3 0 e 4 8 2 5 c < / d 1 p 1 : U U I D > < d 1 p 1 : _ p r o p e r t i e s   z : I d = " i 1 7 7 8 "   i : t y p e = " d 1 p 1 : M D M P r o p e r t i e s " > < d 1 p 1 : P a r e n t   z : R e f = " i 1 7 7 7 " / > < d 1 p 1 : U U I D > 7 8 6 c 2 1 5 f - 2 4 0 1 - 4 d c 8 - b 6 1 7 - 4 c 5 5 3 5 a 7 f f 5 3 < / d 1 p 1 : U U I D > < d 1 p 1 : _ e l e m e n t s > < d 2 : a n y T y p e   z : I d = " i 1 7 7 9 "   i : t y p e = " d 1 p 1 : M D M P r o p e r t y " > < d 1 p 1 : N a m e > _ 6 8 d 4 5 8 7 c _ 8 e 8 5 _ 4 8 3 0 _ 9 7 b 0 _ f 8 7 f a 9 3 6 b 7 f 0 < / d 1 p 1 : N a m e > < d 1 p 1 : P a r e n t   z : R e f = " i 1 7 7 7 " / > < d 1 p 1 : U U I D > a 1 c 2 2 7 c 4 - 7 1 6 0 - 4 d b b - 8 a 9 d - 3 0 8 6 f b b 9 0 4 8 3 < / d 1 p 1 : U U I D > < d 1 p 1 : C o n t a i n e r   z : R e f = " i 1 7 7 8 " / > < d 1 p 1 : V a l u e   i : t y p e = " d 1 : s t r i n g " > ' T 1 ' ! R 8 7 C 1 < / d 1 p 1 : V a l u e > < / d 2 : a n y T y p e > < d 2 : a n y T y p e   z : I d = " i 1 7 8 0 "   i : t y p e = " d 1 p 1 : M D M P r o p e r t y " > < d 1 p 1 : N a m e > _ c 5 e 2 7 3 6 7 _ e d 1 d _ 4 f 2 0 _ a a 0 f _ 4 3 f b 1 b 2 5 8 4 a 3 < / d 1 p 1 : N a m e > < d 1 p 1 : P a r e n t   z : R e f = " i 1 7 7 7 " / > < d 1 p 1 : U U I D > 7 a 1 b 5 f c a - 4 7 3 1 - 4 2 5 f - a 3 4 7 - 8 6 4 d f e 8 b 9 8 5 2 < / d 1 p 1 : U U I D > < d 1 p 1 : C o n t a i n e r   z : R e f = " i 1 7 7 8 " / > < d 1 p 1 : V a l u e   i : t y p e = " d 1 : s t r i n g " > ' T 2 ' ! R 8 7 C 1 < / d 1 p 1 : V a l u e > < / d 2 : a n y T y p e > < / d 1 p 1 : _ e l e m e n t s > < d 1 p 1 : _ c o n t e x t C o l l e c t i o n s > < d 2 : K e y V a l u e O f a n y T y p e C o m p o n e n t C o l l e c t i o n O f a n y T y p e g W H h t R N j > < d 2 : K e y   z : R e f = " i 1 8 " / > < d 2 : V a l u e   z : I d = " i 1 7 8 1 " > < d 1 p 1 : U U I D > 2 b 3 6 7 f f b - d a 6 0 - 4 a 7 f - b a 7 3 - 6 e 2 6 0 f e e d b e a < / d 1 p 1 : U U I D > < d 1 p 1 : _ e l e m e n t s > < d 2 : a n y T y p e   z : R e f = " i 1 7 7 9 " / > < d 2 : a n y T y p e   z : R e f = " i 1 7 8 0 " / > < / d 1 p 1 : _ e l e m e n t s > < / d 2 : V a l u e > < / d 2 : K e y V a l u e O f a n y T y p e C o m p o n e n t C o l l e c t i o n O f a n y T y p e g W H h t R N j > < / d 1 p 1 : _ c o n t e x t C o l l e c t i o n s > < / d 1 p 1 : _ p r o p e r t i e s > < d 1 p 1 : C o n t a i n e r   z : R e f = " i 1 7 5 8 " / > < d 1 p 1 : _ l a b e l s > < d 2 : K e y V a l u e O f s t r i n g a n y T y p e > < d 2 : K e y > L a b e l < / d 2 : K e y > < d 2 : V a l u e   z : I d = " i 1 7 8 2 "   i : t y p e = " d 1 p 1 : L a b e l " > < d 1 p 1 : P a r e n t   z : R e f = " i 1 7 7 7 " / > < d 1 p 1 : U U I D > 2 9 4 0 4 e f 7 - e 2 d 6 - 4 3 f b - 8 2 e 3 - 3 b 4 f 9 6 6 1 3 9 f 9 < / d 1 p 1 : U U I D > < d 1 p 1 : _ t e x t s > < d 2 : K e y V a l u e O f L a b e l . T e x t K e y s t r i n g _ S R k x G n 9 d > < d 2 : K e y > < d 1 p 1 : C o n t e x t   z : R e f = " i 1 8 " / > < d 1 p 1 : L a n g u a g e   z : R e f = " i 3 2 " / > < / d 2 : K e y > < d 2 : V a l u e > D a n s   u n e   v i l l e   d e   2 0 . 0 0 0   �   m o i n s   d e   1 0 0 . 0 0 0   h a b i t a n t s 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7 8 3 "   i : t y p e = " d 1 p 1 : E l e m e n t " > < d 1 p 1 : N a m e > D a n s & a m p ; 3 2 ; u n e & a m p ; 3 2 ; a g g l o m & a m p ; 2 3 3 ; r a t i o n & a m p ; 3 2 ; d e & a m p ; 3 2 ; 1 0 0 & a m p ; 4 6 ; 0 0 0 & a m p ; 3 2 ; h a b i t a n t s & a m p ; 3 2 ; e t & a m p ; 3 2 ; p l u s & a m p ; 4 4 ; & a m p ; 3 2 ; e n & a m p ; 3 2 ; p r o v i n c e < / d 1 p 1 : N a m e > < d 1 p 1 : O b j e c t T y p e > E l e m e n t < / d 1 p 1 : O b j e c t T y p e > < d 1 p 1 : P a r e n t   z : R e f = " i 1 7 5 4 " / > < d 1 p 1 : U U I D > c 5 2 4 e 0 b 8 - 6 1 5 0 - 4 e 4 0 - 9 7 9 8 - d f b 3 4 a c 2 a 7 7 d < / d 1 p 1 : U U I D > < d 1 p 1 : _ p r o p e r t i e s   z : I d = " i 1 7 8 4 "   i : t y p e = " d 1 p 1 : M D M P r o p e r t i e s " > < d 1 p 1 : P a r e n t   z : R e f = " i 1 7 8 3 " / > < d 1 p 1 : U U I D > 3 b a e 8 9 2 e - 3 a 6 1 - 4 0 2 d - 8 6 5 6 - 2 0 7 4 2 0 e 7 8 0 2 1 < / d 1 p 1 : U U I D > < d 1 p 1 : _ e l e m e n t s > < d 2 : a n y T y p e   z : I d = " i 1 7 8 5 "   i : t y p e = " d 1 p 1 : M D M P r o p e r t y " > < d 1 p 1 : N a m e > _ 6 8 d 4 5 8 7 c _ 8 e 8 5 _ 4 8 3 0 _ 9 7 b 0 _ f 8 7 f a 9 3 6 b 7 f 0 < / d 1 p 1 : N a m e > < d 1 p 1 : P a r e n t   z : R e f = " i 1 7 8 3 " / > < d 1 p 1 : U U I D > 4 3 9 b 0 c f b - 2 9 3 a - 4 c a 3 - a 1 2 4 - 6 a 1 a f e d 2 e 5 4 a < / d 1 p 1 : U U I D > < d 1 p 1 : C o n t a i n e r   z : R e f = " i 1 7 8 4 " / > < d 1 p 1 : V a l u e   i : t y p e = " d 1 : s t r i n g " > ' T 1 ' ! R 8 8 C 1 < / d 1 p 1 : V a l u e > < / d 2 : a n y T y p e > < d 2 : a n y T y p e   z : I d = " i 1 7 8 6 "   i : t y p e = " d 1 p 1 : M D M P r o p e r t y " > < d 1 p 1 : N a m e > _ c 5 e 2 7 3 6 7 _ e d 1 d _ 4 f 2 0 _ a a 0 f _ 4 3 f b 1 b 2 5 8 4 a 3 < / d 1 p 1 : N a m e > < d 1 p 1 : P a r e n t   z : R e f = " i 1 7 8 3 " / > < d 1 p 1 : U U I D > 0 6 6 b 6 7 a c - 0 0 c 2 - 4 0 f f - 8 a 8 1 - 6 c 1 4 d e 2 d 5 2 9 0 < / d 1 p 1 : U U I D > < d 1 p 1 : C o n t a i n e r   z : R e f = " i 1 7 8 4 " / > < d 1 p 1 : V a l u e   i : t y p e = " d 1 : s t r i n g " > ' T 2 ' ! R 8 8 C 1 < / d 1 p 1 : V a l u e > < / d 2 : a n y T y p e > < / d 1 p 1 : _ e l e m e n t s > < d 1 p 1 : _ c o n t e x t C o l l e c t i o n s > < d 2 : K e y V a l u e O f a n y T y p e C o m p o n e n t C o l l e c t i o n O f a n y T y p e g W H h t R N j > < d 2 : K e y   z : R e f = " i 1 8 " / > < d 2 : V a l u e   z : I d = " i 1 7 8 7 " > < d 1 p 1 : U U I D > c 0 1 9 e 0 a e - 9 a 4 4 - 4 8 7 7 - b 5 4 6 - 0 5 8 8 3 b 6 d 4 1 9 5 < / d 1 p 1 : U U I D > < d 1 p 1 : _ e l e m e n t s > < d 2 : a n y T y p e   z : R e f = " i 1 7 8 5 " / > < d 2 : a n y T y p e   z : R e f = " i 1 7 8 6 " / > < / d 1 p 1 : _ e l e m e n t s > < / d 2 : V a l u e > < / d 2 : K e y V a l u e O f a n y T y p e C o m p o n e n t C o l l e c t i o n O f a n y T y p e g W H h t R N j > < / d 1 p 1 : _ c o n t e x t C o l l e c t i o n s > < / d 1 p 1 : _ p r o p e r t i e s > < d 1 p 1 : C o n t a i n e r   z : R e f = " i 1 7 5 8 " / > < d 1 p 1 : _ l a b e l s > < d 2 : K e y V a l u e O f s t r i n g a n y T y p e > < d 2 : K e y > L a b e l < / d 2 : K e y > < d 2 : V a l u e   z : I d = " i 1 7 8 8 "   i : t y p e = " d 1 p 1 : L a b e l " > < d 1 p 1 : P a r e n t   z : R e f = " i 1 7 8 3 " / > < d 1 p 1 : U U I D > 1 9 f b 4 d d 3 - b 7 8 0 - 4 f b d - 9 9 3 9 - 2 8 f 0 9 4 e 7 3 d 1 b < / d 1 p 1 : U U I D > < d 1 p 1 : _ t e x t s > < d 2 : K e y V a l u e O f L a b e l . T e x t K e y s t r i n g _ S R k x G n 9 d > < d 2 : K e y > < d 1 p 1 : C o n t e x t   z : R e f = " i 1 8 " / > < d 1 p 1 : L a n g u a g e   z : R e f = " i 3 2 " / > < / d 2 : K e y > < d 2 : V a l u e > D a n s   u n e   a g g l o m � r a t i o n   d e   1 0 0 . 0 0 0   h a b i t a n t s   e t   p l u s ,   e n   p r o v i n c e 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7 8 9 "   i : t y p e = " d 1 p 1 : E l e m e n t " > < d 1 p 1 : N a m e > D a n s & a m p ; 3 2 ; l & a m p ; 3 9 ; a g g l o m & a m p ; 2 3 3 ; r a t i o n & a m p ; 3 2 ; p a r i s i e n n e < / d 1 p 1 : N a m e > < d 1 p 1 : O b j e c t T y p e > E l e m e n t < / d 1 p 1 : O b j e c t T y p e > < d 1 p 1 : P a r e n t   z : R e f = " i 1 7 5 4 " / > < d 1 p 1 : U U I D > e 6 8 9 8 4 7 a - 0 b 1 1 - 4 e c 3 - 9 3 c 8 - 2 7 6 1 7 d 1 d f 0 e d < / d 1 p 1 : U U I D > < d 1 p 1 : _ p r o p e r t i e s   z : I d = " i 1 7 9 0 "   i : t y p e = " d 1 p 1 : M D M P r o p e r t i e s " > < d 1 p 1 : P a r e n t   z : R e f = " i 1 7 8 9 " / > < d 1 p 1 : U U I D > 1 f 2 f 9 a b 3 - b 0 f 2 - 4 6 5 7 - 8 b 3 d - 3 6 8 e d e 9 e 5 3 d a < / d 1 p 1 : U U I D > < d 1 p 1 : _ e l e m e n t s > < d 2 : a n y T y p e   z : I d = " i 1 7 9 1 "   i : t y p e = " d 1 p 1 : M D M P r o p e r t y " > < d 1 p 1 : N a m e > _ 6 8 d 4 5 8 7 c _ 8 e 8 5 _ 4 8 3 0 _ 9 7 b 0 _ f 8 7 f a 9 3 6 b 7 f 0 < / d 1 p 1 : N a m e > < d 1 p 1 : P a r e n t   z : R e f = " i 1 7 8 9 " / > < d 1 p 1 : U U I D > 2 b a d 6 e b 0 - 2 d 2 7 - 4 b a 4 - 8 2 d 6 - f d 0 5 3 b c 8 e 4 0 c < / d 1 p 1 : U U I D > < d 1 p 1 : C o n t a i n e r   z : R e f = " i 1 7 9 0 " / > < d 1 p 1 : V a l u e   i : t y p e = " d 1 : s t r i n g " > ' T 1 ' ! R 8 9 C 1 < / d 1 p 1 : V a l u e > < / d 2 : a n y T y p e > < d 2 : a n y T y p e   z : I d = " i 1 7 9 2 "   i : t y p e = " d 1 p 1 : M D M P r o p e r t y " > < d 1 p 1 : N a m e > _ c 5 e 2 7 3 6 7 _ e d 1 d _ 4 f 2 0 _ a a 0 f _ 4 3 f b 1 b 2 5 8 4 a 3 < / d 1 p 1 : N a m e > < d 1 p 1 : P a r e n t   z : R e f = " i 1 7 8 9 " / > < d 1 p 1 : U U I D > 0 d c 4 a c 4 6 - 6 0 6 d - 4 c 1 6 - b c 3 e - 0 c 8 c 6 6 a d f 1 7 8 < / d 1 p 1 : U U I D > < d 1 p 1 : C o n t a i n e r   z : R e f = " i 1 7 9 0 " / > < d 1 p 1 : V a l u e   i : t y p e = " d 1 : s t r i n g " > ' T 2 ' ! R 8 9 C 1 < / d 1 p 1 : V a l u e > < / d 2 : a n y T y p e > < / d 1 p 1 : _ e l e m e n t s > < d 1 p 1 : _ c o n t e x t C o l l e c t i o n s > < d 2 : K e y V a l u e O f a n y T y p e C o m p o n e n t C o l l e c t i o n O f a n y T y p e g W H h t R N j > < d 2 : K e y   z : R e f = " i 1 8 " / > < d 2 : V a l u e   z : I d = " i 1 7 9 3 " > < d 1 p 1 : U U I D > f a 3 7 7 1 4 c - 8 2 f d - 4 6 8 2 - a 2 8 9 - d 4 1 9 b d d 6 1 8 3 e < / d 1 p 1 : U U I D > < d 1 p 1 : _ e l e m e n t s > < d 2 : a n y T y p e   z : R e f = " i 1 7 9 1 " / > < d 2 : a n y T y p e   z : R e f = " i 1 7 9 2 " / > < / d 1 p 1 : _ e l e m e n t s > < / d 2 : V a l u e > < / d 2 : K e y V a l u e O f a n y T y p e C o m p o n e n t C o l l e c t i o n O f a n y T y p e g W H h t R N j > < / d 1 p 1 : _ c o n t e x t C o l l e c t i o n s > < / d 1 p 1 : _ p r o p e r t i e s > < d 1 p 1 : C o n t a i n e r   z : R e f = " i 1 7 5 8 " / > < d 1 p 1 : _ l a b e l s > < d 2 : K e y V a l u e O f s t r i n g a n y T y p e > < d 2 : K e y > L a b e l < / d 2 : K e y > < d 2 : V a l u e   z : I d = " i 1 7 9 4 "   i : t y p e = " d 1 p 1 : L a b e l " > < d 1 p 1 : P a r e n t   z : R e f = " i 1 7 8 9 " / > < d 1 p 1 : U U I D > d 2 5 f 7 6 5 8 - 4 d 5 4 - 4 e d d - 8 b 3 6 - 1 e 9 0 9 2 3 3 7 a 1 5 < / d 1 p 1 : U U I D > < d 1 p 1 : _ t e x t s > < d 2 : K e y V a l u e O f L a b e l . T e x t K e y s t r i n g _ S R k x G n 9 d > < d 2 : K e y > < d 1 p 1 : C o n t e x t   z : R e f = " i 1 8 " / > < d 1 p 1 : L a n g u a g e   z : R e f = " i 3 2 " / > < / d 2 : K e y > < d 2 : V a l u e > D a n s   l ' a g g l o m � r a t i o n   p a r i s i e n n e 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1 7 9 5 " > < d 1 p 1 : U U I D > e 6 6 e 9 2 1 1 - f 4 7 2 - 4 e d 7 - 8 b 5 1 - a d 1 5 0 7 f 7 9 8 2 1 < / d 1 p 1 : U U I D > < d 1 p 1 : _ e l e m e n t s > < d 2 : a n y T y p e   z : R e f = " i 1 7 5 9 " / > < d 2 : a n y T y p e   z : R e f = " i 1 7 6 5 " / > < d 2 : a n y T y p e   z : R e f = " i 1 7 7 1 " / > < d 2 : a n y T y p e   z : R e f = " i 1 7 7 7 " / > < d 2 : a n y T y p e   z : R e f = " i 1 7 8 3 " / > < d 2 : a n y T y p e   z : R e f = " i 1 7 8 9 " / > < / 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1 7 9 6 "   i : t y p e = " d 1 p 1 : V a r i a b l e " > < d 1 p 1 : N a m e > s 5 & a m p ; 4 6 ; & a m p ; 3 2 ; Q u e l l e & a m p ; 3 2 ; a c t i v i t & a m p ; 2 3 3 ; & a m p ; 3 2 ; p r o f e s s i o n n e l l e & a m p ; 3 2 ; o c c u p e z & a m p ; 4 5 ; v o u s & a m p ; 3 2 ; a c t u e l l e m e n t & a m p ; 3 2 ; & a m p ; 6 3 ; < / d 1 p 1 : N a m e > < d 1 p 1 : O b j e c t T y p e > V a r i a b l e < / d 1 p 1 : O b j e c t T y p e > < d 1 p 1 : P a r e n t   z : R e f = " i 1 4 " / > < d 1 p 1 : U U I D > 5 4 2 b a e 2 8 - b f 2 2 - 4 0 7 c - 8 f 2 0 - 1 9 1 2 2 c 0 8 c 4 6 0 < / d 1 p 1 : U U I D > < d 1 p 1 : _ p r o p e r t i e s   z : I d = " i 1 7 9 7 "   i : t y p e = " d 1 p 1 : M D M P r o p e r t i e s " > < d 1 p 1 : P a r e n t   z : R e f = " i 1 7 9 6 " / > < d 1 p 1 : U U I D > c 8 5 7 8 9 1 e - a 8 6 7 - 4 1 4 0 - 8 e 6 e - 9 e 6 0 5 b f 2 9 d e 1 < / d 1 p 1 : U U I D > < d 1 p 1 : _ e l e m e n t s > < d 2 : a n y T y p e   z : I d = " i 1 7 9 8 "   i : t y p e = " d 1 p 1 : M D M P r o p e r t y " > < d 1 p 1 : N a m e > C o m p a r i s o n R e s u l t < / d 1 p 1 : N a m e > < d 1 p 1 : P a r e n t   z : R e f = " i 1 7 9 6 " / > < d 1 p 1 : U U I D > 7 7 9 1 6 4 6 b - f 0 4 2 - 4 9 6 e - 8 5 b d - 4 7 9 0 a d e 1 d d 5 4 < / d 1 p 1 : U U I D > < d 1 p 1 : C o n t a i n e r   z : R e f = " i 1 7 9 7 " / > < d 1 p 1 : V a l u e   i : t y p e = " d 1 : s t r i n g " > M o d i f i e d < / d 1 p 1 : V a l u e > < / d 2 : a n y T y p e > < d 2 : a n y T y p e   z : I d = " i 1 7 9 9 "   i : t y p e = " d 1 p 1 : M D M P r o p e r t y " > < d 1 p 1 : N a m e > M o d i f i e d P r o p e r t i e s < / d 1 p 1 : N a m e > < d 1 p 1 : P a r e n t   z : R e f = " i 1 7 9 6 " / > < d 1 p 1 : U U I D > c a 1 2 8 e 8 2 - 2 f 1 1 - 4 f d 3 - 8 9 e 4 - 1 8 3 0 1 e 7 5 b a 9 1 < / d 1 p 1 : U U I D > < d 1 p 1 : C o n t a i n e r   z : R e f = " i 1 7 9 7 " / > < d 1 p 1 : V a l u e   i : t y p e = " d 2 : A r r a y O f a n y T y p e " > < d 2 : a n y T y p e   x m l n s : d 9 p 1 = " h t t p : / / s c h e m a s . d a t a c o n t r a c t . o r g / 2 0 0 4 / 0 7 / D a t a M o d e l L i b I m p l . P r o p e r t y A c c e s s o r s "   i : t y p e = " d 9 p 1 : P r o p e r t y I d " > < d 9 p 1 : M D M P r o p e r t y N a m e > E l e m e n t s < / d 9 p 1 : M D M P r o p e r t y N a m e > < / d 2 : a n y T y p e > < / d 1 p 1 : V a l u e > < / d 2 : a n y T y p e > < / d 1 p 1 : _ e l e m e n t s > < d 1 p 1 : _ c o n t e x t C o l l e c t i o n s > < d 2 : K e y V a l u e O f a n y T y p e C o m p o n e n t C o l l e c t i o n O f a n y T y p e g W H h t R N j > < d 2 : K e y   z : R e f = " i 1 8 " / > < d 2 : V a l u e   z : I d = " i 1 8 0 0 " > < d 1 p 1 : U U I D > e f 7 f 6 e e 2 - 9 a 1 e - 4 1 d a - 9 1 7 1 - 6 a d b c c c b 0 7 0 7 < / d 1 p 1 : U U I D > < d 1 p 1 : _ e l e m e n t s > < d 2 : a n y T y p e   z : R e f = " i 1 7 9 8 " / > < d 2 : a n y T y p e   z : R e f = " i 1 7 9 9 " / > < / d 1 p 1 : _ e l e m e n t s > < / d 2 : V a l u e > < / d 2 : K e y V a l u e O f a n y T y p e C o m p o n e n t C o l l e c t i o n O f a n y T y p e g W H h t R N j > < / d 1 p 1 : _ c o n t e x t C o l l e c t i o n s > < / d 1 p 1 : _ p r o p e r t i e s > < d 1 p 1 : C o n t a i n e r   z : R e f = " i 2 7 " / > < d 1 p 1 : _ l a b e l s > < d 2 : K e y V a l u e O f s t r i n g a n y T y p e > < d 2 : K e y > L a b e l < / d 2 : K e y > < d 2 : V a l u e   z : I d = " i 1 8 0 1 "   i : t y p e = " d 1 p 1 : L a b e l " > < d 1 p 1 : P a r e n t   z : R e f = " i 1 7 9 6 " / > < d 1 p 1 : U U I D > 6 e a a a 6 1 e - b e 2 3 - 4 d 4 e - b 2 b d - a b 0 4 8 b 8 c 5 9 2 d < / d 1 p 1 : U U I D > < d 1 p 1 : _ t e x t s > < d 2 : K e y V a l u e O f L a b e l . T e x t K e y s t r i n g _ S R k x G n 9 d > < d 2 : K e y > < d 1 p 1 : C o n t e x t   z : R e f = " i 1 8 " / > < d 1 p 1 : L a n g u a g e   z : R e f = " i 3 2 " / > < / d 2 : K e y > < d 2 : V a l u e > s 5 .   Q u e l l e   a c t i v i t �   p r o f e s s i o n n e l l e   o c c u p e z - v o u s   a c t u e l l e m e n t   ? < / 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1 8 0 2 "   i : t y p e = " d 1 p 1 : E l e m e n t s " > < d 1 p 1 : P a r e n t   z : R e f = " i 1 7 9 6 " / > < d 1 p 1 : U U I D > e d 4 4 9 3 5 0 - a c a 9 - 4 a 7 c - 8 7 4 e - d 1 0 1 d 6 1 4 4 a 9 6 < / d 1 p 1 : U U I D > < d 1 p 1 : _ e l e m e n t s > < d 2 : a n y T y p e   z : I d = " i 1 8 0 3 "   i : t y p e = " d 1 p 1 : E l e m e n t " > < d 1 p 1 : N a m e > B A S E < / d 1 p 1 : N a m e > < d 1 p 1 : O b j e c t T y p e > E l e m e n t < / d 1 p 1 : O b j e c t T y p e > < d 1 p 1 : P a r e n t   z : R e f = " i 1 7 9 6 " / > < d 1 p 1 : U U I D > 6 3 8 9 2 a 3 1 - c e 7 9 - 4 d d 9 - 8 1 1 9 - f a d d b 8 1 9 0 5 6 1 < / d 1 p 1 : U U I D > < d 1 p 1 : _ p r o p e r t i e s   z : I d = " i 1 8 0 4 "   i : t y p e = " d 1 p 1 : M D M P r o p e r t i e s " > < d 1 p 1 : P a r e n t   z : R e f = " i 1 8 0 3 " / > < d 1 p 1 : U U I D > 0 4 5 d 0 b a c - c 0 3 1 - 4 0 7 c - a f f 8 - 3 6 1 9 8 0 8 f 4 9 8 7 < / d 1 p 1 : U U I D > < d 1 p 1 : _ e l e m e n t s > < d 2 : a n y T y p e   z : I d = " i 1 8 0 5 "   i : t y p e = " d 1 p 1 : M D M P r o p e r t y " > < d 1 p 1 : N a m e > _ 3 b 2 c e 8 7 f _ a 8 3 9 _ 4 0 9 a _ 9 e 6 8 _ 4 e 9 4 f 2 9 2 d a 7 6 < / d 1 p 1 : N a m e > < d 1 p 1 : P a r e n t   z : R e f = " i 1 8 0 3 " / > < d 1 p 1 : U U I D > 6 c 2 f a c 0 0 - e 5 a e - 4 4 b c - 9 b a 8 - d a e e d 9 5 e 3 f 3 d < / d 1 p 1 : U U I D > < d 1 p 1 : C o n t a i n e r   z : R e f = " i 1 8 0 4 " / > < d 1 p 1 : V a l u e   i : t y p e = " d 1 : s t r i n g " > ' T 1 ' ! R 9 9 C 1 < / d 1 p 1 : V a l u e > < / d 2 : a n y T y p e > < d 2 : a n y T y p e   z : I d = " i 1 8 0 6 "   i : t y p e = " d 1 p 1 : M D M P r o p e r t y " > < d 1 p 1 : N a m e > _ 4 1 a 3 c 8 8 d _ b 2 1 7 _ 4 b f 1 _ a 3 6 0 _ 4 7 b 1 6 a 7 3 3 5 3 5 < / d 1 p 1 : N a m e > < d 1 p 1 : P a r e n t   z : R e f = " i 1 8 0 3 " / > < d 1 p 1 : U U I D > 5 d 6 8 3 2 1 f - 8 1 9 0 - 4 6 7 f - 9 d 9 a - 3 a 3 9 8 8 2 b 8 3 7 0 < / d 1 p 1 : U U I D > < d 1 p 1 : C o n t a i n e r   z : R e f = " i 1 8 0 4 " / > < d 1 p 1 : V a l u e   i : t y p e = " d 1 : s t r i n g " > ' T 2 ' ! R 9 9 C 1 < / d 1 p 1 : V a l u e > < / d 2 : a n y T y p e > < / d 1 p 1 : _ e l e m e n t s > < d 1 p 1 : _ c o n t e x t C o l l e c t i o n s > < d 2 : K e y V a l u e O f a n y T y p e C o m p o n e n t C o l l e c t i o n O f a n y T y p e g W H h t R N j > < d 2 : K e y   z : R e f = " i 1 8 " / > < d 2 : V a l u e   z : I d = " i 1 8 0 7 " > < d 1 p 1 : U U I D > 3 c 2 0 f 1 b a - b 5 6 7 - 4 9 e 0 - 9 7 5 9 - 1 c 8 7 2 1 0 f 3 2 7 6 < / d 1 p 1 : U U I D > < d 1 p 1 : _ e l e m e n t s > < d 2 : a n y T y p e   z : R e f = " i 1 8 0 5 " / > < d 2 : a n y T y p e   z : R e f = " i 1 8 0 6 " / > < / d 1 p 1 : _ e l e m e n t s > < / d 2 : V a l u e > < / d 2 : K e y V a l u e O f a n y T y p e C o m p o n e n t C o l l e c t i o n O f a n y T y p e g W H h t R N j > < / d 1 p 1 : _ c o n t e x t C o l l e c t i o n s > < / d 1 p 1 : _ p r o p e r t i e s > < d 1 p 1 : C o n t a i n e r   z : R e f = " i 1 8 0 2 " / > < d 1 p 1 : _ l a b e l s > < d 2 : K e y V a l u e O f s t r i n g a n y T y p e > < d 2 : K e y > L a b e l < / d 2 : K e y > < d 2 : V a l u e   z : I d = " i 1 8 0 8 "   i : t y p e = " d 1 p 1 : L a b e l " > < d 1 p 1 : P a r e n t   z : R e f = " i 1 8 0 3 " / > < d 1 p 1 : U U I D > 6 f 0 2 d 2 d 1 - 7 b a e - 4 3 b e - 8 3 2 5 - 6 b 5 1 6 6 f e 6 c 7 f < / 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1 8 0 9 "   i : t y p e = " d 1 p 1 : E l e m e n t " > < d 1 p 1 : N a m e > S T & a m p ; 3 2 ; C S P & a m p ; 4 3 ; & a m p ; 3 2 ; & a m p ; 4 5 ; & a m p ; 3 2 ; S T & a m p ; 3 2 ; C S P & a m p ; 4 3 ; & a m p ; 3 2 ; & a m p ; 4 5 ; & a m p ; 3 2 ; S T & a m p ; 3 2 ; C S P & a m p ; 4 3 ; < / d 1 p 1 : N a m e > < d 1 p 1 : O b j e c t T y p e > E l e m e n t < / d 1 p 1 : O b j e c t T y p e > < d 1 p 1 : P a r e n t   z : R e f = " i 1 7 9 6 " / > < d 1 p 1 : U U I D > 6 9 3 3 2 c d 5 - 6 e 8 6 - 4 a 6 7 - b 5 c 8 - 7 2 8 f 1 d 5 7 1 2 0 a < / d 1 p 1 : U U I D > < d 1 p 1 : _ p r o p e r t i e s   z : I d = " i 1 8 1 0 "   i : t y p e = " d 1 p 1 : M D M P r o p e r t i e s " > < d 1 p 1 : P a r e n t   z : R e f = " i 1 8 0 9 " / > < d 1 p 1 : U U I D > 8 0 4 2 d 0 8 e - 1 3 6 5 - 4 1 f e - b 1 b a - 3 2 4 a 5 a 3 7 8 6 d f < / d 1 p 1 : U U I D > < d 1 p 1 : _ e l e m e n t s > < d 2 : a n y T y p e   z : I d = " i 1 8 1 1 "   i : t y p e = " d 1 p 1 : M D M P r o p e r t y " > < d 1 p 1 : N a m e > _ 3 b 2 c e 8 7 f _ a 8 3 9 _ 4 0 9 a _ 9 e 6 8 _ 4 e 9 4 f 2 9 2 d a 7 6 < / d 1 p 1 : N a m e > < d 1 p 1 : P a r e n t   z : R e f = " i 1 8 0 9 " / > < d 1 p 1 : U U I D > 9 5 c a 5 e b b - d d a 3 - 4 c 5 5 - b 7 8 7 - 2 2 4 d c 5 6 1 f 5 0 5 < / d 1 p 1 : U U I D > < d 1 p 1 : C o n t a i n e r   z : R e f = " i 1 8 1 0 " / > < d 1 p 1 : V a l u e   i : t y p e = " d 1 : s t r i n g " > ' T 1 ' ! R 1 0 0 C 1 < / d 1 p 1 : V a l u e > < / d 2 : a n y T y p e > < d 2 : a n y T y p e   z : I d = " i 1 8 1 2 "   i : t y p e = " d 1 p 1 : M D M P r o p e r t y " > < d 1 p 1 : N a m e > _ 4 1 a 3 c 8 8 d _ b 2 1 7 _ 4 b f 1 _ a 3 6 0 _ 4 7 b 1 6 a 7 3 3 5 3 5 < / d 1 p 1 : N a m e > < d 1 p 1 : P a r e n t   z : R e f = " i 1 8 0 9 " / > < d 1 p 1 : U U I D > c 5 5 a 3 2 4 4 - 3 0 8 7 - 4 f b a - a 0 9 d - 3 0 c 0 4 9 e f f 1 8 2 < / d 1 p 1 : U U I D > < d 1 p 1 : C o n t a i n e r   z : R e f = " i 1 8 1 0 " / > < d 1 p 1 : V a l u e   i : t y p e = " d 1 : s t r i n g " > ' T 2 ' ! R 1 0 0 C 1 < / d 1 p 1 : V a l u e > < / d 2 : a n y T y p e > < / d 1 p 1 : _ e l e m e n t s > < d 1 p 1 : _ c o n t e x t C o l l e c t i o n s > < d 2 : K e y V a l u e O f a n y T y p e C o m p o n e n t C o l l e c t i o n O f a n y T y p e g W H h t R N j > < d 2 : K e y   z : R e f = " i 1 8 " / > < d 2 : V a l u e   z : I d = " i 1 8 1 3 " > < d 1 p 1 : U U I D > b 7 7 9 9 f c a - c e 0 7 - 4 6 a a - 8 8 1 e - 9 f 3 0 7 1 c 1 3 f 6 b < / d 1 p 1 : U U I D > < d 1 p 1 : _ e l e m e n t s > < d 2 : a n y T y p e   z : R e f = " i 1 8 1 1 " / > < d 2 : a n y T y p e   z : R e f = " i 1 8 1 2 " / > < / d 1 p 1 : _ e l e m e n t s > < / d 2 : V a l u e > < / d 2 : K e y V a l u e O f a n y T y p e C o m p o n e n t C o l l e c t i o n O f a n y T y p e g W H h t R N j > < / d 1 p 1 : _ c o n t e x t C o l l e c t i o n s > < / d 1 p 1 : _ p r o p e r t i e s > < d 1 p 1 : C o n t a i n e r   z : R e f = " i 1 8 0 2 " / > < d 1 p 1 : _ l a b e l s > < d 2 : K e y V a l u e O f s t r i n g a n y T y p e > < d 2 : K e y > L a b e l < / d 2 : K e y > < d 2 : V a l u e   z : I d = " i 1 8 1 4 "   i : t y p e = " d 1 p 1 : L a b e l " > < d 1 p 1 : P a r e n t   z : R e f = " i 1 8 0 9 " / > < d 1 p 1 : U U I D > e 3 0 6 d 4 b a - 2 8 a f - 4 9 9 c - a 0 d 3 - 4 b 2 d 5 e c 4 e a 3 e < / d 1 p 1 : U U I D > < d 1 p 1 : _ t e x t s > < d 2 : K e y V a l u e O f L a b e l . T e x t K e y s t r i n g _ S R k x G n 9 d > < d 2 : K e y > < d 1 p 1 : C o n t e x t   z : R e f = " i 1 8 " / > < d 1 p 1 : L a n g u a g e   z : R e f = " i 3 2 " / > < / d 2 : K e y > < d 2 : V a l u e > S T   C S P + < / 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1 8 1 5 "   i : t y p e = " d 1 p 1 : E l e m e n t " > < d 1 p 1 : N a m e > S T & a m p ; 3 2 ; C S P & a m p ; 4 5 ; & a m p ; 3 2 ; & a m p ; 4 5 ; & a m p ; 3 2 ; S T & a m p ; 3 2 ; C S P & a m p ; 4 5 ; & a m p ; 3 2 ; & a m p ; 4 5 ; & a m p ; 3 2 ; S T & a m p ; 3 2 ; C S P & a m p ; 4 5 ; < / d 1 p 1 : N a m e > < d 1 p 1 : O b j e c t T y p e > E l e m e n t < / d 1 p 1 : O b j e c t T y p e > < d 1 p 1 : P a r e n t   z : R e f = " i 1 7 9 6 " / > < d 1 p 1 : U U I D > 5 6 1 e e 8 1 9 - 1 4 b 1 - 4 9 d d - 9 e f 1 - d f f 9 b d 1 4 c 6 f 1 < / d 1 p 1 : U U I D > < d 1 p 1 : _ p r o p e r t i e s   z : I d = " i 1 8 1 6 "   i : t y p e = " d 1 p 1 : M D M P r o p e r t i e s " > < d 1 p 1 : P a r e n t   z : R e f = " i 1 8 1 5 " / > < d 1 p 1 : U U I D > 3 3 d c 8 d 6 1 - 6 c d 7 - 4 6 5 4 - b e 7 3 - 5 2 a c a c d b 5 5 8 e < / d 1 p 1 : U U I D > < d 1 p 1 : _ e l e m e n t s > < d 2 : a n y T y p e   z : I d = " i 1 8 1 7 "   i : t y p e = " d 1 p 1 : M D M P r o p e r t y " > < d 1 p 1 : N a m e > _ 3 b 2 c e 8 7 f _ a 8 3 9 _ 4 0 9 a _ 9 e 6 8 _ 4 e 9 4 f 2 9 2 d a 7 6 < / d 1 p 1 : N a m e > < d 1 p 1 : P a r e n t   z : R e f = " i 1 8 1 5 " / > < d 1 p 1 : U U I D > 3 1 8 f e 5 d c - b a c e - 4 a 6 e - b 7 2 e - 5 e 4 b 0 d b 9 d d d 5 < / d 1 p 1 : U U I D > < d 1 p 1 : C o n t a i n e r   z : R e f = " i 1 8 1 6 " / > < d 1 p 1 : V a l u e   i : t y p e = " d 1 : s t r i n g " > ' T 1 ' ! R 1 0 1 C 1 < / d 1 p 1 : V a l u e > < / d 2 : a n y T y p e > < d 2 : a n y T y p e   z : I d = " i 1 8 1 8 "   i : t y p e = " d 1 p 1 : M D M P r o p e r t y " > < d 1 p 1 : N a m e > _ 4 1 a 3 c 8 8 d _ b 2 1 7 _ 4 b f 1 _ a 3 6 0 _ 4 7 b 1 6 a 7 3 3 5 3 5 < / d 1 p 1 : N a m e > < d 1 p 1 : P a r e n t   z : R e f = " i 1 8 1 5 " / > < d 1 p 1 : U U I D > 5 d 0 6 2 8 f 6 - 4 e 4 9 - 4 2 1 f - b f f 1 - 2 5 6 4 3 f f e 0 6 1 0 < / d 1 p 1 : U U I D > < d 1 p 1 : C o n t a i n e r   z : R e f = " i 1 8 1 6 " / > < d 1 p 1 : V a l u e   i : t y p e = " d 1 : s t r i n g " > ' T 2 ' ! R 1 0 1 C 1 < / d 1 p 1 : V a l u e > < / d 2 : a n y T y p e > < / d 1 p 1 : _ e l e m e n t s > < d 1 p 1 : _ c o n t e x t C o l l e c t i o n s > < d 2 : K e y V a l u e O f a n y T y p e C o m p o n e n t C o l l e c t i o n O f a n y T y p e g W H h t R N j > < d 2 : K e y   z : R e f = " i 1 8 " / > < d 2 : V a l u e   z : I d = " i 1 8 1 9 " > < d 1 p 1 : U U I D > a a d f 2 5 3 5 - f 0 2 5 - 4 4 f 6 - b f 5 e - 3 b 8 f f 0 7 a 5 5 7 3 < / d 1 p 1 : U U I D > < d 1 p 1 : _ e l e m e n t s > < d 2 : a n y T y p e   z : R e f = " i 1 8 1 7 " / > < d 2 : a n y T y p e   z : R e f = " i 1 8 1 8 " / > < / d 1 p 1 : _ e l e m e n t s > < / d 2 : V a l u e > < / d 2 : K e y V a l u e O f a n y T y p e C o m p o n e n t C o l l e c t i o n O f a n y T y p e g W H h t R N j > < / d 1 p 1 : _ c o n t e x t C o l l e c t i o n s > < / d 1 p 1 : _ p r o p e r t i e s > < d 1 p 1 : C o n t a i n e r   z : R e f = " i 1 8 0 2 " / > < d 1 p 1 : _ l a b e l s > < d 2 : K e y V a l u e O f s t r i n g a n y T y p e > < d 2 : K e y > L a b e l < / d 2 : K e y > < d 2 : V a l u e   z : I d = " i 1 8 2 0 "   i : t y p e = " d 1 p 1 : L a b e l " > < d 1 p 1 : P a r e n t   z : R e f = " i 1 8 1 5 " / > < d 1 p 1 : U U I D > 3 8 e c a a 3 a - 4 9 a 9 - 4 8 9 9 - b 8 4 a - 0 0 d 4 5 5 d a 2 a 0 1 < / d 1 p 1 : U U I D > < d 1 p 1 : _ t e x t s > < d 2 : K e y V a l u e O f L a b e l . T e x t K e y s t r i n g _ S R k x G n 9 d > < d 2 : K e y > < d 1 p 1 : C o n t e x t   z : R e f = " i 1 8 " / > < d 1 p 1 : L a n g u a g e   z : R e f = " i 3 2 " / > < / d 2 : K e y > < d 2 : V a l u e > S T   C S P - < / 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1 8 2 1 "   i : t y p e = " d 1 p 1 : E l e m e n t " > < d 1 p 1 : N a m e > S T & a m p ; 3 2 ; I n a c t i f s & a m p ; 3 2 ; & a m p ; 4 5 ; & a m p ; 3 2 ; S T & a m p ; 3 2 ; I n a c t i f s & a m p ; 3 2 ; & a m p ; 4 5 ; & a m p ; 3 2 ; S T & a m p ; 3 2 ; I n a c t i f s < / d 1 p 1 : N a m e > < d 1 p 1 : O b j e c t T y p e > E l e m e n t < / d 1 p 1 : O b j e c t T y p e > < d 1 p 1 : P a r e n t   z : R e f = " i 1 7 9 6 " / > < d 1 p 1 : U U I D > 1 c 8 2 1 3 0 8 - d 6 a 0 - 4 0 c 9 - 8 5 d 6 - d 3 5 3 1 1 5 f b 3 2 8 < / d 1 p 1 : U U I D > < d 1 p 1 : _ p r o p e r t i e s   z : I d = " i 1 8 2 2 "   i : t y p e = " d 1 p 1 : M D M P r o p e r t i e s " > < d 1 p 1 : P a r e n t   z : R e f = " i 1 8 2 1 " / > < d 1 p 1 : U U I D > d 3 7 0 e f f d - 6 d 7 8 - 4 4 7 4 - 9 6 2 9 - 1 f c b 8 3 c 1 5 e 4 7 < / d 1 p 1 : U U I D > < d 1 p 1 : _ e l e m e n t s > < d 2 : a n y T y p e   z : I d = " i 1 8 2 3 "   i : t y p e = " d 1 p 1 : M D M P r o p e r t y " > < d 1 p 1 : N a m e > _ 3 b 2 c e 8 7 f _ a 8 3 9 _ 4 0 9 a _ 9 e 6 8 _ 4 e 9 4 f 2 9 2 d a 7 6 < / d 1 p 1 : N a m e > < d 1 p 1 : P a r e n t   z : R e f = " i 1 8 2 1 " / > < d 1 p 1 : U U I D > 2 3 3 b a 9 4 a - 8 b 5 b - 4 8 b 7 - 8 2 7 e - c 1 d 1 5 3 6 b b 8 0 b < / d 1 p 1 : U U I D > < d 1 p 1 : C o n t a i n e r   z : R e f = " i 1 8 2 2 " / > < d 1 p 1 : V a l u e   i : t y p e = " d 1 : s t r i n g " > ' T 1 ' ! R 1 0 2 C 1 < / d 1 p 1 : V a l u e > < / d 2 : a n y T y p e > < d 2 : a n y T y p e   z : I d = " i 1 8 2 4 "   i : t y p e = " d 1 p 1 : M D M P r o p e r t y " > < d 1 p 1 : N a m e > _ 4 1 a 3 c 8 8 d _ b 2 1 7 _ 4 b f 1 _ a 3 6 0 _ 4 7 b 1 6 a 7 3 3 5 3 5 < / d 1 p 1 : N a m e > < d 1 p 1 : P a r e n t   z : R e f = " i 1 8 2 1 " / > < d 1 p 1 : U U I D > 3 7 2 d e b 5 0 - 6 0 7 a - 4 6 3 0 - 9 1 2 0 - a f 0 b a d a f d 5 3 2 < / d 1 p 1 : U U I D > < d 1 p 1 : C o n t a i n e r   z : R e f = " i 1 8 2 2 " / > < d 1 p 1 : V a l u e   i : t y p e = " d 1 : s t r i n g " > ' T 2 ' ! R 1 0 2 C 1 < / d 1 p 1 : V a l u e > < / d 2 : a n y T y p e > < / d 1 p 1 : _ e l e m e n t s > < d 1 p 1 : _ c o n t e x t C o l l e c t i o n s > < d 2 : K e y V a l u e O f a n y T y p e C o m p o n e n t C o l l e c t i o n O f a n y T y p e g W H h t R N j > < d 2 : K e y   z : R e f = " i 1 8 " / > < d 2 : V a l u e   z : I d = " i 1 8 2 5 " > < d 1 p 1 : U U I D > e 2 e c 3 5 b 4 - d 9 0 9 - 4 1 f 3 - 8 7 a e - c 9 e 6 1 8 9 f c d d a < / d 1 p 1 : U U I D > < d 1 p 1 : _ e l e m e n t s > < d 2 : a n y T y p e   z : R e f = " i 1 8 2 3 " / > < d 2 : a n y T y p e   z : R e f = " i 1 8 2 4 " / > < / d 1 p 1 : _ e l e m e n t s > < / d 2 : V a l u e > < / d 2 : K e y V a l u e O f a n y T y p e C o m p o n e n t C o l l e c t i o n O f a n y T y p e g W H h t R N j > < / d 1 p 1 : _ c o n t e x t C o l l e c t i o n s > < / d 1 p 1 : _ p r o p e r t i e s > < d 1 p 1 : C o n t a i n e r   z : R e f = " i 1 8 0 2 " / > < d 1 p 1 : _ l a b e l s > < d 2 : K e y V a l u e O f s t r i n g a n y T y p e > < d 2 : K e y > L a b e l < / d 2 : K e y > < d 2 : V a l u e   z : I d = " i 1 8 2 6 "   i : t y p e = " d 1 p 1 : L a b e l " > < d 1 p 1 : P a r e n t   z : R e f = " i 1 8 2 1 " / > < d 1 p 1 : U U I D > a 2 c f b d 0 2 - 0 5 3 3 - 4 d 9 3 - b 4 6 e - c 7 5 9 9 3 0 3 8 8 f 5 < / d 1 p 1 : U U I D > < d 1 p 1 : _ t e x t s > < d 2 : K e y V a l u e O f L a b e l . T e x t K e y s t r i n g _ S R k x G n 9 d > < d 2 : K e y > < d 1 p 1 : C o n t e x t   z : R e f = " i 1 8 " / > < d 1 p 1 : L a n g u a g e   z : R e f = " i 3 2 " / > < / d 2 : K e y > < d 2 : V a l u e > S T   I n a c t i f s 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1 8 2 7 "   i : t y p e = " d 1 p 1 : E l e m e n t " > < d 1 p 1 : N a m e > S T & a m p ; 3 2 ; C S P & a m p ; 3 2 ; A & a m p ; 3 2 ; & a m p ; 4 5 ; & a m p ; 3 2 ; S T & a m p ; 3 2 ; C S P & a m p ; 3 2 ; A & a m p ; 3 2 ; & a m p ; 4 5 ; & a m p ; 3 2 ; S T & a m p ; 3 2 ; C S P & a m p ; 3 2 ; A < / d 1 p 1 : N a m e > < d 1 p 1 : O b j e c t T y p e > E l e m e n t < / d 1 p 1 : O b j e c t T y p e > < d 1 p 1 : P a r e n t   z : R e f = " i 1 7 9 6 " / > < d 1 p 1 : U U I D > b 5 8 d f 5 b 6 - a 7 6 e - 4 3 4 8 - b 7 4 b - 1 8 5 1 a 8 1 0 e c 2 a < / d 1 p 1 : U U I D > < d 1 p 1 : _ p r o p e r t i e s   z : I d = " i 1 8 2 8 "   i : t y p e = " d 1 p 1 : M D M P r o p e r t i e s " > < d 1 p 1 : P a r e n t   z : R e f = " i 1 8 2 7 " / > < d 1 p 1 : U U I D > b 8 0 2 a 8 5 d - 8 4 4 b - 4 d 7 f - 8 4 0 2 - 8 7 0 8 7 7 3 3 f 6 a 7 < / d 1 p 1 : U U I D > < d 1 p 1 : _ e l e m e n t s > < d 2 : a n y T y p e   z : I d = " i 1 8 2 9 "   i : t y p e = " d 1 p 1 : M D M P r o p e r t y " > < d 1 p 1 : N a m e > _ 3 b 2 c e 8 7 f _ a 8 3 9 _ 4 0 9 a _ 9 e 6 8 _ 4 e 9 4 f 2 9 2 d a 7 6 < / d 1 p 1 : N a m e > < d 1 p 1 : P a r e n t   z : R e f = " i 1 8 2 7 " / > < d 1 p 1 : U U I D > 9 2 2 5 f b 3 2 - c 3 b e - 4 5 2 a - 9 9 d 0 - e 2 0 d e 3 4 7 8 4 e 7 < / d 1 p 1 : U U I D > < d 1 p 1 : C o n t a i n e r   z : R e f = " i 1 8 2 8 " / > < d 1 p 1 : V a l u e   i : t y p e = " d 1 : s t r i n g " > ' T 1 ' ! R 1 0 3 C 1 < / d 1 p 1 : V a l u e > < / d 2 : a n y T y p e > < d 2 : a n y T y p e   z : I d = " i 1 8 3 0 "   i : t y p e = " d 1 p 1 : M D M P r o p e r t y " > < d 1 p 1 : N a m e > _ 4 1 a 3 c 8 8 d _ b 2 1 7 _ 4 b f 1 _ a 3 6 0 _ 4 7 b 1 6 a 7 3 3 5 3 5 < / d 1 p 1 : N a m e > < d 1 p 1 : P a r e n t   z : R e f = " i 1 8 2 7 " / > < d 1 p 1 : U U I D > b f 3 7 7 6 6 8 - 4 f 1 2 - 4 6 5 7 - a 4 6 d - 2 e 1 7 0 0 9 e e 4 4 2 < / d 1 p 1 : U U I D > < d 1 p 1 : C o n t a i n e r   z : R e f = " i 1 8 2 8 " / > < d 1 p 1 : V a l u e   i : t y p e = " d 1 : s t r i n g " > ' T 2 ' ! R 1 0 3 C 1 < / d 1 p 1 : V a l u e > < / d 2 : a n y T y p e > < / d 1 p 1 : _ e l e m e n t s > < d 1 p 1 : _ c o n t e x t C o l l e c t i o n s > < d 2 : K e y V a l u e O f a n y T y p e C o m p o n e n t C o l l e c t i o n O f a n y T y p e g W H h t R N j > < d 2 : K e y   z : R e f = " i 1 8 " / > < d 2 : V a l u e   z : I d = " i 1 8 3 1 " > < d 1 p 1 : U U I D > 0 5 6 f 9 7 8 7 - f f b 2 - 4 3 a b - a 2 8 c - 0 1 e f e e 7 b 6 e b 3 < / d 1 p 1 : U U I D > < d 1 p 1 : _ e l e m e n t s > < d 2 : a n y T y p e   z : R e f = " i 1 8 2 9 " / > < d 2 : a n y T y p e   z : R e f = " i 1 8 3 0 " / > < / d 1 p 1 : _ e l e m e n t s > < / d 2 : V a l u e > < / d 2 : K e y V a l u e O f a n y T y p e C o m p o n e n t C o l l e c t i o n O f a n y T y p e g W H h t R N j > < / d 1 p 1 : _ c o n t e x t C o l l e c t i o n s > < / d 1 p 1 : _ p r o p e r t i e s > < d 1 p 1 : C o n t a i n e r   z : R e f = " i 1 8 0 2 " / > < d 1 p 1 : _ l a b e l s > < d 2 : K e y V a l u e O f s t r i n g a n y T y p e > < d 2 : K e y > L a b e l < / d 2 : K e y > < d 2 : V a l u e   z : I d = " i 1 8 3 2 "   i : t y p e = " d 1 p 1 : L a b e l " > < d 1 p 1 : P a r e n t   z : R e f = " i 1 8 2 7 " / > < d 1 p 1 : U U I D > a 3 a 1 f 0 b 7 - 8 f 5 6 - 4 1 a a - 8 2 a 4 - 7 2 d 8 2 8 7 c d 2 8 5 < / d 1 p 1 : U U I D > < d 1 p 1 : _ t e x t s > < d 2 : K e y V a l u e O f L a b e l . T e x t K e y s t r i n g _ S R k x G n 9 d > < d 2 : K e y > < d 1 p 1 : C o n t e x t   z : R e f = " i 1 8 " / > < d 1 p 1 : L a n g u a g e   z : R e f = " i 3 2 " / > < / d 2 : K e y > < d 2 : V a l u e > S T   C S P   A < / 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1 8 3 3 "   i : t y p e = " d 1 p 1 : E l e m e n t " > < d 1 p 1 : N a m e > S T & a m p ; 3 2 ; C S P & a m p ; 3 2 ; B & a m p ; 3 2 ; & a m p ; 4 5 ; & a m p ; 3 2 ; S T & a m p ; 3 2 ; C S P & a m p ; 3 2 ; B & a m p ; 3 2 ; & a m p ; 4 5 ; & a m p ; 3 2 ; S T & a m p ; 3 2 ; C S P & a m p ; 3 2 ; B < / d 1 p 1 : N a m e > < d 1 p 1 : O b j e c t T y p e > E l e m e n t < / d 1 p 1 : O b j e c t T y p e > < d 1 p 1 : P a r e n t   z : R e f = " i 1 7 9 6 " / > < d 1 p 1 : U U I D > 7 7 7 6 c 8 5 1 - d c 2 5 - 4 b 0 2 - 8 9 b 3 - 8 4 a 3 d e f d 7 2 6 4 < / d 1 p 1 : U U I D > < d 1 p 1 : _ p r o p e r t i e s   z : I d = " i 1 8 3 4 "   i : t y p e = " d 1 p 1 : M D M P r o p e r t i e s " > < d 1 p 1 : P a r e n t   z : R e f = " i 1 8 3 3 " / > < d 1 p 1 : U U I D > 6 b e 4 d 3 2 d - 2 b d 4 - 4 c 4 a - a 1 e c - 0 6 c 1 c 0 7 6 5 9 1 1 < / d 1 p 1 : U U I D > < d 1 p 1 : _ e l e m e n t s > < d 2 : a n y T y p e   z : I d = " i 1 8 3 5 "   i : t y p e = " d 1 p 1 : M D M P r o p e r t y " > < d 1 p 1 : N a m e > _ 3 b 2 c e 8 7 f _ a 8 3 9 _ 4 0 9 a _ 9 e 6 8 _ 4 e 9 4 f 2 9 2 d a 7 6 < / d 1 p 1 : N a m e > < d 1 p 1 : P a r e n t   z : R e f = " i 1 8 3 3 " / > < d 1 p 1 : U U I D > e f c 9 c d 1 a - 2 3 d c - 4 c 7 a - b 3 8 4 - e 8 3 0 f 0 e 9 f 3 d c < / d 1 p 1 : U U I D > < d 1 p 1 : C o n t a i n e r   z : R e f = " i 1 8 3 4 " / > < d 1 p 1 : V a l u e   i : t y p e = " d 1 : s t r i n g " > ' T 1 ' ! R 1 0 4 C 1 < / d 1 p 1 : V a l u e > < / d 2 : a n y T y p e > < d 2 : a n y T y p e   z : I d = " i 1 8 3 6 "   i : t y p e = " d 1 p 1 : M D M P r o p e r t y " > < d 1 p 1 : N a m e > _ 4 1 a 3 c 8 8 d _ b 2 1 7 _ 4 b f 1 _ a 3 6 0 _ 4 7 b 1 6 a 7 3 3 5 3 5 < / d 1 p 1 : N a m e > < d 1 p 1 : P a r e n t   z : R e f = " i 1 8 3 3 " / > < d 1 p 1 : U U I D > 5 c 8 e b e d e - 8 1 3 0 - 4 4 e c - 8 8 f 6 - a c 1 9 c 2 a 8 1 3 c 8 < / d 1 p 1 : U U I D > < d 1 p 1 : C o n t a i n e r   z : R e f = " i 1 8 3 4 " / > < d 1 p 1 : V a l u e   i : t y p e = " d 1 : s t r i n g " > ' T 2 ' ! R 1 0 4 C 1 < / d 1 p 1 : V a l u e > < / d 2 : a n y T y p e > < / d 1 p 1 : _ e l e m e n t s > < d 1 p 1 : _ c o n t e x t C o l l e c t i o n s > < d 2 : K e y V a l u e O f a n y T y p e C o m p o n e n t C o l l e c t i o n O f a n y T y p e g W H h t R N j > < d 2 : K e y   z : R e f = " i 1 8 " / > < d 2 : V a l u e   z : I d = " i 1 8 3 7 " > < d 1 p 1 : U U I D > 6 2 b 5 0 0 b 7 - 3 3 4 b - 4 3 c 7 - a 1 0 9 - 7 e 3 5 b 8 8 7 7 8 3 f < / d 1 p 1 : U U I D > < d 1 p 1 : _ e l e m e n t s > < d 2 : a n y T y p e   z : R e f = " i 1 8 3 5 " / > < d 2 : a n y T y p e   z : R e f = " i 1 8 3 6 " / > < / d 1 p 1 : _ e l e m e n t s > < / d 2 : V a l u e > < / d 2 : K e y V a l u e O f a n y T y p e C o m p o n e n t C o l l e c t i o n O f a n y T y p e g W H h t R N j > < / d 1 p 1 : _ c o n t e x t C o l l e c t i o n s > < / d 1 p 1 : _ p r o p e r t i e s > < d 1 p 1 : C o n t a i n e r   z : R e f = " i 1 8 0 2 " / > < d 1 p 1 : _ l a b e l s > < d 2 : K e y V a l u e O f s t r i n g a n y T y p e > < d 2 : K e y > L a b e l < / d 2 : K e y > < d 2 : V a l u e   z : I d = " i 1 8 3 8 "   i : t y p e = " d 1 p 1 : L a b e l " > < d 1 p 1 : P a r e n t   z : R e f = " i 1 8 3 3 " / > < d 1 p 1 : U U I D > 9 4 a b 0 3 e 1 - 1 e 6 2 - 4 0 1 8 - 9 5 e 1 - b e 1 c b c 0 2 f 3 6 e < / d 1 p 1 : U U I D > < d 1 p 1 : _ t e x t s > < d 2 : K e y V a l u e O f L a b e l . T e x t K e y s t r i n g _ S R k x G n 9 d > < d 2 : K e y > < d 1 p 1 : C o n t e x t   z : R e f = " i 1 8 " / > < d 1 p 1 : L a n g u a g e   z : R e f = " i 3 2 " / > < / d 2 : K e y > < d 2 : V a l u e > S T   C S P   B < / 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1 8 3 9 "   i : t y p e = " d 1 p 1 : E l e m e n t " > < d 1 p 1 : N a m e > S T & a m p ; 3 2 ; C S P & a m p ; 3 2 ; C & a m p ; 3 2 ; & a m p ; 4 5 ; & a m p ; 3 2 ; S T & a m p ; 3 2 ; C S P & a m p ; 3 2 ; C & a m p ; 3 2 ; & a m p ; 4 5 ; & a m p ; 3 2 ; S T & a m p ; 3 2 ; C S P & a m p ; 3 2 ; C < / d 1 p 1 : N a m e > < d 1 p 1 : O b j e c t T y p e > E l e m e n t < / d 1 p 1 : O b j e c t T y p e > < d 1 p 1 : P a r e n t   z : R e f = " i 1 7 9 6 " / > < d 1 p 1 : U U I D > 8 a 6 f a a e a - d 7 f 9 - 4 f d 3 - 9 9 5 b - 0 b c c 5 7 0 c 1 0 e d < / d 1 p 1 : U U I D > < d 1 p 1 : _ p r o p e r t i e s   z : I d = " i 1 8 4 0 "   i : t y p e = " d 1 p 1 : M D M P r o p e r t i e s " > < d 1 p 1 : P a r e n t   z : R e f = " i 1 8 3 9 " / > < d 1 p 1 : U U I D > e 1 5 0 f b 1 b - 7 f 1 8 - 4 5 0 8 - 8 7 2 f - c 0 d 6 5 b 7 4 6 1 2 6 < / d 1 p 1 : U U I D > < d 1 p 1 : _ e l e m e n t s > < d 2 : a n y T y p e   z : I d = " i 1 8 4 1 "   i : t y p e = " d 1 p 1 : M D M P r o p e r t y " > < d 1 p 1 : N a m e > _ 3 b 2 c e 8 7 f _ a 8 3 9 _ 4 0 9 a _ 9 e 6 8 _ 4 e 9 4 f 2 9 2 d a 7 6 < / d 1 p 1 : N a m e > < d 1 p 1 : P a r e n t   z : R e f = " i 1 8 3 9 " / > < d 1 p 1 : U U I D > e e d 6 0 1 9 2 - d 5 9 b - 4 f 0 b - b e e 5 - a 8 1 1 2 1 7 3 8 5 e c < / d 1 p 1 : U U I D > < d 1 p 1 : C o n t a i n e r   z : R e f = " i 1 8 4 0 " / > < d 1 p 1 : V a l u e   i : t y p e = " d 1 : s t r i n g " > ' T 1 ' ! R 1 0 5 C 1 < / d 1 p 1 : V a l u e > < / d 2 : a n y T y p e > < d 2 : a n y T y p e   z : I d = " i 1 8 4 2 "   i : t y p e = " d 1 p 1 : M D M P r o p e r t y " > < d 1 p 1 : N a m e > _ 4 1 a 3 c 8 8 d _ b 2 1 7 _ 4 b f 1 _ a 3 6 0 _ 4 7 b 1 6 a 7 3 3 5 3 5 < / d 1 p 1 : N a m e > < d 1 p 1 : P a r e n t   z : R e f = " i 1 8 3 9 " / > < d 1 p 1 : U U I D > 8 3 d 8 0 6 5 9 - 5 1 d f - 4 1 1 0 - 9 d a 5 - 1 9 1 4 0 2 e 2 0 f a b < / d 1 p 1 : U U I D > < d 1 p 1 : C o n t a i n e r   z : R e f = " i 1 8 4 0 " / > < d 1 p 1 : V a l u e   i : t y p e = " d 1 : s t r i n g " > ' T 2 ' ! R 1 0 5 C 1 < / d 1 p 1 : V a l u e > < / d 2 : a n y T y p e > < / d 1 p 1 : _ e l e m e n t s > < d 1 p 1 : _ c o n t e x t C o l l e c t i o n s > < d 2 : K e y V a l u e O f a n y T y p e C o m p o n e n t C o l l e c t i o n O f a n y T y p e g W H h t R N j > < d 2 : K e y   z : R e f = " i 1 8 " / > < d 2 : V a l u e   z : I d = " i 1 8 4 3 " > < d 1 p 1 : U U I D > f d 6 9 d 9 e 7 - 3 e 5 7 - 4 9 2 a - b c f a - a 6 e 7 1 9 b 6 5 a 3 b < / d 1 p 1 : U U I D > < d 1 p 1 : _ e l e m e n t s > < d 2 : a n y T y p e   z : R e f = " i 1 8 4 1 " / > < d 2 : a n y T y p e   z : R e f = " i 1 8 4 2 " / > < / d 1 p 1 : _ e l e m e n t s > < / d 2 : V a l u e > < / d 2 : K e y V a l u e O f a n y T y p e C o m p o n e n t C o l l e c t i o n O f a n y T y p e g W H h t R N j > < / d 1 p 1 : _ c o n t e x t C o l l e c t i o n s > < / d 1 p 1 : _ p r o p e r t i e s > < d 1 p 1 : C o n t a i n e r   z : R e f = " i 1 8 0 2 " / > < d 1 p 1 : _ l a b e l s > < d 2 : K e y V a l u e O f s t r i n g a n y T y p e > < d 2 : K e y > L a b e l < / d 2 : K e y > < d 2 : V a l u e   z : I d = " i 1 8 4 4 "   i : t y p e = " d 1 p 1 : L a b e l " > < d 1 p 1 : P a r e n t   z : R e f = " i 1 8 3 9 " / > < d 1 p 1 : U U I D > a a 6 f 1 e 3 c - 7 6 d a - 4 0 5 5 - a 3 5 c - 9 8 0 1 5 8 4 3 0 3 3 0 < / d 1 p 1 : U U I D > < d 1 p 1 : _ t e x t s > < d 2 : K e y V a l u e O f L a b e l . T e x t K e y s t r i n g _ S R k x G n 9 d > < d 2 : K e y > < d 1 p 1 : C o n t e x t   z : R e f = " i 1 8 " / > < d 1 p 1 : L a n g u a g e   z : R e f = " i 3 2 " / > < / d 2 : K e y > < d 2 : V a l u e > S T   C S P   C < / 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1 8 4 5 "   i : t y p e = " d 1 p 1 : E l e m e n t " > < d 1 p 1 : N a m e > S T & a m p ; 3 2 ; I n a c t i f s & a m p ; 3 2 ; & a m p ; 4 5 ; & a m p ; 3 2 ; S T & a m p ; 3 2 ; I n a c t i f s & a m p ; 3 2 ; & a m p ; 4 5 ; & a m p ; 3 2 ; S T & a m p ; 3 2 ; I n a c t i f s _ 2 < / d 1 p 1 : N a m e > < d 1 p 1 : O b j e c t T y p e > E l e m e n t < / d 1 p 1 : O b j e c t T y p e > < d 1 p 1 : P a r e n t   z : R e f = " i 1 7 9 6 " / > < d 1 p 1 : U U I D > 3 1 c 7 9 9 4 e - 8 8 8 2 - 4 e a a - b 7 a 2 - f b 6 c 3 6 d 6 0 f b f < / d 1 p 1 : U U I D > < d 1 p 1 : _ p r o p e r t i e s   z : I d = " i 1 8 4 6 "   i : t y p e = " d 1 p 1 : M D M P r o p e r t i e s " > < d 1 p 1 : P a r e n t   z : R e f = " i 1 8 4 5 " / > < d 1 p 1 : U U I D > 6 1 1 0 7 7 d 7 - f 8 4 7 - 4 1 5 2 - b f 0 6 - 6 c 0 c a 0 4 d d 0 3 c < / d 1 p 1 : U U I D > < d 1 p 1 : _ e l e m e n t s > < d 2 : a n y T y p e   z : I d = " i 1 8 4 7 "   i : t y p e = " d 1 p 1 : M D M P r o p e r t y " > < d 1 p 1 : N a m e > _ 3 b 2 c e 8 7 f _ a 8 3 9 _ 4 0 9 a _ 9 e 6 8 _ 4 e 9 4 f 2 9 2 d a 7 6 < / d 1 p 1 : N a m e > < d 1 p 1 : P a r e n t   z : R e f = " i 1 8 4 5 " / > < d 1 p 1 : U U I D > 0 b d c b c a b - 1 a c f - 4 d 5 c - 8 0 9 8 - 0 1 7 f f 0 6 3 e f a 9 < / d 1 p 1 : U U I D > < d 1 p 1 : C o n t a i n e r   z : R e f = " i 1 8 4 6 " / > < d 1 p 1 : V a l u e   i : t y p e = " d 1 : s t r i n g " > ' T 1 ' ! R 1 0 6 C 1 < / d 1 p 1 : V a l u e > < / d 2 : a n y T y p e > < / d 1 p 1 : _ e l e m e n t s > < d 1 p 1 : _ c o n t e x t C o l l e c t i o n s > < d 2 : K e y V a l u e O f a n y T y p e C o m p o n e n t C o l l e c t i o n O f a n y T y p e g W H h t R N j > < d 2 : K e y   z : R e f = " i 1 8 " / > < d 2 : V a l u e   z : I d = " i 1 8 4 8 " > < d 1 p 1 : U U I D > 9 e 3 b e 6 1 3 - 3 1 4 0 - 4 d 3 8 - 9 a e b - 8 4 d 1 7 7 1 8 c 5 a 8 < / d 1 p 1 : U U I D > < d 1 p 1 : _ e l e m e n t s > < d 2 : a n y T y p e   z : R e f = " i 1 8 4 7 " / > < / d 1 p 1 : _ e l e m e n t s > < / d 2 : V a l u e > < / d 2 : K e y V a l u e O f a n y T y p e C o m p o n e n t C o l l e c t i o n O f a n y T y p e g W H h t R N j > < / d 1 p 1 : _ c o n t e x t C o l l e c t i o n s > < / d 1 p 1 : _ p r o p e r t i e s > < d 1 p 1 : C o n t a i n e r   z : R e f = " i 1 8 0 2 " / > < d 1 p 1 : _ l a b e l s > < d 2 : K e y V a l u e O f s t r i n g a n y T y p e > < d 2 : K e y > L a b e l < / d 2 : K e y > < d 2 : V a l u e   z : I d = " i 1 8 4 9 "   i : t y p e = " d 1 p 1 : L a b e l " > < d 1 p 1 : P a r e n t   z : R e f = " i 1 8 4 5 " / > < d 1 p 1 : U U I D > b f a 1 6 6 7 f - d 0 1 4 - 4 e e e - 9 4 e 3 - 8 5 1 7 8 3 4 a 6 6 c 2 < / d 1 p 1 : U U I D > < d 1 p 1 : _ t e x t s > < d 2 : K e y V a l u e O f L a b e l . T e x t K e y s t r i n g _ S R k x G n 9 d > < d 2 : K e y > < d 1 p 1 : C o n t e x t   z : R e f = " i 1 8 " / > < d 1 p 1 : L a n g u a g e   z : R e f = " i 3 2 " / > < / d 2 : K e y > < d 2 : V a l u e > S T   I n a c t i f s 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1 8 5 0 "   i : t y p e = " d 1 p 1 : E l e m e n t " > < d 1 p 1 : N a m e > A r t i s a n < / d 1 p 1 : N a m e > < d 1 p 1 : O b j e c t T y p e > E l e m e n t < / d 1 p 1 : O b j e c t T y p e > < d 1 p 1 : P a r e n t   z : R e f = " i 1 7 9 6 " / > < d 1 p 1 : U U I D > f 3 3 8 e d 3 b - a 0 3 f - 4 8 7 d - 9 1 e 4 - c 7 3 7 2 7 f e 2 c 2 9 < / d 1 p 1 : U U I D > < d 1 p 1 : _ p r o p e r t i e s   z : I d = " i 1 8 5 1 "   i : t y p e = " d 1 p 1 : M D M P r o p e r t i e s " > < d 1 p 1 : P a r e n t   z : R e f = " i 1 8 5 0 " / > < d 1 p 1 : U U I D > 2 c 0 a 3 4 d 8 - 9 2 f 5 - 4 1 a 7 - a 6 1 4 - 8 d 0 5 2 e a 9 e 7 4 f < / d 1 p 1 : U U I D > < d 1 p 1 : _ e l e m e n t s > < d 2 : a n y T y p e   z : I d = " i 1 8 5 2 "   i : t y p e = " d 1 p 1 : M D M P r o p e r t y " > < d 1 p 1 : N a m e > _ 3 b 2 c e 8 7 f _ a 8 3 9 _ 4 0 9 a _ 9 e 6 8 _ 4 e 9 4 f 2 9 2 d a 7 6 < / d 1 p 1 : N a m e > < d 1 p 1 : P a r e n t   z : R e f = " i 1 8 5 0 " / > < d 1 p 1 : U U I D > 6 8 9 3 3 c a 7 - d 0 7 1 - 4 8 0 c - a 4 1 c - 7 1 1 4 a a 2 7 7 5 1 e < / d 1 p 1 : U U I D > < d 1 p 1 : C o n t a i n e r   z : R e f = " i 1 8 5 1 " / > < d 1 p 1 : V a l u e   i : t y p e = " d 1 : s t r i n g " > ' T 1 ' ! R 1 0 7 C 1 < / d 1 p 1 : V a l u e > < / d 2 : a n y T y p e > < d 2 : a n y T y p e   z : I d = " i 1 8 5 3 "   i : t y p e = " d 1 p 1 : M D M P r o p e r t y " > < d 1 p 1 : N a m e > _ 4 1 a 3 c 8 8 d _ b 2 1 7 _ 4 b f 1 _ a 3 6 0 _ 4 7 b 1 6 a 7 3 3 5 3 5 < / d 1 p 1 : N a m e > < d 1 p 1 : P a r e n t   z : R e f = " i 1 8 5 0 " / > < d 1 p 1 : U U I D > 4 f 1 4 b f 3 1 - a 4 6 d - 4 8 f d - 9 3 0 8 - a 0 7 5 5 d b 9 8 2 7 a < / d 1 p 1 : U U I D > < d 1 p 1 : C o n t a i n e r   z : R e f = " i 1 8 5 1 " / > < d 1 p 1 : V a l u e   i : t y p e = " d 1 : s t r i n g " > ' T 2 ' ! R 1 0 7 C 1 < / d 1 p 1 : V a l u e > < / d 2 : a n y T y p e > < / d 1 p 1 : _ e l e m e n t s > < d 1 p 1 : _ c o n t e x t C o l l e c t i o n s > < d 2 : K e y V a l u e O f a n y T y p e C o m p o n e n t C o l l e c t i o n O f a n y T y p e g W H h t R N j > < d 2 : K e y   z : R e f = " i 1 8 " / > < d 2 : V a l u e   z : I d = " i 1 8 5 4 " > < d 1 p 1 : U U I D > b a 5 0 5 0 9 5 - b 2 7 3 - 4 9 0 4 - 8 6 6 9 - 0 5 8 c 8 5 a 6 e e a 8 < / d 1 p 1 : U U I D > < d 1 p 1 : _ e l e m e n t s > < d 2 : a n y T y p e   z : R e f = " i 1 8 5 2 " / > < d 2 : a n y T y p e   z : R e f = " i 1 8 5 3 " / > < / d 1 p 1 : _ e l e m e n t s > < / d 2 : V a l u e > < / d 2 : K e y V a l u e O f a n y T y p e C o m p o n e n t C o l l e c t i o n O f a n y T y p e g W H h t R N j > < / d 1 p 1 : _ c o n t e x t C o l l e c t i o n s > < / d 1 p 1 : _ p r o p e r t i e s > < d 1 p 1 : C o n t a i n e r   z : R e f = " i 1 8 0 2 " / > < d 1 p 1 : _ l a b e l s > < d 2 : K e y V a l u e O f s t r i n g a n y T y p e > < d 2 : K e y > L a b e l < / d 2 : K e y > < d 2 : V a l u e   z : I d = " i 1 8 5 5 "   i : t y p e = " d 1 p 1 : L a b e l " > < d 1 p 1 : P a r e n t   z : R e f = " i 1 8 5 0 " / > < d 1 p 1 : U U I D > c e b 4 1 5 0 5 - 6 2 f 3 - 4 7 c 4 - 8 6 4 8 - f f b e 9 8 6 e 6 e 7 6 < / d 1 p 1 : U U I D > < d 1 p 1 : _ t e x t s > < d 2 : K e y V a l u e O f L a b e l . T e x t K e y s t r i n g _ S R k x G n 9 d > < d 2 : K e y > < d 1 p 1 : C o n t e x t   z : R e f = " i 1 8 " / > < d 1 p 1 : L a n g u a g e   z : R e f = " i 3 2 " / > < / d 2 : K e y > < d 2 : V a l u e > A r t i s a n < / 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8 5 6 "   i : t y p e = " d 1 p 1 : E l e m e n t " > < d 1 p 1 : N a m e > C o m m e r & a m p ; 2 3 1 ; a n t & a m p ; 3 2 ; e t & a m p ; 3 2 ; a s s i m i l & a m p ; 2 3 3 ; < / d 1 p 1 : N a m e > < d 1 p 1 : O b j e c t T y p e > E l e m e n t < / d 1 p 1 : O b j e c t T y p e > < d 1 p 1 : P a r e n t   z : R e f = " i 1 7 9 6 " / > < d 1 p 1 : U U I D > 1 2 d 9 1 c 3 1 - b e a a - 4 f 1 5 - 9 4 c d - 5 e 8 7 1 9 6 2 e 8 2 a < / d 1 p 1 : U U I D > < d 1 p 1 : _ p r o p e r t i e s   z : I d = " i 1 8 5 7 "   i : t y p e = " d 1 p 1 : M D M P r o p e r t i e s " > < d 1 p 1 : P a r e n t   z : R e f = " i 1 8 5 6 " / > < d 1 p 1 : U U I D > 0 2 c 9 9 c c 5 - f 3 6 f - 4 3 e 8 - 8 1 b 8 - 0 9 5 d b 3 2 a 7 8 3 6 < / d 1 p 1 : U U I D > < d 1 p 1 : _ e l e m e n t s > < d 2 : a n y T y p e   z : I d = " i 1 8 5 8 "   i : t y p e = " d 1 p 1 : M D M P r o p e r t y " > < d 1 p 1 : N a m e > _ 3 b 2 c e 8 7 f _ a 8 3 9 _ 4 0 9 a _ 9 e 6 8 _ 4 e 9 4 f 2 9 2 d a 7 6 < / d 1 p 1 : N a m e > < d 1 p 1 : P a r e n t   z : R e f = " i 1 8 5 6 " / > < d 1 p 1 : U U I D > 6 d 7 7 f 7 7 b - a f d f - 4 5 1 b - 9 c e 4 - 3 b 8 3 6 1 8 2 7 c c 4 < / d 1 p 1 : U U I D > < d 1 p 1 : C o n t a i n e r   z : R e f = " i 1 8 5 7 " / > < d 1 p 1 : V a l u e   i : t y p e = " d 1 : s t r i n g " > ' T 1 ' ! R 1 0 8 C 1 < / d 1 p 1 : V a l u e > < / d 2 : a n y T y p e > < d 2 : a n y T y p e   z : I d = " i 1 8 5 9 "   i : t y p e = " d 1 p 1 : M D M P r o p e r t y " > < d 1 p 1 : N a m e > _ 4 1 a 3 c 8 8 d _ b 2 1 7 _ 4 b f 1 _ a 3 6 0 _ 4 7 b 1 6 a 7 3 3 5 3 5 < / d 1 p 1 : N a m e > < d 1 p 1 : P a r e n t   z : R e f = " i 1 8 5 6 " / > < d 1 p 1 : U U I D > e 2 1 4 7 7 4 3 - 9 a 8 2 - 4 e e 2 - b 7 4 b - 4 d 3 e 9 0 d 7 5 3 b e < / d 1 p 1 : U U I D > < d 1 p 1 : C o n t a i n e r   z : R e f = " i 1 8 5 7 " / > < d 1 p 1 : V a l u e   i : t y p e = " d 1 : s t r i n g " > ' T 2 ' ! R 1 0 8 C 1 < / d 1 p 1 : V a l u e > < / d 2 : a n y T y p e > < / d 1 p 1 : _ e l e m e n t s > < d 1 p 1 : _ c o n t e x t C o l l e c t i o n s > < d 2 : K e y V a l u e O f a n y T y p e C o m p o n e n t C o l l e c t i o n O f a n y T y p e g W H h t R N j > < d 2 : K e y   z : R e f = " i 1 8 " / > < d 2 : V a l u e   z : I d = " i 1 8 6 0 " > < d 1 p 1 : U U I D > 6 8 2 c 6 d c 0 - 7 5 2 5 - 4 8 8 6 - b b b c - 6 2 f d 0 4 a 3 0 7 4 e < / d 1 p 1 : U U I D > < d 1 p 1 : _ e l e m e n t s > < d 2 : a n y T y p e   z : R e f = " i 1 8 5 8 " / > < d 2 : a n y T y p e   z : R e f = " i 1 8 5 9 " / > < / d 1 p 1 : _ e l e m e n t s > < / d 2 : V a l u e > < / d 2 : K e y V a l u e O f a n y T y p e C o m p o n e n t C o l l e c t i o n O f a n y T y p e g W H h t R N j > < / d 1 p 1 : _ c o n t e x t C o l l e c t i o n s > < / d 1 p 1 : _ p r o p e r t i e s > < d 1 p 1 : C o n t a i n e r   z : R e f = " i 1 8 0 2 " / > < d 1 p 1 : _ l a b e l s > < d 2 : K e y V a l u e O f s t r i n g a n y T y p e > < d 2 : K e y > L a b e l < / d 2 : K e y > < d 2 : V a l u e   z : I d = " i 1 8 6 1 "   i : t y p e = " d 1 p 1 : L a b e l " > < d 1 p 1 : P a r e n t   z : R e f = " i 1 8 5 6 " / > < d 1 p 1 : U U I D > 9 a 6 d 1 a e 1 - f c 6 e - 4 e 0 1 - 8 8 b 2 - 9 0 1 e 0 4 1 3 f c 6 c < / d 1 p 1 : U U I D > < d 1 p 1 : _ t e x t s > < d 2 : K e y V a l u e O f L a b e l . T e x t K e y s t r i n g _ S R k x G n 9 d > < d 2 : K e y > < d 1 p 1 : C o n t e x t   z : R e f = " i 1 8 " / > < d 1 p 1 : L a n g u a g e   z : R e f = " i 3 2 " / > < / d 2 : K e y > < d 2 : V a l u e > C o m m e r � a n t   e t   a s s i m i l � < / 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8 6 2 "   i : t y p e = " d 1 p 1 : E l e m e n t " > < d 1 p 1 : N a m e > C h e f & a m p ; 3 2 ; d & a m p ; 3 9 ; e n t r e p r i s e & a m p ; 3 2 ; d e & a m p ; 3 2 ; 1 0 & a m p ; 3 2 ; s a l a r i & a m p ; 2 3 3 ; s & a m p ; 3 2 ; e t & a m p ; 3 2 ; p l u s < / d 1 p 1 : N a m e > < d 1 p 1 : O b j e c t T y p e > E l e m e n t < / d 1 p 1 : O b j e c t T y p e > < d 1 p 1 : P a r e n t   z : R e f = " i 1 7 9 6 " / > < d 1 p 1 : U U I D > 8 e 6 f b b c 3 - f 9 8 c - 4 0 c d - b c 4 6 - a 9 1 9 a c 3 9 9 e b 4 < / d 1 p 1 : U U I D > < d 1 p 1 : _ p r o p e r t i e s   z : I d = " i 1 8 6 3 "   i : t y p e = " d 1 p 1 : M D M P r o p e r t i e s " > < d 1 p 1 : P a r e n t   z : R e f = " i 1 8 6 2 " / > < d 1 p 1 : U U I D > 9 c 9 7 8 8 4 9 - 7 7 f 4 - 4 e 4 8 - a a 1 f - d 3 8 b 1 1 f 4 2 2 3 3 < / d 1 p 1 : U U I D > < d 1 p 1 : _ e l e m e n t s > < d 2 : a n y T y p e   z : I d = " i 1 8 6 4 "   i : t y p e = " d 1 p 1 : M D M P r o p e r t y " > < d 1 p 1 : N a m e > _ 3 b 2 c e 8 7 f _ a 8 3 9 _ 4 0 9 a _ 9 e 6 8 _ 4 e 9 4 f 2 9 2 d a 7 6 < / d 1 p 1 : N a m e > < d 1 p 1 : P a r e n t   z : R e f = " i 1 8 6 2 " / > < d 1 p 1 : U U I D > 0 d 1 2 6 8 e 8 - 3 b 1 5 - 4 7 7 d - 9 7 2 9 - d a a a 9 9 2 7 9 1 9 8 < / d 1 p 1 : U U I D > < d 1 p 1 : C o n t a i n e r   z : R e f = " i 1 8 6 3 " / > < d 1 p 1 : V a l u e   i : t y p e = " d 1 : s t r i n g " > ' T 1 ' ! R 1 0 9 C 1 < / d 1 p 1 : V a l u e > < / d 2 : a n y T y p e > < d 2 : a n y T y p e   z : I d = " i 1 8 6 5 "   i : t y p e = " d 1 p 1 : M D M P r o p e r t y " > < d 1 p 1 : N a m e > _ 4 1 a 3 c 8 8 d _ b 2 1 7 _ 4 b f 1 _ a 3 6 0 _ 4 7 b 1 6 a 7 3 3 5 3 5 < / d 1 p 1 : N a m e > < d 1 p 1 : P a r e n t   z : R e f = " i 1 8 6 2 " / > < d 1 p 1 : U U I D > 3 0 3 3 1 9 b 3 - c 2 a 5 - 4 a 5 2 - a 5 b c - f 3 d b c b 6 6 0 f 4 d < / d 1 p 1 : U U I D > < d 1 p 1 : C o n t a i n e r   z : R e f = " i 1 8 6 3 " / > < d 1 p 1 : V a l u e   i : t y p e = " d 1 : s t r i n g " > ' T 2 ' ! R 1 0 9 C 1 < / d 1 p 1 : V a l u e > < / d 2 : a n y T y p e > < / d 1 p 1 : _ e l e m e n t s > < d 1 p 1 : _ c o n t e x t C o l l e c t i o n s > < d 2 : K e y V a l u e O f a n y T y p e C o m p o n e n t C o l l e c t i o n O f a n y T y p e g W H h t R N j > < d 2 : K e y   z : R e f = " i 1 8 " / > < d 2 : V a l u e   z : I d = " i 1 8 6 6 " > < d 1 p 1 : U U I D > b 5 9 9 3 a a 5 - a 5 9 a - 4 c 4 5 - 8 e 3 a - 2 e 1 a 9 d 1 9 d 1 f f < / d 1 p 1 : U U I D > < d 1 p 1 : _ e l e m e n t s > < d 2 : a n y T y p e   z : R e f = " i 1 8 6 4 " / > < d 2 : a n y T y p e   z : R e f = " i 1 8 6 5 " / > < / d 1 p 1 : _ e l e m e n t s > < / d 2 : V a l u e > < / d 2 : K e y V a l u e O f a n y T y p e C o m p o n e n t C o l l e c t i o n O f a n y T y p e g W H h t R N j > < / d 1 p 1 : _ c o n t e x t C o l l e c t i o n s > < / d 1 p 1 : _ p r o p e r t i e s > < d 1 p 1 : C o n t a i n e r   z : R e f = " i 1 8 0 2 " / > < d 1 p 1 : _ l a b e l s > < d 2 : K e y V a l u e O f s t r i n g a n y T y p e > < d 2 : K e y > L a b e l < / d 2 : K e y > < d 2 : V a l u e   z : I d = " i 1 8 6 7 "   i : t y p e = " d 1 p 1 : L a b e l " > < d 1 p 1 : P a r e n t   z : R e f = " i 1 8 6 2 " / > < d 1 p 1 : U U I D > a f 8 1 d 3 a 5 - c 2 c 3 - 4 4 b 5 - 9 c b 1 - a 5 c 1 5 b d c e 4 d 0 < / d 1 p 1 : U U I D > < d 1 p 1 : _ t e x t s > < d 2 : K e y V a l u e O f L a b e l . T e x t K e y s t r i n g _ S R k x G n 9 d > < d 2 : K e y > < d 1 p 1 : C o n t e x t   z : R e f = " i 1 8 " / > < d 1 p 1 : L a n g u a g e   z : R e f = " i 3 2 " / > < / d 2 : K e y > < d 2 : V a l u e > C h e f   d ' e n t r e p r i s e   d e   1 0   s a l a r i � s   e t   p l u s 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8 6 8 "   i : t y p e = " d 1 p 1 : E l e m e n t " > < d 1 p 1 : N a m e > P r o f e s s i o n s & a m p ; 3 2 ; l i b & a m p ; 2 3 3 ; r a l e s < / d 1 p 1 : N a m e > < d 1 p 1 : O b j e c t T y p e > E l e m e n t < / d 1 p 1 : O b j e c t T y p e > < d 1 p 1 : P a r e n t   z : R e f = " i 1 7 9 6 " / > < d 1 p 1 : U U I D > 7 c b 8 6 9 f 8 - 6 6 b 0 - 4 b b 7 - a 2 f 5 - 6 a 5 2 9 f 8 9 b 4 9 5 < / d 1 p 1 : U U I D > < d 1 p 1 : _ p r o p e r t i e s   z : I d = " i 1 8 6 9 "   i : t y p e = " d 1 p 1 : M D M P r o p e r t i e s " > < d 1 p 1 : P a r e n t   z : R e f = " i 1 8 6 8 " / > < d 1 p 1 : U U I D > c 4 1 1 5 8 2 6 - a 8 4 6 - 4 9 c 2 - a e 3 c - e 1 4 f a f 8 0 4 a 4 1 < / d 1 p 1 : U U I D > < d 1 p 1 : _ e l e m e n t s > < d 2 : a n y T y p e   z : I d = " i 1 8 7 0 "   i : t y p e = " d 1 p 1 : M D M P r o p e r t y " > < d 1 p 1 : N a m e > _ 3 b 2 c e 8 7 f _ a 8 3 9 _ 4 0 9 a _ 9 e 6 8 _ 4 e 9 4 f 2 9 2 d a 7 6 < / d 1 p 1 : N a m e > < d 1 p 1 : P a r e n t   z : R e f = " i 1 8 6 8 " / > < d 1 p 1 : U U I D > a 7 b 2 d 3 9 2 - b 4 6 2 - 4 f 0 c - 9 b 4 8 - 5 e 3 6 9 a 0 5 0 d f 9 < / d 1 p 1 : U U I D > < d 1 p 1 : C o n t a i n e r   z : R e f = " i 1 8 6 9 " / > < d 1 p 1 : V a l u e   i : t y p e = " d 1 : s t r i n g " > ' T 1 ' ! R 1 1 0 C 1 < / d 1 p 1 : V a l u e > < / d 2 : a n y T y p e > < d 2 : a n y T y p e   z : I d = " i 1 8 7 1 "   i : t y p e = " d 1 p 1 : M D M P r o p e r t y " > < d 1 p 1 : N a m e > _ 4 1 a 3 c 8 8 d _ b 2 1 7 _ 4 b f 1 _ a 3 6 0 _ 4 7 b 1 6 a 7 3 3 5 3 5 < / d 1 p 1 : N a m e > < d 1 p 1 : P a r e n t   z : R e f = " i 1 8 6 8 " / > < d 1 p 1 : U U I D > f 6 f 3 c a 3 5 - 5 3 6 0 - 4 6 d 9 - 8 d 5 f - 0 3 7 e 2 9 6 e 0 6 1 8 < / d 1 p 1 : U U I D > < d 1 p 1 : C o n t a i n e r   z : R e f = " i 1 8 6 9 " / > < d 1 p 1 : V a l u e   i : t y p e = " d 1 : s t r i n g " > ' T 2 ' ! R 1 1 0 C 1 < / d 1 p 1 : V a l u e > < / d 2 : a n y T y p e > < / d 1 p 1 : _ e l e m e n t s > < d 1 p 1 : _ c o n t e x t C o l l e c t i o n s > < d 2 : K e y V a l u e O f a n y T y p e C o m p o n e n t C o l l e c t i o n O f a n y T y p e g W H h t R N j > < d 2 : K e y   z : R e f = " i 1 8 " / > < d 2 : V a l u e   z : I d = " i 1 8 7 2 " > < d 1 p 1 : U U I D > f 9 5 d 6 0 2 4 - 8 c 3 9 - 4 d 2 9 - b d 3 7 - c 5 0 a b 7 b 4 d c 6 4 < / d 1 p 1 : U U I D > < d 1 p 1 : _ e l e m e n t s > < d 2 : a n y T y p e   z : R e f = " i 1 8 7 0 " / > < d 2 : a n y T y p e   z : R e f = " i 1 8 7 1 " / > < / d 1 p 1 : _ e l e m e n t s > < / d 2 : V a l u e > < / d 2 : K e y V a l u e O f a n y T y p e C o m p o n e n t C o l l e c t i o n O f a n y T y p e g W H h t R N j > < / d 1 p 1 : _ c o n t e x t C o l l e c t i o n s > < / d 1 p 1 : _ p r o p e r t i e s > < d 1 p 1 : C o n t a i n e r   z : R e f = " i 1 8 0 2 " / > < d 1 p 1 : _ l a b e l s > < d 2 : K e y V a l u e O f s t r i n g a n y T y p e > < d 2 : K e y > L a b e l < / d 2 : K e y > < d 2 : V a l u e   z : I d = " i 1 8 7 3 "   i : t y p e = " d 1 p 1 : L a b e l " > < d 1 p 1 : P a r e n t   z : R e f = " i 1 8 6 8 " / > < d 1 p 1 : U U I D > 1 0 6 0 9 7 2 5 - 6 7 9 3 - 4 6 b c - b 5 d 6 - c e 0 a 0 b 6 b a b d 8 < / d 1 p 1 : U U I D > < d 1 p 1 : _ t e x t s > < d 2 : K e y V a l u e O f L a b e l . T e x t K e y s t r i n g _ S R k x G n 9 d > < d 2 : K e y > < d 1 p 1 : C o n t e x t   z : R e f = " i 1 8 " / > < d 1 p 1 : L a n g u a g e   z : R e f = " i 3 2 " / > < / d 2 : K e y > < d 2 : V a l u e > P r o f e s s i o n s   l i b � r a l e s 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8 7 4 "   i : t y p e = " d 1 p 1 : E l e m e n t " > < d 1 p 1 : N a m e > C a d r e & a m p ; 3 2 ; d e & a m p ; 3 2 ; l a & a m p ; 3 2 ; f o n c t i o n & a m p ; 3 2 ; p u b l i q u e < / d 1 p 1 : N a m e > < d 1 p 1 : O b j e c t T y p e > E l e m e n t < / d 1 p 1 : O b j e c t T y p e > < d 1 p 1 : P a r e n t   z : R e f = " i 1 7 9 6 " / > < d 1 p 1 : U U I D > 3 6 c 2 5 6 6 f - 2 c 9 9 - 4 f 4 5 - 9 5 c 6 - 9 d 7 9 7 9 1 b 5 b c e < / d 1 p 1 : U U I D > < d 1 p 1 : _ p r o p e r t i e s   z : I d = " i 1 8 7 5 "   i : t y p e = " d 1 p 1 : M D M P r o p e r t i e s " > < d 1 p 1 : P a r e n t   z : R e f = " i 1 8 7 4 " / > < d 1 p 1 : U U I D > c 8 4 f 1 a e a - a 0 7 4 - 4 7 7 5 - a 6 2 9 - f 2 b 7 5 4 9 b 5 d d e < / d 1 p 1 : U U I D > < d 1 p 1 : _ e l e m e n t s > < d 2 : a n y T y p e   z : I d = " i 1 8 7 6 "   i : t y p e = " d 1 p 1 : M D M P r o p e r t y " > < d 1 p 1 : N a m e > _ 3 b 2 c e 8 7 f _ a 8 3 9 _ 4 0 9 a _ 9 e 6 8 _ 4 e 9 4 f 2 9 2 d a 7 6 < / d 1 p 1 : N a m e > < d 1 p 1 : P a r e n t   z : R e f = " i 1 8 7 4 " / > < d 1 p 1 : U U I D > 3 5 1 f 7 b a 7 - 0 7 b 4 - 4 f f 3 - 8 3 7 9 - 3 f 5 5 9 5 6 6 1 8 5 5 < / d 1 p 1 : U U I D > < d 1 p 1 : C o n t a i n e r   z : R e f = " i 1 8 7 5 " / > < d 1 p 1 : V a l u e   i : t y p e = " d 1 : s t r i n g " > ' T 1 ' ! R 1 1 1 C 1 < / d 1 p 1 : V a l u e > < / d 2 : a n y T y p e > < d 2 : a n y T y p e   z : I d = " i 1 8 7 7 "   i : t y p e = " d 1 p 1 : M D M P r o p e r t y " > < d 1 p 1 : N a m e > _ 4 1 a 3 c 8 8 d _ b 2 1 7 _ 4 b f 1 _ a 3 6 0 _ 4 7 b 1 6 a 7 3 3 5 3 5 < / d 1 p 1 : N a m e > < d 1 p 1 : P a r e n t   z : R e f = " i 1 8 7 4 " / > < d 1 p 1 : U U I D > 8 f 2 5 3 c 5 0 - 9 c 8 7 - 4 c 1 3 - b 9 6 a - a 1 2 d 2 5 2 e 3 d 4 b < / d 1 p 1 : U U I D > < d 1 p 1 : C o n t a i n e r   z : R e f = " i 1 8 7 5 " / > < d 1 p 1 : V a l u e   i : t y p e = " d 1 : s t r i n g " > ' T 2 ' ! R 1 1 1 C 1 < / d 1 p 1 : V a l u e > < / d 2 : a n y T y p e > < / d 1 p 1 : _ e l e m e n t s > < d 1 p 1 : _ c o n t e x t C o l l e c t i o n s > < d 2 : K e y V a l u e O f a n y T y p e C o m p o n e n t C o l l e c t i o n O f a n y T y p e g W H h t R N j > < d 2 : K e y   z : R e f = " i 1 8 " / > < d 2 : V a l u e   z : I d = " i 1 8 7 8 " > < d 1 p 1 : U U I D > f 2 d a 5 2 1 6 - f 9 e b - 4 1 c a - a c e 5 - 5 1 4 1 6 f 9 6 c b 1 1 < / d 1 p 1 : U U I D > < d 1 p 1 : _ e l e m e n t s > < d 2 : a n y T y p e   z : R e f = " i 1 8 7 6 " / > < d 2 : a n y T y p e   z : R e f = " i 1 8 7 7 " / > < / d 1 p 1 : _ e l e m e n t s > < / d 2 : V a l u e > < / d 2 : K e y V a l u e O f a n y T y p e C o m p o n e n t C o l l e c t i o n O f a n y T y p e g W H h t R N j > < / d 1 p 1 : _ c o n t e x t C o l l e c t i o n s > < / d 1 p 1 : _ p r o p e r t i e s > < d 1 p 1 : C o n t a i n e r   z : R e f = " i 1 8 0 2 " / > < d 1 p 1 : _ l a b e l s > < d 2 : K e y V a l u e O f s t r i n g a n y T y p e > < d 2 : K e y > L a b e l < / d 2 : K e y > < d 2 : V a l u e   z : I d = " i 1 8 7 9 "   i : t y p e = " d 1 p 1 : L a b e l " > < d 1 p 1 : P a r e n t   z : R e f = " i 1 8 7 4 " / > < d 1 p 1 : U U I D > 6 9 7 c d e d b - a 6 c c - 4 b 1 2 - b 3 5 a - d e b 4 1 0 f 3 c b 9 0 < / d 1 p 1 : U U I D > < d 1 p 1 : _ t e x t s > < d 2 : K e y V a l u e O f L a b e l . T e x t K e y s t r i n g _ S R k x G n 9 d > < d 2 : K e y > < d 1 p 1 : C o n t e x t   z : R e f = " i 1 8 " / > < d 1 p 1 : L a n g u a g e   z : R e f = " i 3 2 " / > < / d 2 : K e y > < d 2 : V a l u e > C a d r e   d e   l a   f o n c t i o n   p u b l i q u e 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8 8 0 "   i : t y p e = " d 1 p 1 : E l e m e n t " > < d 1 p 1 : N a m e > P r o f e s s e u r & a m p ; 4 4 ; & a m p ; 3 2 ; p r o f e s s i o n & a m p ; 3 2 ; s c i e n t i f i q u e < / d 1 p 1 : N a m e > < d 1 p 1 : O b j e c t T y p e > E l e m e n t < / d 1 p 1 : O b j e c t T y p e > < d 1 p 1 : P a r e n t   z : R e f = " i 1 7 9 6 " / > < d 1 p 1 : U U I D > c 9 0 f 9 a d b - 0 c 5 8 - 4 4 e 6 - b a c d - b f 4 3 f 7 e 4 e 2 5 a < / d 1 p 1 : U U I D > < d 1 p 1 : _ p r o p e r t i e s   z : I d = " i 1 8 8 1 "   i : t y p e = " d 1 p 1 : M D M P r o p e r t i e s " > < d 1 p 1 : P a r e n t   z : R e f = " i 1 8 8 0 " / > < d 1 p 1 : U U I D > f c 3 e 3 3 7 3 - 0 d 6 a - 4 a d 0 - b 4 6 d - e c 9 6 3 4 6 2 8 9 3 b < / d 1 p 1 : U U I D > < d 1 p 1 : _ e l e m e n t s > < d 2 : a n y T y p e   z : I d = " i 1 8 8 2 "   i : t y p e = " d 1 p 1 : M D M P r o p e r t y " > < d 1 p 1 : N a m e > _ 3 b 2 c e 8 7 f _ a 8 3 9 _ 4 0 9 a _ 9 e 6 8 _ 4 e 9 4 f 2 9 2 d a 7 6 < / d 1 p 1 : N a m e > < d 1 p 1 : P a r e n t   z : R e f = " i 1 8 8 0 " / > < d 1 p 1 : U U I D > 1 7 6 d f 9 2 6 - 7 2 b 2 - 4 2 1 d - b 6 e 1 - c 9 f d c d c b 7 1 0 e < / d 1 p 1 : U U I D > < d 1 p 1 : C o n t a i n e r   z : R e f = " i 1 8 8 1 " / > < d 1 p 1 : V a l u e   i : t y p e = " d 1 : s t r i n g " > ' T 1 ' ! R 1 1 2 C 1 < / d 1 p 1 : V a l u e > < / d 2 : a n y T y p e > < d 2 : a n y T y p e   z : I d = " i 1 8 8 3 "   i : t y p e = " d 1 p 1 : M D M P r o p e r t y " > < d 1 p 1 : N a m e > _ 4 1 a 3 c 8 8 d _ b 2 1 7 _ 4 b f 1 _ a 3 6 0 _ 4 7 b 1 6 a 7 3 3 5 3 5 < / d 1 p 1 : N a m e > < d 1 p 1 : P a r e n t   z : R e f = " i 1 8 8 0 " / > < d 1 p 1 : U U I D > b c 3 e b 8 5 5 - 7 c 4 5 - 4 d 9 6 - b 3 d e - 8 9 1 b 8 8 0 4 6 8 0 c < / d 1 p 1 : U U I D > < d 1 p 1 : C o n t a i n e r   z : R e f = " i 1 8 8 1 " / > < d 1 p 1 : V a l u e   i : t y p e = " d 1 : s t r i n g " > ' T 2 ' ! R 1 1 2 C 1 < / d 1 p 1 : V a l u e > < / d 2 : a n y T y p e > < / d 1 p 1 : _ e l e m e n t s > < d 1 p 1 : _ c o n t e x t C o l l e c t i o n s > < d 2 : K e y V a l u e O f a n y T y p e C o m p o n e n t C o l l e c t i o n O f a n y T y p e g W H h t R N j > < d 2 : K e y   z : R e f = " i 1 8 " / > < d 2 : V a l u e   z : I d = " i 1 8 8 4 " > < d 1 p 1 : U U I D > 9 6 1 2 9 7 8 a - c 9 a 1 - 4 5 1 3 - 8 e d 1 - 7 c d 7 2 7 b b c 7 3 f < / d 1 p 1 : U U I D > < d 1 p 1 : _ e l e m e n t s > < d 2 : a n y T y p e   z : R e f = " i 1 8 8 2 " / > < d 2 : a n y T y p e   z : R e f = " i 1 8 8 3 " / > < / d 1 p 1 : _ e l e m e n t s > < / d 2 : V a l u e > < / d 2 : K e y V a l u e O f a n y T y p e C o m p o n e n t C o l l e c t i o n O f a n y T y p e g W H h t R N j > < / d 1 p 1 : _ c o n t e x t C o l l e c t i o n s > < / d 1 p 1 : _ p r o p e r t i e s > < d 1 p 1 : C o n t a i n e r   z : R e f = " i 1 8 0 2 " / > < d 1 p 1 : _ l a b e l s > < d 2 : K e y V a l u e O f s t r i n g a n y T y p e > < d 2 : K e y > L a b e l < / d 2 : K e y > < d 2 : V a l u e   z : I d = " i 1 8 8 5 "   i : t y p e = " d 1 p 1 : L a b e l " > < d 1 p 1 : P a r e n t   z : R e f = " i 1 8 8 0 " / > < d 1 p 1 : U U I D > 0 a 3 d 9 1 c 0 - b 5 d b - 4 a f 9 - b b 6 0 - d 0 2 5 1 0 4 4 e 8 b 5 < / d 1 p 1 : U U I D > < d 1 p 1 : _ t e x t s > < d 2 : K e y V a l u e O f L a b e l . T e x t K e y s t r i n g _ S R k x G n 9 d > < d 2 : K e y > < d 1 p 1 : C o n t e x t   z : R e f = " i 1 8 " / > < d 1 p 1 : L a n g u a g e   z : R e f = " i 3 2 " / > < / d 2 : K e y > < d 2 : V a l u e > P r o f e s s e u r ,   p r o f e s s i o n   s c i e n t i f i q u e 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8 8 6 "   i : t y p e = " d 1 p 1 : E l e m e n t " > < d 1 p 1 : N a m e > P r o f e s s i o n & a m p ; 3 2 ; d e & a m p ; 3 2 ; l & a m p ; 3 9 ; i n f o r m a t i o n & a m p ; 4 4 ; & a m p ; 3 2 ; d e s & a m p ; 3 2 ; a r t s & a m p ; 3 2 ; e t & a m p ; 3 2 ; d e s & a m p ; 3 2 ; s p e c t a c l e s < / d 1 p 1 : N a m e > < d 1 p 1 : O b j e c t T y p e > E l e m e n t < / d 1 p 1 : O b j e c t T y p e > < d 1 p 1 : P a r e n t   z : R e f = " i 1 7 9 6 " / > < d 1 p 1 : U U I D > 5 d b 9 e 3 4 1 - 7 0 0 c - 4 7 4 b - 8 c 4 5 - a d 4 f 0 e 7 c f f d 6 < / d 1 p 1 : U U I D > < d 1 p 1 : _ p r o p e r t i e s   z : I d = " i 1 8 8 7 "   i : t y p e = " d 1 p 1 : M D M P r o p e r t i e s " > < d 1 p 1 : P a r e n t   z : R e f = " i 1 8 8 6 " / > < d 1 p 1 : U U I D > 6 3 a a 9 4 e c - 7 3 2 a - 4 0 d b - 9 2 9 0 - 2 0 6 e a 0 f e c e 8 d < / d 1 p 1 : U U I D > < d 1 p 1 : _ e l e m e n t s > < d 2 : a n y T y p e   z : I d = " i 1 8 8 8 "   i : t y p e = " d 1 p 1 : M D M P r o p e r t y " > < d 1 p 1 : N a m e > _ 3 b 2 c e 8 7 f _ a 8 3 9 _ 4 0 9 a _ 9 e 6 8 _ 4 e 9 4 f 2 9 2 d a 7 6 < / d 1 p 1 : N a m e > < d 1 p 1 : P a r e n t   z : R e f = " i 1 8 8 6 " / > < d 1 p 1 : U U I D > d 6 b d e e b 2 - 7 f 5 0 - 4 e b 7 - 8 0 e f - b 3 9 6 a 6 6 9 a 6 b e < / d 1 p 1 : U U I D > < d 1 p 1 : C o n t a i n e r   z : R e f = " i 1 8 8 7 " / > < d 1 p 1 : V a l u e   i : t y p e = " d 1 : s t r i n g " > ' T 1 ' ! R 1 1 3 C 1 < / d 1 p 1 : V a l u e > < / d 2 : a n y T y p e > < d 2 : a n y T y p e   z : I d = " i 1 8 8 9 "   i : t y p e = " d 1 p 1 : M D M P r o p e r t y " > < d 1 p 1 : N a m e > _ 4 1 a 3 c 8 8 d _ b 2 1 7 _ 4 b f 1 _ a 3 6 0 _ 4 7 b 1 6 a 7 3 3 5 3 5 < / d 1 p 1 : N a m e > < d 1 p 1 : P a r e n t   z : R e f = " i 1 8 8 6 " / > < d 1 p 1 : U U I D > c e a 2 3 1 9 d - d e c 8 - 4 9 c e - 8 2 2 5 - 7 f 4 f 1 9 c 3 6 5 3 1 < / d 1 p 1 : U U I D > < d 1 p 1 : C o n t a i n e r   z : R e f = " i 1 8 8 7 " / > < d 1 p 1 : V a l u e   i : t y p e = " d 1 : s t r i n g " > ' T 2 ' ! R 1 1 3 C 1 < / d 1 p 1 : V a l u e > < / d 2 : a n y T y p e > < / d 1 p 1 : _ e l e m e n t s > < d 1 p 1 : _ c o n t e x t C o l l e c t i o n s > < d 2 : K e y V a l u e O f a n y T y p e C o m p o n e n t C o l l e c t i o n O f a n y T y p e g W H h t R N j > < d 2 : K e y   z : R e f = " i 1 8 " / > < d 2 : V a l u e   z : I d = " i 1 8 9 0 " > < d 1 p 1 : U U I D > b 5 b 1 c 4 1 8 - c 2 f d - 4 e d c - 9 8 5 0 - d 5 2 a 4 b 9 e f f f 0 < / d 1 p 1 : U U I D > < d 1 p 1 : _ e l e m e n t s > < d 2 : a n y T y p e   z : R e f = " i 1 8 8 8 " / > < d 2 : a n y T y p e   z : R e f = " i 1 8 8 9 " / > < / d 1 p 1 : _ e l e m e n t s > < / d 2 : V a l u e > < / d 2 : K e y V a l u e O f a n y T y p e C o m p o n e n t C o l l e c t i o n O f a n y T y p e g W H h t R N j > < / d 1 p 1 : _ c o n t e x t C o l l e c t i o n s > < / d 1 p 1 : _ p r o p e r t i e s > < d 1 p 1 : C o n t a i n e r   z : R e f = " i 1 8 0 2 " / > < d 1 p 1 : _ l a b e l s > < d 2 : K e y V a l u e O f s t r i n g a n y T y p e > < d 2 : K e y > L a b e l < / d 2 : K e y > < d 2 : V a l u e   z : I d = " i 1 8 9 1 "   i : t y p e = " d 1 p 1 : L a b e l " > < d 1 p 1 : P a r e n t   z : R e f = " i 1 8 8 6 " / > < d 1 p 1 : U U I D > 5 9 4 6 7 a b 7 - 4 c b 6 - 4 f 0 9 - 8 6 e e - 4 c 6 f 4 1 4 a a 3 f 7 < / d 1 p 1 : U U I D > < d 1 p 1 : _ t e x t s > < d 2 : K e y V a l u e O f L a b e l . T e x t K e y s t r i n g _ S R k x G n 9 d > < d 2 : K e y > < d 1 p 1 : C o n t e x t   z : R e f = " i 1 8 " / > < d 1 p 1 : L a n g u a g e   z : R e f = " i 3 2 " / > < / d 2 : K e y > < d 2 : V a l u e > P r o f e s s i o n   d e   l ' i n f o r m a t i o n ,   d e s   a r t s   e t   d e s   s p e c t a c l e s 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8 9 2 "   i : t y p e = " d 1 p 1 : E l e m e n t " > < d 1 p 1 : N a m e > C a d r e & a m p ; 3 2 ; a d m i n i s t r a t i f & a m p ; 3 2 ; e t & a m p ; 3 2 ; c o m m e r c i a l & a m p ; 3 2 ; d & a m p ; 3 9 ; e n t r e p r i s e < / d 1 p 1 : N a m e > < d 1 p 1 : O b j e c t T y p e > E l e m e n t < / d 1 p 1 : O b j e c t T y p e > < d 1 p 1 : P a r e n t   z : R e f = " i 1 7 9 6 " / > < d 1 p 1 : U U I D > 9 c 3 7 b 2 f 7 - 5 b e 4 - 4 4 f 9 - a 2 a b - 5 d 6 e 0 2 3 f a b 8 f < / d 1 p 1 : U U I D > < d 1 p 1 : _ p r o p e r t i e s   z : I d = " i 1 8 9 3 "   i : t y p e = " d 1 p 1 : M D M P r o p e r t i e s " > < d 1 p 1 : P a r e n t   z : R e f = " i 1 8 9 2 " / > < d 1 p 1 : U U I D > 0 5 1 0 8 d b d - b d 9 a - 4 e b c - 9 7 1 0 - b 8 1 e 0 b e 4 e 2 5 9 < / d 1 p 1 : U U I D > < d 1 p 1 : _ e l e m e n t s > < d 2 : a n y T y p e   z : I d = " i 1 8 9 4 "   i : t y p e = " d 1 p 1 : M D M P r o p e r t y " > < d 1 p 1 : N a m e > _ 3 b 2 c e 8 7 f _ a 8 3 9 _ 4 0 9 a _ 9 e 6 8 _ 4 e 9 4 f 2 9 2 d a 7 6 < / d 1 p 1 : N a m e > < d 1 p 1 : P a r e n t   z : R e f = " i 1 8 9 2 " / > < d 1 p 1 : U U I D > 2 6 9 b a 5 4 7 - 2 5 d 5 - 4 9 f c - 8 f 7 6 - 2 3 4 3 d 4 e e 8 1 9 8 < / d 1 p 1 : U U I D > < d 1 p 1 : C o n t a i n e r   z : R e f = " i 1 8 9 3 " / > < d 1 p 1 : V a l u e   i : t y p e = " d 1 : s t r i n g " > ' T 1 ' ! R 1 1 4 C 1 < / d 1 p 1 : V a l u e > < / d 2 : a n y T y p e > < d 2 : a n y T y p e   z : I d = " i 1 8 9 5 "   i : t y p e = " d 1 p 1 : M D M P r o p e r t y " > < d 1 p 1 : N a m e > _ 4 1 a 3 c 8 8 d _ b 2 1 7 _ 4 b f 1 _ a 3 6 0 _ 4 7 b 1 6 a 7 3 3 5 3 5 < / d 1 p 1 : N a m e > < d 1 p 1 : P a r e n t   z : R e f = " i 1 8 9 2 " / > < d 1 p 1 : U U I D > 5 f 7 3 0 0 2 9 - 2 7 7 b - 4 9 8 d - b a 3 7 - f f 2 4 e 8 3 5 0 2 9 3 < / d 1 p 1 : U U I D > < d 1 p 1 : C o n t a i n e r   z : R e f = " i 1 8 9 3 " / > < d 1 p 1 : V a l u e   i : t y p e = " d 1 : s t r i n g " > ' T 2 ' ! R 1 1 4 C 1 < / d 1 p 1 : V a l u e > < / d 2 : a n y T y p e > < / d 1 p 1 : _ e l e m e n t s > < d 1 p 1 : _ c o n t e x t C o l l e c t i o n s > < d 2 : K e y V a l u e O f a n y T y p e C o m p o n e n t C o l l e c t i o n O f a n y T y p e g W H h t R N j > < d 2 : K e y   z : R e f = " i 1 8 " / > < d 2 : V a l u e   z : I d = " i 1 8 9 6 " > < d 1 p 1 : U U I D > 6 7 c 0 1 e 2 c - c 8 e f - 4 a 3 0 - 8 3 6 a - f 5 b 4 b a b 1 2 e 3 0 < / d 1 p 1 : U U I D > < d 1 p 1 : _ e l e m e n t s > < d 2 : a n y T y p e   z : R e f = " i 1 8 9 4 " / > < d 2 : a n y T y p e   z : R e f = " i 1 8 9 5 " / > < / d 1 p 1 : _ e l e m e n t s > < / d 2 : V a l u e > < / d 2 : K e y V a l u e O f a n y T y p e C o m p o n e n t C o l l e c t i o n O f a n y T y p e g W H h t R N j > < / d 1 p 1 : _ c o n t e x t C o l l e c t i o n s > < / d 1 p 1 : _ p r o p e r t i e s > < d 1 p 1 : C o n t a i n e r   z : R e f = " i 1 8 0 2 " / > < d 1 p 1 : _ l a b e l s > < d 2 : K e y V a l u e O f s t r i n g a n y T y p e > < d 2 : K e y > L a b e l < / d 2 : K e y > < d 2 : V a l u e   z : I d = " i 1 8 9 7 "   i : t y p e = " d 1 p 1 : L a b e l " > < d 1 p 1 : P a r e n t   z : R e f = " i 1 8 9 2 " / > < d 1 p 1 : U U I D > f 9 f 6 8 d c f - 2 7 4 5 - 4 8 4 2 - b f 3 1 - a 2 1 2 f 8 a 7 c b b 8 < / d 1 p 1 : U U I D > < d 1 p 1 : _ t e x t s > < d 2 : K e y V a l u e O f L a b e l . T e x t K e y s t r i n g _ S R k x G n 9 d > < d 2 : K e y > < d 1 p 1 : C o n t e x t   z : R e f = " i 1 8 " / > < d 1 p 1 : L a n g u a g e   z : R e f = " i 3 2 " / > < / d 2 : K e y > < d 2 : V a l u e > C a d r e   a d m i n i s t r a t i f   e t   c o m m e r c i a l   d ' e n t r e p r i s e 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8 9 8 "   i : t y p e = " d 1 p 1 : E l e m e n t " > < d 1 p 1 : N a m e > I n g & a m p ; 2 3 3 ; n i e u r & a m p ; 3 2 ; e t & a m p ; 3 2 ; c a d r e & a m p ; 3 2 ; t e c h n i q u e & a m p ; 3 2 ; d & a m p ; 3 9 ; e n t r e p r i s e < / d 1 p 1 : N a m e > < d 1 p 1 : O b j e c t T y p e > E l e m e n t < / d 1 p 1 : O b j e c t T y p e > < d 1 p 1 : P a r e n t   z : R e f = " i 1 7 9 6 " / > < d 1 p 1 : U U I D > 1 f 5 e 7 3 9 f - a 9 0 e - 4 c 2 2 - b 0 7 c - 9 0 e 6 d 4 1 9 2 f f a < / d 1 p 1 : U U I D > < d 1 p 1 : _ p r o p e r t i e s   z : I d = " i 1 8 9 9 "   i : t y p e = " d 1 p 1 : M D M P r o p e r t i e s " > < d 1 p 1 : P a r e n t   z : R e f = " i 1 8 9 8 " / > < d 1 p 1 : U U I D > e 6 f a a e 8 6 - b 1 4 1 - 4 2 c 6 - b 4 5 0 - c d 1 8 6 c d 9 b 8 e e < / d 1 p 1 : U U I D > < d 1 p 1 : _ e l e m e n t s > < d 2 : a n y T y p e   z : I d = " i 1 9 0 0 "   i : t y p e = " d 1 p 1 : M D M P r o p e r t y " > < d 1 p 1 : N a m e > _ 3 b 2 c e 8 7 f _ a 8 3 9 _ 4 0 9 a _ 9 e 6 8 _ 4 e 9 4 f 2 9 2 d a 7 6 < / d 1 p 1 : N a m e > < d 1 p 1 : P a r e n t   z : R e f = " i 1 8 9 8 " / > < d 1 p 1 : U U I D > 8 0 5 d 7 3 0 c - 8 e f 2 - 4 f 3 2 - b f a b - 8 f d 2 c 0 5 c b f d 1 < / d 1 p 1 : U U I D > < d 1 p 1 : C o n t a i n e r   z : R e f = " i 1 8 9 9 " / > < d 1 p 1 : V a l u e   i : t y p e = " d 1 : s t r i n g " > ' T 1 ' ! R 1 1 5 C 1 < / d 1 p 1 : V a l u e > < / d 2 : a n y T y p e > < d 2 : a n y T y p e   z : I d = " i 1 9 0 1 "   i : t y p e = " d 1 p 1 : M D M P r o p e r t y " > < d 1 p 1 : N a m e > _ 4 1 a 3 c 8 8 d _ b 2 1 7 _ 4 b f 1 _ a 3 6 0 _ 4 7 b 1 6 a 7 3 3 5 3 5 < / d 1 p 1 : N a m e > < d 1 p 1 : P a r e n t   z : R e f = " i 1 8 9 8 " / > < d 1 p 1 : U U I D > b 8 e f 5 4 5 2 - 0 c 2 f - 4 2 e 2 - 9 7 5 2 - 1 e 4 5 0 1 6 7 7 a b a < / d 1 p 1 : U U I D > < d 1 p 1 : C o n t a i n e r   z : R e f = " i 1 8 9 9 " / > < d 1 p 1 : V a l u e   i : t y p e = " d 1 : s t r i n g " > ' T 2 ' ! R 1 1 5 C 1 < / d 1 p 1 : V a l u e > < / d 2 : a n y T y p e > < / d 1 p 1 : _ e l e m e n t s > < d 1 p 1 : _ c o n t e x t C o l l e c t i o n s > < d 2 : K e y V a l u e O f a n y T y p e C o m p o n e n t C o l l e c t i o n O f a n y T y p e g W H h t R N j > < d 2 : K e y   z : R e f = " i 1 8 " / > < d 2 : V a l u e   z : I d = " i 1 9 0 2 " > < d 1 p 1 : U U I D > 8 c 8 c f 9 1 0 - 9 4 d 3 - 4 8 2 9 - a a 7 4 - 3 7 7 a b 7 e 5 9 6 5 0 < / d 1 p 1 : U U I D > < d 1 p 1 : _ e l e m e n t s > < d 2 : a n y T y p e   z : R e f = " i 1 9 0 0 " / > < d 2 : a n y T y p e   z : R e f = " i 1 9 0 1 " / > < / d 1 p 1 : _ e l e m e n t s > < / d 2 : V a l u e > < / d 2 : K e y V a l u e O f a n y T y p e C o m p o n e n t C o l l e c t i o n O f a n y T y p e g W H h t R N j > < / d 1 p 1 : _ c o n t e x t C o l l e c t i o n s > < / d 1 p 1 : _ p r o p e r t i e s > < d 1 p 1 : C o n t a i n e r   z : R e f = " i 1 8 0 2 " / > < d 1 p 1 : _ l a b e l s > < d 2 : K e y V a l u e O f s t r i n g a n y T y p e > < d 2 : K e y > L a b e l < / d 2 : K e y > < d 2 : V a l u e   z : I d = " i 1 9 0 3 "   i : t y p e = " d 1 p 1 : L a b e l " > < d 1 p 1 : P a r e n t   z : R e f = " i 1 8 9 8 " / > < d 1 p 1 : U U I D > 5 9 f f 0 7 5 a - 3 e 8 4 - 4 a 8 8 - a c 2 6 - 9 1 9 4 9 2 b 9 5 4 f 5 < / d 1 p 1 : U U I D > < d 1 p 1 : _ t e x t s > < d 2 : K e y V a l u e O f L a b e l . T e x t K e y s t r i n g _ S R k x G n 9 d > < d 2 : K e y > < d 1 p 1 : C o n t e x t   z : R e f = " i 1 8 " / > < d 1 p 1 : L a n g u a g e   z : R e f = " i 3 2 " / > < / d 2 : K e y > < d 2 : V a l u e > I n g � n i e u r   e t   c a d r e   t e c h n i q u e   d ' e n t r e p r i s e 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9 0 4 "   i : t y p e = " d 1 p 1 : E l e m e n t " > < d 1 p 1 : N a m e > I n s t i t u t e u r & a m p ; 3 2 ; e t & a m p ; 3 2 ; a s s i m i l & a m p ; 2 3 3 ; < / d 1 p 1 : N a m e > < d 1 p 1 : O b j e c t T y p e > E l e m e n t < / d 1 p 1 : O b j e c t T y p e > < d 1 p 1 : P a r e n t   z : R e f = " i 1 7 9 6 " / > < d 1 p 1 : U U I D > a 2 b 9 b d d 2 - 4 f 4 4 - 4 7 1 c - b 7 6 6 - a 3 5 6 a 0 e 8 2 7 c 2 < / d 1 p 1 : U U I D > < d 1 p 1 : _ p r o p e r t i e s   z : I d = " i 1 9 0 5 "   i : t y p e = " d 1 p 1 : M D M P r o p e r t i e s " > < d 1 p 1 : P a r e n t   z : R e f = " i 1 9 0 4 " / > < d 1 p 1 : U U I D > 5 3 8 7 2 c 9 a - f 4 d a - 4 7 0 1 - 8 3 3 a - 2 e c a c 8 6 5 8 4 9 f < / d 1 p 1 : U U I D > < d 1 p 1 : _ e l e m e n t s > < d 2 : a n y T y p e   z : I d = " i 1 9 0 6 "   i : t y p e = " d 1 p 1 : M D M P r o p e r t y " > < d 1 p 1 : N a m e > _ 3 b 2 c e 8 7 f _ a 8 3 9 _ 4 0 9 a _ 9 e 6 8 _ 4 e 9 4 f 2 9 2 d a 7 6 < / d 1 p 1 : N a m e > < d 1 p 1 : P a r e n t   z : R e f = " i 1 9 0 4 " / > < d 1 p 1 : U U I D > 9 3 f f c b 8 d - a 0 b 9 - 4 3 d a - a 5 9 6 - 5 2 c c 3 1 0 a 8 1 b 9 < / d 1 p 1 : U U I D > < d 1 p 1 : C o n t a i n e r   z : R e f = " i 1 9 0 5 " / > < d 1 p 1 : V a l u e   i : t y p e = " d 1 : s t r i n g " > ' T 1 ' ! R 1 1 6 C 1 < / d 1 p 1 : V a l u e > < / d 2 : a n y T y p e > < d 2 : a n y T y p e   z : I d = " i 1 9 0 7 "   i : t y p e = " d 1 p 1 : M D M P r o p e r t y " > < d 1 p 1 : N a m e > _ 4 1 a 3 c 8 8 d _ b 2 1 7 _ 4 b f 1 _ a 3 6 0 _ 4 7 b 1 6 a 7 3 3 5 3 5 < / d 1 p 1 : N a m e > < d 1 p 1 : P a r e n t   z : R e f = " i 1 9 0 4 " / > < d 1 p 1 : U U I D > b 2 c 2 1 0 0 0 - 4 1 4 1 - 4 4 4 1 - a d 5 4 - 3 a 0 3 f 1 f 6 c 6 8 1 < / d 1 p 1 : U U I D > < d 1 p 1 : C o n t a i n e r   z : R e f = " i 1 9 0 5 " / > < d 1 p 1 : V a l u e   i : t y p e = " d 1 : s t r i n g " > ' T 2 ' ! R 1 1 6 C 1 < / d 1 p 1 : V a l u e > < / d 2 : a n y T y p e > < / d 1 p 1 : _ e l e m e n t s > < d 1 p 1 : _ c o n t e x t C o l l e c t i o n s > < d 2 : K e y V a l u e O f a n y T y p e C o m p o n e n t C o l l e c t i o n O f a n y T y p e g W H h t R N j > < d 2 : K e y   z : R e f = " i 1 8 " / > < d 2 : V a l u e   z : I d = " i 1 9 0 8 " > < d 1 p 1 : U U I D > f f 8 8 b d 6 f - c 2 b e - 4 3 1 a - b 3 1 0 - 2 9 b 1 2 3 3 c 8 1 d e < / d 1 p 1 : U U I D > < d 1 p 1 : _ e l e m e n t s > < d 2 : a n y T y p e   z : R e f = " i 1 9 0 6 " / > < d 2 : a n y T y p e   z : R e f = " i 1 9 0 7 " / > < / d 1 p 1 : _ e l e m e n t s > < / d 2 : V a l u e > < / d 2 : K e y V a l u e O f a n y T y p e C o m p o n e n t C o l l e c t i o n O f a n y T y p e g W H h t R N j > < / d 1 p 1 : _ c o n t e x t C o l l e c t i o n s > < / d 1 p 1 : _ p r o p e r t i e s > < d 1 p 1 : C o n t a i n e r   z : R e f = " i 1 8 0 2 " / > < d 1 p 1 : _ l a b e l s > < d 2 : K e y V a l u e O f s t r i n g a n y T y p e > < d 2 : K e y > L a b e l < / d 2 : K e y > < d 2 : V a l u e   z : I d = " i 1 9 0 9 "   i : t y p e = " d 1 p 1 : L a b e l " > < d 1 p 1 : P a r e n t   z : R e f = " i 1 9 0 4 " / > < d 1 p 1 : U U I D > 3 7 a d 7 6 3 5 - 4 9 8 1 - 4 f c 2 - b 1 5 3 - 2 5 6 4 6 e 9 e 7 7 1 4 < / d 1 p 1 : U U I D > < d 1 p 1 : _ t e x t s > < d 2 : K e y V a l u e O f L a b e l . T e x t K e y s t r i n g _ S R k x G n 9 d > < d 2 : K e y > < d 1 p 1 : C o n t e x t   z : R e f = " i 1 8 " / > < d 1 p 1 : L a n g u a g e   z : R e f = " i 3 2 " / > < / d 2 : K e y > < d 2 : V a l u e > I n s t i t u t e u r   e t   a s s i m i l � < / 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9 1 0 "   i : t y p e = " d 1 p 1 : E l e m e n t " > < d 1 p 1 : N a m e > E n c a d r e m e n t & a m p ; 3 2 ; d e & a m p ; 3 2 ; l a & a m p ; 3 2 ; s a n t & a m p ; 2 3 3 ; & a m p ; 3 2 ; e t & a m p ; 3 2 ; d u & a m p ; 3 2 ; t r a v a i l & a m p ; 3 2 ; s o c i a l < / d 1 p 1 : N a m e > < d 1 p 1 : O b j e c t T y p e > E l e m e n t < / d 1 p 1 : O b j e c t T y p e > < d 1 p 1 : P a r e n t   z : R e f = " i 1 7 9 6 " / > < d 1 p 1 : U U I D > 7 c 1 6 8 e 6 4 - 9 8 a f - 4 8 4 2 - b f b 8 - a 8 f 6 8 7 e b 7 9 c 5 < / d 1 p 1 : U U I D > < d 1 p 1 : _ p r o p e r t i e s   z : I d = " i 1 9 1 1 "   i : t y p e = " d 1 p 1 : M D M P r o p e r t i e s " > < d 1 p 1 : P a r e n t   z : R e f = " i 1 9 1 0 " / > < d 1 p 1 : U U I D > 9 9 2 e 4 0 2 3 - d 0 e b - 4 e 3 a - b c 5 d - 1 5 e e 1 7 6 3 f 5 d 5 < / d 1 p 1 : U U I D > < d 1 p 1 : _ e l e m e n t s > < d 2 : a n y T y p e   z : I d = " i 1 9 1 2 "   i : t y p e = " d 1 p 1 : M D M P r o p e r t y " > < d 1 p 1 : N a m e > _ 3 b 2 c e 8 7 f _ a 8 3 9 _ 4 0 9 a _ 9 e 6 8 _ 4 e 9 4 f 2 9 2 d a 7 6 < / d 1 p 1 : N a m e > < d 1 p 1 : P a r e n t   z : R e f = " i 1 9 1 0 " / > < d 1 p 1 : U U I D > 0 3 8 c 8 c 8 e - 2 0 f f - 4 8 6 6 - 9 f 1 d - 3 9 1 5 0 2 5 4 e b 5 0 < / d 1 p 1 : U U I D > < d 1 p 1 : C o n t a i n e r   z : R e f = " i 1 9 1 1 " / > < d 1 p 1 : V a l u e   i : t y p e = " d 1 : s t r i n g " > ' T 1 ' ! R 1 1 7 C 1 < / d 1 p 1 : V a l u e > < / d 2 : a n y T y p e > < d 2 : a n y T y p e   z : I d = " i 1 9 1 3 "   i : t y p e = " d 1 p 1 : M D M P r o p e r t y " > < d 1 p 1 : N a m e > _ 4 1 a 3 c 8 8 d _ b 2 1 7 _ 4 b f 1 _ a 3 6 0 _ 4 7 b 1 6 a 7 3 3 5 3 5 < / d 1 p 1 : N a m e > < d 1 p 1 : P a r e n t   z : R e f = " i 1 9 1 0 " / > < d 1 p 1 : U U I D > 8 e 5 b 1 5 6 e - 4 a e b - 4 b 3 6 - a a c 2 - b 8 4 7 5 0 5 9 8 a c 7 < / d 1 p 1 : U U I D > < d 1 p 1 : C o n t a i n e r   z : R e f = " i 1 9 1 1 " / > < d 1 p 1 : V a l u e   i : t y p e = " d 1 : s t r i n g " > ' T 2 ' ! R 1 1 7 C 1 < / d 1 p 1 : V a l u e > < / d 2 : a n y T y p e > < / d 1 p 1 : _ e l e m e n t s > < d 1 p 1 : _ c o n t e x t C o l l e c t i o n s > < d 2 : K e y V a l u e O f a n y T y p e C o m p o n e n t C o l l e c t i o n O f a n y T y p e g W H h t R N j > < d 2 : K e y   z : R e f = " i 1 8 " / > < d 2 : V a l u e   z : I d = " i 1 9 1 4 " > < d 1 p 1 : U U I D > b e f 4 1 1 3 4 - 8 c f b - 4 d 6 f - 9 0 0 8 - 2 7 6 8 7 e 5 4 e 6 4 3 < / d 1 p 1 : U U I D > < d 1 p 1 : _ e l e m e n t s > < d 2 : a n y T y p e   z : R e f = " i 1 9 1 2 " / > < d 2 : a n y T y p e   z : R e f = " i 1 9 1 3 " / > < / d 1 p 1 : _ e l e m e n t s > < / d 2 : V a l u e > < / d 2 : K e y V a l u e O f a n y T y p e C o m p o n e n t C o l l e c t i o n O f a n y T y p e g W H h t R N j > < / d 1 p 1 : _ c o n t e x t C o l l e c t i o n s > < / d 1 p 1 : _ p r o p e r t i e s > < d 1 p 1 : C o n t a i n e r   z : R e f = " i 1 8 0 2 " / > < d 1 p 1 : _ l a b e l s > < d 2 : K e y V a l u e O f s t r i n g a n y T y p e > < d 2 : K e y > L a b e l < / d 2 : K e y > < d 2 : V a l u e   z : I d = " i 1 9 1 5 "   i : t y p e = " d 1 p 1 : L a b e l " > < d 1 p 1 : P a r e n t   z : R e f = " i 1 9 1 0 " / > < d 1 p 1 : U U I D > 1 4 d 7 0 5 b a - 8 5 5 a - 4 c 3 9 - 8 f 3 7 - e c a f 4 c d 7 a 5 5 d < / d 1 p 1 : U U I D > < d 1 p 1 : _ t e x t s > < d 2 : K e y V a l u e O f L a b e l . T e x t K e y s t r i n g _ S R k x G n 9 d > < d 2 : K e y > < d 1 p 1 : C o n t e x t   z : R e f = " i 1 8 " / > < d 1 p 1 : L a n g u a g e   z : R e f = " i 3 2 " / > < / d 2 : K e y > < d 2 : V a l u e > E n c a d r e m e n t   d e   l a   s a n t �   e t   d u   t r a v a i l   s o c i a l < / 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9 1 6 "   i : t y p e = " d 1 p 1 : E l e m e n t " > < d 1 p 1 : N a m e > C l e r g & a m p ; 2 3 3 ; & a m p ; 4 4 ; & a m p ; 3 2 ; r e l i g i e u x < / d 1 p 1 : N a m e > < d 1 p 1 : O b j e c t T y p e > E l e m e n t < / d 1 p 1 : O b j e c t T y p e > < d 1 p 1 : P a r e n t   z : R e f = " i 1 7 9 6 " / > < d 1 p 1 : U U I D > e e 1 d c 7 1 6 - 0 3 1 c - 4 0 6 6 - 9 0 f 5 - a 1 a 7 d 3 0 8 3 e a 9 < / d 1 p 1 : U U I D > < d 1 p 1 : _ p r o p e r t i e s   z : I d = " i 1 9 1 7 "   i : t y p e = " d 1 p 1 : M D M P r o p e r t i e s " > < d 1 p 1 : P a r e n t   z : R e f = " i 1 9 1 6 " / > < d 1 p 1 : U U I D > 0 5 1 a 8 a e 1 - b 1 d 0 - 4 e 5 d - 9 1 4 5 - d b c c d a 1 f 2 d 2 5 < / d 1 p 1 : U U I D > < d 1 p 1 : _ e l e m e n t s > < d 2 : a n y T y p e   z : I d = " i 1 9 1 8 "   i : t y p e = " d 1 p 1 : M D M P r o p e r t y " > < d 1 p 1 : N a m e > _ 3 b 2 c e 8 7 f _ a 8 3 9 _ 4 0 9 a _ 9 e 6 8 _ 4 e 9 4 f 2 9 2 d a 7 6 < / d 1 p 1 : N a m e > < d 1 p 1 : P a r e n t   z : R e f = " i 1 9 1 6 " / > < d 1 p 1 : U U I D > f d a 4 e 7 d d - 9 0 f 3 - 4 8 4 9 - a 4 7 0 - 9 7 7 1 b 7 c 9 c 7 4 c < / d 1 p 1 : U U I D > < d 1 p 1 : C o n t a i n e r   z : R e f = " i 1 9 1 7 " / > < d 1 p 1 : V a l u e   i : t y p e = " d 1 : s t r i n g " > ' T 1 ' ! R 1 1 8 C 1 < / d 1 p 1 : V a l u e > < / d 2 : a n y T y p e > < d 2 : a n y T y p e   z : I d = " i 1 9 1 9 "   i : t y p e = " d 1 p 1 : M D M P r o p e r t y " > < d 1 p 1 : N a m e > _ 4 1 a 3 c 8 8 d _ b 2 1 7 _ 4 b f 1 _ a 3 6 0 _ 4 7 b 1 6 a 7 3 3 5 3 5 < / d 1 p 1 : N a m e > < d 1 p 1 : P a r e n t   z : R e f = " i 1 9 1 6 " / > < d 1 p 1 : U U I D > 5 8 d d 6 6 0 8 - 9 0 9 d - 4 b a 0 - 8 f e d - b 1 4 8 9 f d a 6 8 e b < / d 1 p 1 : U U I D > < d 1 p 1 : C o n t a i n e r   z : R e f = " i 1 9 1 7 " / > < d 1 p 1 : V a l u e   i : t y p e = " d 1 : s t r i n g " > ' T 2 ' ! R 1 1 8 C 1 < / d 1 p 1 : V a l u e > < / d 2 : a n y T y p e > < / d 1 p 1 : _ e l e m e n t s > < d 1 p 1 : _ c o n t e x t C o l l e c t i o n s > < d 2 : K e y V a l u e O f a n y T y p e C o m p o n e n t C o l l e c t i o n O f a n y T y p e g W H h t R N j > < d 2 : K e y   z : R e f = " i 1 8 " / > < d 2 : V a l u e   z : I d = " i 1 9 2 0 " > < d 1 p 1 : U U I D > 7 0 e 6 4 d c d - d f 9 4 - 4 8 3 0 - 8 2 0 e - a 1 e f 5 e f 1 9 a 7 2 < / d 1 p 1 : U U I D > < d 1 p 1 : _ e l e m e n t s > < d 2 : a n y T y p e   z : R e f = " i 1 9 1 8 " / > < d 2 : a n y T y p e   z : R e f = " i 1 9 1 9 " / > < / d 1 p 1 : _ e l e m e n t s > < / d 2 : V a l u e > < / d 2 : K e y V a l u e O f a n y T y p e C o m p o n e n t C o l l e c t i o n O f a n y T y p e g W H h t R N j > < / d 1 p 1 : _ c o n t e x t C o l l e c t i o n s > < / d 1 p 1 : _ p r o p e r t i e s > < d 1 p 1 : C o n t a i n e r   z : R e f = " i 1 8 0 2 " / > < d 1 p 1 : _ l a b e l s > < d 2 : K e y V a l u e O f s t r i n g a n y T y p e > < d 2 : K e y > L a b e l < / d 2 : K e y > < d 2 : V a l u e   z : I d = " i 1 9 2 1 "   i : t y p e = " d 1 p 1 : L a b e l " > < d 1 p 1 : P a r e n t   z : R e f = " i 1 9 1 6 " / > < d 1 p 1 : U U I D > f b b d e 6 f 0 - b 0 3 9 - 4 8 9 f - 8 f 5 1 - 1 8 5 8 9 8 b 0 f b b 8 < / d 1 p 1 : U U I D > < d 1 p 1 : _ t e x t s > < d 2 : K e y V a l u e O f L a b e l . T e x t K e y s t r i n g _ S R k x G n 9 d > < d 2 : K e y > < d 1 p 1 : C o n t e x t   z : R e f = " i 1 8 " / > < d 1 p 1 : L a n g u a g e   z : R e f = " i 3 2 " / > < / d 2 : K e y > < d 2 : V a l u e > C l e r g � ,   r e l i g i e u x < / 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9 2 2 "   i : t y p e = " d 1 p 1 : E l e m e n t " > < d 1 p 1 : N a m e > E n c a d r e m e n t & a m p ; 3 2 ; a d m i n i s t r a t i f & a m p ; 3 2 ; d e & a m p ; 3 2 ; l a & a m p ; 3 2 ; f o n c t i o n & a m p ; 3 2 ; p u b l i q u e < / d 1 p 1 : N a m e > < d 1 p 1 : O b j e c t T y p e > E l e m e n t < / d 1 p 1 : O b j e c t T y p e > < d 1 p 1 : P a r e n t   z : R e f = " i 1 7 9 6 " / > < d 1 p 1 : U U I D > 8 3 b 5 7 e 3 a - a 7 e 0 - 4 7 e 1 - b 0 7 0 - 5 9 6 a c 8 3 b 1 6 9 e < / d 1 p 1 : U U I D > < d 1 p 1 : _ p r o p e r t i e s   z : I d = " i 1 9 2 3 "   i : t y p e = " d 1 p 1 : M D M P r o p e r t i e s " > < d 1 p 1 : P a r e n t   z : R e f = " i 1 9 2 2 " / > < d 1 p 1 : U U I D > 1 d 6 c b 9 9 8 - e 3 8 9 - 4 7 4 6 - b 0 b 7 - 8 4 a f b f f c 9 7 5 0 < / d 1 p 1 : U U I D > < d 1 p 1 : _ e l e m e n t s > < d 2 : a n y T y p e   z : I d = " i 1 9 2 4 "   i : t y p e = " d 1 p 1 : M D M P r o p e r t y " > < d 1 p 1 : N a m e > _ 3 b 2 c e 8 7 f _ a 8 3 9 _ 4 0 9 a _ 9 e 6 8 _ 4 e 9 4 f 2 9 2 d a 7 6 < / d 1 p 1 : N a m e > < d 1 p 1 : P a r e n t   z : R e f = " i 1 9 2 2 " / > < d 1 p 1 : U U I D > 4 1 0 b 6 b 6 5 - 6 6 2 1 - 4 d e 0 - 8 9 4 9 - 7 9 0 a 9 d 8 8 2 0 8 3 < / d 1 p 1 : U U I D > < d 1 p 1 : C o n t a i n e r   z : R e f = " i 1 9 2 3 " / > < d 1 p 1 : V a l u e   i : t y p e = " d 1 : s t r i n g " > ' T 1 ' ! R 1 1 9 C 1 < / d 1 p 1 : V a l u e > < / d 2 : a n y T y p e > < d 2 : a n y T y p e   z : I d = " i 1 9 2 5 "   i : t y p e = " d 1 p 1 : M D M P r o p e r t y " > < d 1 p 1 : N a m e > _ 4 1 a 3 c 8 8 d _ b 2 1 7 _ 4 b f 1 _ a 3 6 0 _ 4 7 b 1 6 a 7 3 3 5 3 5 < / d 1 p 1 : N a m e > < d 1 p 1 : P a r e n t   z : R e f = " i 1 9 2 2 " / > < d 1 p 1 : U U I D > 0 c e 6 c f 1 4 - c c b 6 - 4 c 3 9 - b 5 2 5 - 6 c 4 b 2 6 a 1 f 8 b 0 < / d 1 p 1 : U U I D > < d 1 p 1 : C o n t a i n e r   z : R e f = " i 1 9 2 3 " / > < d 1 p 1 : V a l u e   i : t y p e = " d 1 : s t r i n g " > ' T 2 ' ! R 1 1 9 C 1 < / d 1 p 1 : V a l u e > < / d 2 : a n y T y p e > < / d 1 p 1 : _ e l e m e n t s > < d 1 p 1 : _ c o n t e x t C o l l e c t i o n s > < d 2 : K e y V a l u e O f a n y T y p e C o m p o n e n t C o l l e c t i o n O f a n y T y p e g W H h t R N j > < d 2 : K e y   z : R e f = " i 1 8 " / > < d 2 : V a l u e   z : I d = " i 1 9 2 6 " > < d 1 p 1 : U U I D > c 1 f 4 f f 5 5 - 8 c b 6 - 4 d c e - 8 5 d 6 - f a c 3 3 b b b b b 3 5 < / d 1 p 1 : U U I D > < d 1 p 1 : _ e l e m e n t s > < d 2 : a n y T y p e   z : R e f = " i 1 9 2 4 " / > < d 2 : a n y T y p e   z : R e f = " i 1 9 2 5 " / > < / d 1 p 1 : _ e l e m e n t s > < / d 2 : V a l u e > < / d 2 : K e y V a l u e O f a n y T y p e C o m p o n e n t C o l l e c t i o n O f a n y T y p e g W H h t R N j > < / d 1 p 1 : _ c o n t e x t C o l l e c t i o n s > < / d 1 p 1 : _ p r o p e r t i e s > < d 1 p 1 : C o n t a i n e r   z : R e f = " i 1 8 0 2 " / > < d 1 p 1 : _ l a b e l s > < d 2 : K e y V a l u e O f s t r i n g a n y T y p e > < d 2 : K e y > L a b e l < / d 2 : K e y > < d 2 : V a l u e   z : I d = " i 1 9 2 7 "   i : t y p e = " d 1 p 1 : L a b e l " > < d 1 p 1 : P a r e n t   z : R e f = " i 1 9 2 2 " / > < d 1 p 1 : U U I D > 6 0 f 5 e f f 7 - 2 0 0 7 - 4 5 6 c - 9 8 1 e - e d 1 8 9 a 2 3 b 4 4 3 < / d 1 p 1 : U U I D > < d 1 p 1 : _ t e x t s > < d 2 : K e y V a l u e O f L a b e l . T e x t K e y s t r i n g _ S R k x G n 9 d > < d 2 : K e y > < d 1 p 1 : C o n t e x t   z : R e f = " i 1 8 " / > < d 1 p 1 : L a n g u a g e   z : R e f = " i 3 2 " / > < / d 2 : K e y > < d 2 : V a l u e > E n c a d r e m e n t   a d m i n i s t r a t i f   d e   l a   f o n c t i o n   p u b l i q u e 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9 2 8 "   i : t y p e = " d 1 p 1 : E l e m e n t " > < d 1 p 1 : N a m e > E n c a d r e m e n t & a m p ; 3 2 ; a d m i n i s t r a t i f & a m p ; 3 2 ; e t & a m p ; 3 2 ; c o m m e r c i a l & a m p ; 3 2 ; d e s & a m p ; 3 2 ; e n t r e p r i s e s < / d 1 p 1 : N a m e > < d 1 p 1 : O b j e c t T y p e > E l e m e n t < / d 1 p 1 : O b j e c t T y p e > < d 1 p 1 : P a r e n t   z : R e f = " i 1 7 9 6 " / > < d 1 p 1 : U U I D > 3 d e c 2 2 9 5 - 7 e 9 a - 4 0 4 d - 8 3 3 5 - 1 8 1 e d 8 6 e c 3 4 d < / d 1 p 1 : U U I D > < d 1 p 1 : _ p r o p e r t i e s   z : I d = " i 1 9 2 9 "   i : t y p e = " d 1 p 1 : M D M P r o p e r t i e s " > < d 1 p 1 : P a r e n t   z : R e f = " i 1 9 2 8 " / > < d 1 p 1 : U U I D > a 2 1 3 d 4 c a - d a 0 e - 4 2 d a - a 5 a 5 - c f 5 5 c 6 4 c 1 e 3 c < / d 1 p 1 : U U I D > < d 1 p 1 : _ e l e m e n t s > < d 2 : a n y T y p e   z : I d = " i 1 9 3 0 "   i : t y p e = " d 1 p 1 : M D M P r o p e r t y " > < d 1 p 1 : N a m e > _ 3 b 2 c e 8 7 f _ a 8 3 9 _ 4 0 9 a _ 9 e 6 8 _ 4 e 9 4 f 2 9 2 d a 7 6 < / d 1 p 1 : N a m e > < d 1 p 1 : P a r e n t   z : R e f = " i 1 9 2 8 " / > < d 1 p 1 : U U I D > 8 4 1 3 1 f 4 e - c b d 0 - 4 5 7 a - 8 e 3 9 - 1 c f f 1 3 8 d 1 4 7 1 < / d 1 p 1 : U U I D > < d 1 p 1 : C o n t a i n e r   z : R e f = " i 1 9 2 9 " / > < d 1 p 1 : V a l u e   i : t y p e = " d 1 : s t r i n g " > ' T 1 ' ! R 1 2 0 C 1 < / d 1 p 1 : V a l u e > < / d 2 : a n y T y p e > < d 2 : a n y T y p e   z : I d = " i 1 9 3 1 "   i : t y p e = " d 1 p 1 : M D M P r o p e r t y " > < d 1 p 1 : N a m e > _ 4 1 a 3 c 8 8 d _ b 2 1 7 _ 4 b f 1 _ a 3 6 0 _ 4 7 b 1 6 a 7 3 3 5 3 5 < / d 1 p 1 : N a m e > < d 1 p 1 : P a r e n t   z : R e f = " i 1 9 2 8 " / > < d 1 p 1 : U U I D > 6 e 3 3 e 6 d 2 - 3 d 9 7 - 4 b c b - 9 9 8 c - b 9 7 1 7 0 9 5 1 a 8 e < / d 1 p 1 : U U I D > < d 1 p 1 : C o n t a i n e r   z : R e f = " i 1 9 2 9 " / > < d 1 p 1 : V a l u e   i : t y p e = " d 1 : s t r i n g " > ' T 2 ' ! R 1 2 0 C 1 < / d 1 p 1 : V a l u e > < / d 2 : a n y T y p e > < / d 1 p 1 : _ e l e m e n t s > < d 1 p 1 : _ c o n t e x t C o l l e c t i o n s > < d 2 : K e y V a l u e O f a n y T y p e C o m p o n e n t C o l l e c t i o n O f a n y T y p e g W H h t R N j > < d 2 : K e y   z : R e f = " i 1 8 " / > < d 2 : V a l u e   z : I d = " i 1 9 3 2 " > < d 1 p 1 : U U I D > 8 b 4 f c a 5 a - e 0 1 a - 4 7 a 4 - 8 b 4 b - 0 6 8 d 0 5 a b 9 b 3 f < / d 1 p 1 : U U I D > < d 1 p 1 : _ e l e m e n t s > < d 2 : a n y T y p e   z : R e f = " i 1 9 3 0 " / > < d 2 : a n y T y p e   z : R e f = " i 1 9 3 1 " / > < / d 1 p 1 : _ e l e m e n t s > < / d 2 : V a l u e > < / d 2 : K e y V a l u e O f a n y T y p e C o m p o n e n t C o l l e c t i o n O f a n y T y p e g W H h t R N j > < / d 1 p 1 : _ c o n t e x t C o l l e c t i o n s > < / d 1 p 1 : _ p r o p e r t i e s > < d 1 p 1 : C o n t a i n e r   z : R e f = " i 1 8 0 2 " / > < d 1 p 1 : _ l a b e l s > < d 2 : K e y V a l u e O f s t r i n g a n y T y p e > < d 2 : K e y > L a b e l < / d 2 : K e y > < d 2 : V a l u e   z : I d = " i 1 9 3 3 "   i : t y p e = " d 1 p 1 : L a b e l " > < d 1 p 1 : P a r e n t   z : R e f = " i 1 9 2 8 " / > < d 1 p 1 : U U I D > 8 f 9 5 7 a b 0 - 6 7 5 a - 4 b 4 6 - 8 4 c 8 - f c f 5 a 8 f c d 0 a 1 < / d 1 p 1 : U U I D > < d 1 p 1 : _ t e x t s > < d 2 : K e y V a l u e O f L a b e l . T e x t K e y s t r i n g _ S R k x G n 9 d > < d 2 : K e y > < d 1 p 1 : C o n t e x t   z : R e f = " i 1 8 " / > < d 1 p 1 : L a n g u a g e   z : R e f = " i 3 2 " / > < / d 2 : K e y > < d 2 : V a l u e > E n c a d r e m e n t   a d m i n i s t r a t i f   e t   c o m m e r c i a l   d e s   e n t r e p r i s e s 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9 3 4 "   i : t y p e = " d 1 p 1 : E l e m e n t " > < d 1 p 1 : N a m e > T e c h n i c i e n < / d 1 p 1 : N a m e > < d 1 p 1 : O b j e c t T y p e > E l e m e n t < / d 1 p 1 : O b j e c t T y p e > < d 1 p 1 : P a r e n t   z : R e f = " i 1 7 9 6 " / > < d 1 p 1 : U U I D > 0 8 b 7 c 1 a a - 1 5 f f - 4 6 1 1 - b 5 8 1 - 4 6 3 8 a 3 e 3 c b 9 d < / d 1 p 1 : U U I D > < d 1 p 1 : _ p r o p e r t i e s   z : I d = " i 1 9 3 5 "   i : t y p e = " d 1 p 1 : M D M P r o p e r t i e s " > < d 1 p 1 : P a r e n t   z : R e f = " i 1 9 3 4 " / > < d 1 p 1 : U U I D > 0 8 6 0 0 7 7 3 - 9 7 2 c - 4 6 5 1 - b b b b - 5 7 5 b 5 e c a 6 9 d e < / d 1 p 1 : U U I D > < d 1 p 1 : _ e l e m e n t s > < d 2 : a n y T y p e   z : I d = " i 1 9 3 6 "   i : t y p e = " d 1 p 1 : M D M P r o p e r t y " > < d 1 p 1 : N a m e > _ 3 b 2 c e 8 7 f _ a 8 3 9 _ 4 0 9 a _ 9 e 6 8 _ 4 e 9 4 f 2 9 2 d a 7 6 < / d 1 p 1 : N a m e > < d 1 p 1 : P a r e n t   z : R e f = " i 1 9 3 4 " / > < d 1 p 1 : U U I D > 7 2 7 9 8 d 5 b - f c d 1 - 4 2 7 3 - a 9 5 0 - c 8 9 1 7 1 1 2 e a e 5 < / d 1 p 1 : U U I D > < d 1 p 1 : C o n t a i n e r   z : R e f = " i 1 9 3 5 " / > < d 1 p 1 : V a l u e   i : t y p e = " d 1 : s t r i n g " > ' T 1 ' ! R 1 2 1 C 1 < / d 1 p 1 : V a l u e > < / d 2 : a n y T y p e > < d 2 : a n y T y p e   z : I d = " i 1 9 3 7 "   i : t y p e = " d 1 p 1 : M D M P r o p e r t y " > < d 1 p 1 : N a m e > _ 4 1 a 3 c 8 8 d _ b 2 1 7 _ 4 b f 1 _ a 3 6 0 _ 4 7 b 1 6 a 7 3 3 5 3 5 < / d 1 p 1 : N a m e > < d 1 p 1 : P a r e n t   z : R e f = " i 1 9 3 4 " / > < d 1 p 1 : U U I D > 1 a 4 e f e 7 2 - 1 2 8 d - 4 d 5 6 - a f e 4 - 1 a 8 0 3 4 d 2 b 4 3 5 < / d 1 p 1 : U U I D > < d 1 p 1 : C o n t a i n e r   z : R e f = " i 1 9 3 5 " / > < d 1 p 1 : V a l u e   i : t y p e = " d 1 : s t r i n g " > ' T 2 ' ! R 1 2 1 C 1 < / d 1 p 1 : V a l u e > < / d 2 : a n y T y p e > < / d 1 p 1 : _ e l e m e n t s > < d 1 p 1 : _ c o n t e x t C o l l e c t i o n s > < d 2 : K e y V a l u e O f a n y T y p e C o m p o n e n t C o l l e c t i o n O f a n y T y p e g W H h t R N j > < d 2 : K e y   z : R e f = " i 1 8 " / > < d 2 : V a l u e   z : I d = " i 1 9 3 8 " > < d 1 p 1 : U U I D > 8 b f 0 c 8 5 4 - 7 2 2 3 - 4 5 0 e - b 7 c 7 - 8 b 2 a b 9 0 a 6 3 b 2 < / d 1 p 1 : U U I D > < d 1 p 1 : _ e l e m e n t s > < d 2 : a n y T y p e   z : R e f = " i 1 9 3 6 " / > < d 2 : a n y T y p e   z : R e f = " i 1 9 3 7 " / > < / d 1 p 1 : _ e l e m e n t s > < / d 2 : V a l u e > < / d 2 : K e y V a l u e O f a n y T y p e C o m p o n e n t C o l l e c t i o n O f a n y T y p e g W H h t R N j > < / d 1 p 1 : _ c o n t e x t C o l l e c t i o n s > < / d 1 p 1 : _ p r o p e r t i e s > < d 1 p 1 : C o n t a i n e r   z : R e f = " i 1 8 0 2 " / > < d 1 p 1 : _ l a b e l s > < d 2 : K e y V a l u e O f s t r i n g a n y T y p e > < d 2 : K e y > L a b e l < / d 2 : K e y > < d 2 : V a l u e   z : I d = " i 1 9 3 9 "   i : t y p e = " d 1 p 1 : L a b e l " > < d 1 p 1 : P a r e n t   z : R e f = " i 1 9 3 4 " / > < d 1 p 1 : U U I D > 4 7 8 f e 5 1 f - f a 6 4 - 4 5 e 6 - 8 9 b 6 - 7 b 8 1 9 4 5 2 8 f d 8 < / d 1 p 1 : U U I D > < d 1 p 1 : _ t e x t s > < d 2 : K e y V a l u e O f L a b e l . T e x t K e y s t r i n g _ S R k x G n 9 d > < d 2 : K e y > < d 1 p 1 : C o n t e x t   z : R e f = " i 1 8 " / > < d 1 p 1 : L a n g u a g e   z : R e f = " i 3 2 " / > < / d 2 : K e y > < d 2 : V a l u e > T e c h n i c i e n < / 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9 4 0 "   i : t y p e = " d 1 p 1 : E l e m e n t " > < d 1 p 1 : N a m e > C o n t r e m a & a m p ; 2 3 8 ; t r e & a m p ; 4 4 ; & a m p ; 3 2 ; a g e n t & a m p ; 3 2 ; d e & a m p ; 3 2 ; m a & a m p ; 2 3 8 ; t r i s e < / d 1 p 1 : N a m e > < d 1 p 1 : O b j e c t T y p e > E l e m e n t < / d 1 p 1 : O b j e c t T y p e > < d 1 p 1 : P a r e n t   z : R e f = " i 1 7 9 6 " / > < d 1 p 1 : U U I D > b b e b 4 0 c d - 2 5 d d - 4 8 b a - 8 4 2 f - e 0 1 9 2 9 b 3 4 3 0 0 < / d 1 p 1 : U U I D > < d 1 p 1 : _ p r o p e r t i e s   z : I d = " i 1 9 4 1 "   i : t y p e = " d 1 p 1 : M D M P r o p e r t i e s " > < d 1 p 1 : P a r e n t   z : R e f = " i 1 9 4 0 " / > < d 1 p 1 : U U I D > 7 3 2 c 1 e 8 6 - a f 8 1 - 4 a 4 c - 9 7 d 9 - f 2 b f 4 2 3 f e 8 6 e < / d 1 p 1 : U U I D > < d 1 p 1 : _ e l e m e n t s > < d 2 : a n y T y p e   z : I d = " i 1 9 4 2 "   i : t y p e = " d 1 p 1 : M D M P r o p e r t y " > < d 1 p 1 : N a m e > _ 3 b 2 c e 8 7 f _ a 8 3 9 _ 4 0 9 a _ 9 e 6 8 _ 4 e 9 4 f 2 9 2 d a 7 6 < / d 1 p 1 : N a m e > < d 1 p 1 : P a r e n t   z : R e f = " i 1 9 4 0 " / > < d 1 p 1 : U U I D > 7 9 8 d 1 b 3 2 - 4 c 6 0 - 4 4 2 1 - a 5 1 5 - d 3 8 5 b f 3 7 d 7 7 f < / d 1 p 1 : U U I D > < d 1 p 1 : C o n t a i n e r   z : R e f = " i 1 9 4 1 " / > < d 1 p 1 : V a l u e   i : t y p e = " d 1 : s t r i n g " > ' T 1 ' ! R 1 2 2 C 1 < / d 1 p 1 : V a l u e > < / d 2 : a n y T y p e > < d 2 : a n y T y p e   z : I d = " i 1 9 4 3 "   i : t y p e = " d 1 p 1 : M D M P r o p e r t y " > < d 1 p 1 : N a m e > _ 4 1 a 3 c 8 8 d _ b 2 1 7 _ 4 b f 1 _ a 3 6 0 _ 4 7 b 1 6 a 7 3 3 5 3 5 < / d 1 p 1 : N a m e > < d 1 p 1 : P a r e n t   z : R e f = " i 1 9 4 0 " / > < d 1 p 1 : U U I D > 0 7 6 3 5 7 7 b - 0 7 9 6 - 4 e 6 a - a b d a - 9 9 d 6 8 7 c 9 7 2 2 c < / d 1 p 1 : U U I D > < d 1 p 1 : C o n t a i n e r   z : R e f = " i 1 9 4 1 " / > < d 1 p 1 : V a l u e   i : t y p e = " d 1 : s t r i n g " > ' T 2 ' ! R 1 2 2 C 1 < / d 1 p 1 : V a l u e > < / d 2 : a n y T y p e > < / d 1 p 1 : _ e l e m e n t s > < d 1 p 1 : _ c o n t e x t C o l l e c t i o n s > < d 2 : K e y V a l u e O f a n y T y p e C o m p o n e n t C o l l e c t i o n O f a n y T y p e g W H h t R N j > < d 2 : K e y   z : R e f = " i 1 8 " / > < d 2 : V a l u e   z : I d = " i 1 9 4 4 " > < d 1 p 1 : U U I D > 9 6 e 0 5 4 0 2 - d 3 5 3 - 4 5 2 a - 9 a c a - c 4 7 e 4 c d b 0 2 6 0 < / d 1 p 1 : U U I D > < d 1 p 1 : _ e l e m e n t s > < d 2 : a n y T y p e   z : R e f = " i 1 9 4 2 " / > < d 2 : a n y T y p e   z : R e f = " i 1 9 4 3 " / > < / d 1 p 1 : _ e l e m e n t s > < / d 2 : V a l u e > < / d 2 : K e y V a l u e O f a n y T y p e C o m p o n e n t C o l l e c t i o n O f a n y T y p e g W H h t R N j > < / d 1 p 1 : _ c o n t e x t C o l l e c t i o n s > < / d 1 p 1 : _ p r o p e r t i e s > < d 1 p 1 : C o n t a i n e r   z : R e f = " i 1 8 0 2 " / > < d 1 p 1 : _ l a b e l s > < d 2 : K e y V a l u e O f s t r i n g a n y T y p e > < d 2 : K e y > L a b e l < / d 2 : K e y > < d 2 : V a l u e   z : I d = " i 1 9 4 5 "   i : t y p e = " d 1 p 1 : L a b e l " > < d 1 p 1 : P a r e n t   z : R e f = " i 1 9 4 0 " / > < d 1 p 1 : U U I D > f 6 e 1 8 9 c 2 - 5 4 b 4 - 4 f 4 c - b e 2 b - d 5 6 d 1 f b 4 4 e a 0 < / d 1 p 1 : U U I D > < d 1 p 1 : _ t e x t s > < d 2 : K e y V a l u e O f L a b e l . T e x t K e y s t r i n g _ S R k x G n 9 d > < d 2 : K e y > < d 1 p 1 : C o n t e x t   z : R e f = " i 1 8 " / > < d 1 p 1 : L a n g u a g e   z : R e f = " i 3 2 " / > < / d 2 : K e y > < d 2 : V a l u e > C o n t r e m a � t r e ,   a g e n t   d e   m a � t r i s e 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9 4 6 "   i : t y p e = " d 1 p 1 : E l e m e n t " > < d 1 p 1 : N a m e > E m p l o y & a m p ; 2 3 3 ; & a m p ; 3 2 ; c i v i l & a m p ; 3 2 ; e t & a m p ; 3 2 ; a g e n t & a m p ; 3 2 ; d e & a m p ; 3 2 ; s e r v i c e & a m p ; 3 2 ; d e & a m p ; 3 2 ; l a & a m p ; 3 2 ; f o n c t i o n & a m p ; 3 2 ; p u b l i q u e < / d 1 p 1 : N a m e > < d 1 p 1 : O b j e c t T y p e > E l e m e n t < / d 1 p 1 : O b j e c t T y p e > < d 1 p 1 : P a r e n t   z : R e f = " i 1 7 9 6 " / > < d 1 p 1 : U U I D > d d a d 7 8 8 4 - 6 6 c 5 - 4 0 d 2 - 8 1 e 0 - 7 1 d 0 2 1 f 5 3 e 0 0 < / d 1 p 1 : U U I D > < d 1 p 1 : _ p r o p e r t i e s   z : I d = " i 1 9 4 7 "   i : t y p e = " d 1 p 1 : M D M P r o p e r t i e s " > < d 1 p 1 : P a r e n t   z : R e f = " i 1 9 4 6 " / > < d 1 p 1 : U U I D > 5 1 2 7 4 0 4 2 - 2 4 8 f - 4 b c 7 - 9 d d 8 - e 3 6 e b 2 2 c 2 e 8 d < / d 1 p 1 : U U I D > < d 1 p 1 : _ e l e m e n t s > < d 2 : a n y T y p e   z : I d = " i 1 9 4 8 "   i : t y p e = " d 1 p 1 : M D M P r o p e r t y " > < d 1 p 1 : N a m e > _ 3 b 2 c e 8 7 f _ a 8 3 9 _ 4 0 9 a _ 9 e 6 8 _ 4 e 9 4 f 2 9 2 d a 7 6 < / d 1 p 1 : N a m e > < d 1 p 1 : P a r e n t   z : R e f = " i 1 9 4 6 " / > < d 1 p 1 : U U I D > a 0 6 4 9 3 1 d - b c a a - 4 c c 1 - a 3 1 2 - 7 3 4 8 5 5 3 7 6 8 5 a < / d 1 p 1 : U U I D > < d 1 p 1 : C o n t a i n e r   z : R e f = " i 1 9 4 7 " / > < d 1 p 1 : V a l u e   i : t y p e = " d 1 : s t r i n g " > ' T 1 ' ! R 1 2 3 C 1 < / d 1 p 1 : V a l u e > < / d 2 : a n y T y p e > < d 2 : a n y T y p e   z : I d = " i 1 9 4 9 "   i : t y p e = " d 1 p 1 : M D M P r o p e r t y " > < d 1 p 1 : N a m e > _ 4 1 a 3 c 8 8 d _ b 2 1 7 _ 4 b f 1 _ a 3 6 0 _ 4 7 b 1 6 a 7 3 3 5 3 5 < / d 1 p 1 : N a m e > < d 1 p 1 : P a r e n t   z : R e f = " i 1 9 4 6 " / > < d 1 p 1 : U U I D > a 3 9 9 a f 4 8 - 3 3 a 0 - 4 3 f b - a b 8 8 - 6 7 8 e 3 f e 3 9 f 0 4 < / d 1 p 1 : U U I D > < d 1 p 1 : C o n t a i n e r   z : R e f = " i 1 9 4 7 " / > < d 1 p 1 : V a l u e   i : t y p e = " d 1 : s t r i n g " > ' T 2 ' ! R 1 2 3 C 1 < / d 1 p 1 : V a l u e > < / d 2 : a n y T y p e > < / d 1 p 1 : _ e l e m e n t s > < d 1 p 1 : _ c o n t e x t C o l l e c t i o n s > < d 2 : K e y V a l u e O f a n y T y p e C o m p o n e n t C o l l e c t i o n O f a n y T y p e g W H h t R N j > < d 2 : K e y   z : R e f = " i 1 8 " / > < d 2 : V a l u e   z : I d = " i 1 9 5 0 " > < d 1 p 1 : U U I D > c 0 6 b 6 3 9 0 - 7 1 5 f - 4 e f 9 - a e 2 1 - 2 a 1 4 f a f 4 a 6 b e < / d 1 p 1 : U U I D > < d 1 p 1 : _ e l e m e n t s > < d 2 : a n y T y p e   z : R e f = " i 1 9 4 8 " / > < d 2 : a n y T y p e   z : R e f = " i 1 9 4 9 " / > < / d 1 p 1 : _ e l e m e n t s > < / d 2 : V a l u e > < / d 2 : K e y V a l u e O f a n y T y p e C o m p o n e n t C o l l e c t i o n O f a n y T y p e g W H h t R N j > < / d 1 p 1 : _ c o n t e x t C o l l e c t i o n s > < / d 1 p 1 : _ p r o p e r t i e s > < d 1 p 1 : C o n t a i n e r   z : R e f = " i 1 8 0 2 " / > < d 1 p 1 : _ l a b e l s > < d 2 : K e y V a l u e O f s t r i n g a n y T y p e > < d 2 : K e y > L a b e l < / d 2 : K e y > < d 2 : V a l u e   z : I d = " i 1 9 5 1 "   i : t y p e = " d 1 p 1 : L a b e l " > < d 1 p 1 : P a r e n t   z : R e f = " i 1 9 4 6 " / > < d 1 p 1 : U U I D > c 3 1 c f 5 e 6 - 7 a c 7 - 4 d f 9 - 8 d c 5 - 3 4 9 e 4 4 3 f a 5 a 5 < / d 1 p 1 : U U I D > < d 1 p 1 : _ t e x t s > < d 2 : K e y V a l u e O f L a b e l . T e x t K e y s t r i n g _ S R k x G n 9 d > < d 2 : K e y > < d 1 p 1 : C o n t e x t   z : R e f = " i 1 8 " / > < d 1 p 1 : L a n g u a g e   z : R e f = " i 3 2 " / > < / d 2 : K e y > < d 2 : V a l u e > E m p l o y �   c i v i l   e t   a g e n t   d e   s e r v i c e   d e   l a   f o n c t i o n   p u b l i q u e 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9 5 2 "   i : t y p e = " d 1 p 1 : E l e m e n t " > < d 1 p 1 : N a m e > P o l i c i e r & a m p ; 3 2 ; e t & a m p ; 3 2 ; m i l i t a i r e < / d 1 p 1 : N a m e > < d 1 p 1 : O b j e c t T y p e > E l e m e n t < / d 1 p 1 : O b j e c t T y p e > < d 1 p 1 : P a r e n t   z : R e f = " i 1 7 9 6 " / > < d 1 p 1 : U U I D > a 8 5 2 1 5 0 4 - 7 b a e - 4 8 4 4 - 8 5 d 9 - b 6 2 a c 7 1 0 e b 6 b < / d 1 p 1 : U U I D > < d 1 p 1 : _ p r o p e r t i e s   z : I d = " i 1 9 5 3 "   i : t y p e = " d 1 p 1 : M D M P r o p e r t i e s " > < d 1 p 1 : P a r e n t   z : R e f = " i 1 9 5 2 " / > < d 1 p 1 : U U I D > a f 5 f 0 1 2 9 - 5 8 7 0 - 4 a 6 f - 9 f d a - 1 6 6 d 1 a e e a 6 6 e < / d 1 p 1 : U U I D > < d 1 p 1 : _ e l e m e n t s > < d 2 : a n y T y p e   z : I d = " i 1 9 5 4 "   i : t y p e = " d 1 p 1 : M D M P r o p e r t y " > < d 1 p 1 : N a m e > _ 3 b 2 c e 8 7 f _ a 8 3 9 _ 4 0 9 a _ 9 e 6 8 _ 4 e 9 4 f 2 9 2 d a 7 6 < / d 1 p 1 : N a m e > < d 1 p 1 : P a r e n t   z : R e f = " i 1 9 5 2 " / > < d 1 p 1 : U U I D > d 4 1 4 0 b 5 7 - f 4 b 2 - 4 d f 3 - a 3 1 5 - 3 e c 2 e e c 6 c a 5 7 < / d 1 p 1 : U U I D > < d 1 p 1 : C o n t a i n e r   z : R e f = " i 1 9 5 3 " / > < d 1 p 1 : V a l u e   i : t y p e = " d 1 : s t r i n g " > ' T 1 ' ! R 1 2 4 C 1 < / d 1 p 1 : V a l u e > < / d 2 : a n y T y p e > < d 2 : a n y T y p e   z : I d = " i 1 9 5 5 "   i : t y p e = " d 1 p 1 : M D M P r o p e r t y " > < d 1 p 1 : N a m e > _ 4 1 a 3 c 8 8 d _ b 2 1 7 _ 4 b f 1 _ a 3 6 0 _ 4 7 b 1 6 a 7 3 3 5 3 5 < / d 1 p 1 : N a m e > < d 1 p 1 : P a r e n t   z : R e f = " i 1 9 5 2 " / > < d 1 p 1 : U U I D > 6 8 9 a b 9 c d - 2 9 1 e - 4 b 6 c - b a 5 0 - 5 0 f 7 c 8 8 8 c 7 9 5 < / d 1 p 1 : U U I D > < d 1 p 1 : C o n t a i n e r   z : R e f = " i 1 9 5 3 " / > < d 1 p 1 : V a l u e   i : t y p e = " d 1 : s t r i n g " > ' T 2 ' ! R 1 2 4 C 1 < / d 1 p 1 : V a l u e > < / d 2 : a n y T y p e > < / d 1 p 1 : _ e l e m e n t s > < d 1 p 1 : _ c o n t e x t C o l l e c t i o n s > < d 2 : K e y V a l u e O f a n y T y p e C o m p o n e n t C o l l e c t i o n O f a n y T y p e g W H h t R N j > < d 2 : K e y   z : R e f = " i 1 8 " / > < d 2 : V a l u e   z : I d = " i 1 9 5 6 " > < d 1 p 1 : U U I D > 1 0 a 7 f 4 d c - b 7 0 0 - 4 9 d c - 8 4 6 c - b 3 1 d 5 2 8 d 6 e c 3 < / d 1 p 1 : U U I D > < d 1 p 1 : _ e l e m e n t s > < d 2 : a n y T y p e   z : R e f = " i 1 9 5 4 " / > < d 2 : a n y T y p e   z : R e f = " i 1 9 5 5 " / > < / d 1 p 1 : _ e l e m e n t s > < / d 2 : V a l u e > < / d 2 : K e y V a l u e O f a n y T y p e C o m p o n e n t C o l l e c t i o n O f a n y T y p e g W H h t R N j > < / d 1 p 1 : _ c o n t e x t C o l l e c t i o n s > < / d 1 p 1 : _ p r o p e r t i e s > < d 1 p 1 : C o n t a i n e r   z : R e f = " i 1 8 0 2 " / > < d 1 p 1 : _ l a b e l s > < d 2 : K e y V a l u e O f s t r i n g a n y T y p e > < d 2 : K e y > L a b e l < / d 2 : K e y > < d 2 : V a l u e   z : I d = " i 1 9 5 7 "   i : t y p e = " d 1 p 1 : L a b e l " > < d 1 p 1 : P a r e n t   z : R e f = " i 1 9 5 2 " / > < d 1 p 1 : U U I D > f f 4 4 8 0 c 1 - 8 e 6 a - 4 d 8 5 - 8 b 7 e - e 1 6 0 c 3 0 4 c 2 2 e < / d 1 p 1 : U U I D > < d 1 p 1 : _ t e x t s > < d 2 : K e y V a l u e O f L a b e l . T e x t K e y s t r i n g _ S R k x G n 9 d > < d 2 : K e y > < d 1 p 1 : C o n t e x t   z : R e f = " i 1 8 " / > < d 1 p 1 : L a n g u a g e   z : R e f = " i 3 2 " / > < / d 2 : K e y > < d 2 : V a l u e > P o l i c i e r   e t   m i l i t a i r e 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9 5 8 "   i : t y p e = " d 1 p 1 : E l e m e n t " > < d 1 p 1 : N a m e > E m p l o y & a m p ; 2 3 3 ; & a m p ; 3 2 ; a d m i n i s t r a t i f & a m p ; 3 2 ; d & a m p ; 3 9 ; e n t r e p r i s e < / d 1 p 1 : N a m e > < d 1 p 1 : O b j e c t T y p e > E l e m e n t < / d 1 p 1 : O b j e c t T y p e > < d 1 p 1 : P a r e n t   z : R e f = " i 1 7 9 6 " / > < d 1 p 1 : U U I D > 5 7 d 0 7 6 0 6 - b d 5 d - 4 f 0 3 - 8 a e e - d 4 c 5 9 e 9 5 8 c e 1 < / d 1 p 1 : U U I D > < d 1 p 1 : _ p r o p e r t i e s   z : I d = " i 1 9 5 9 "   i : t y p e = " d 1 p 1 : M D M P r o p e r t i e s " > < d 1 p 1 : P a r e n t   z : R e f = " i 1 9 5 8 " / > < d 1 p 1 : U U I D > 0 7 4 3 b 0 1 9 - 1 6 4 2 - 4 5 3 9 - 8 3 7 e - b e 1 2 9 2 7 b 3 6 e f < / d 1 p 1 : U U I D > < d 1 p 1 : _ e l e m e n t s > < d 2 : a n y T y p e   z : I d = " i 1 9 6 0 "   i : t y p e = " d 1 p 1 : M D M P r o p e r t y " > < d 1 p 1 : N a m e > _ 3 b 2 c e 8 7 f _ a 8 3 9 _ 4 0 9 a _ 9 e 6 8 _ 4 e 9 4 f 2 9 2 d a 7 6 < / d 1 p 1 : N a m e > < d 1 p 1 : P a r e n t   z : R e f = " i 1 9 5 8 " / > < d 1 p 1 : U U I D > d 7 f e 8 e a 0 - 0 a 8 3 - 4 d d 5 - 8 4 6 e - c 0 0 b 2 b d a 0 e d e < / d 1 p 1 : U U I D > < d 1 p 1 : C o n t a i n e r   z : R e f = " i 1 9 5 9 " / > < d 1 p 1 : V a l u e   i : t y p e = " d 1 : s t r i n g " > ' T 1 ' ! R 1 2 5 C 1 < / d 1 p 1 : V a l u e > < / d 2 : a n y T y p e > < d 2 : a n y T y p e   z : I d = " i 1 9 6 1 "   i : t y p e = " d 1 p 1 : M D M P r o p e r t y " > < d 1 p 1 : N a m e > _ 4 1 a 3 c 8 8 d _ b 2 1 7 _ 4 b f 1 _ a 3 6 0 _ 4 7 b 1 6 a 7 3 3 5 3 5 < / d 1 p 1 : N a m e > < d 1 p 1 : P a r e n t   z : R e f = " i 1 9 5 8 " / > < d 1 p 1 : U U I D > 4 0 d 8 b 4 d 6 - c 9 9 e - 4 e d 2 - b c d 2 - d 2 d 4 4 3 2 6 c 3 8 3 < / d 1 p 1 : U U I D > < d 1 p 1 : C o n t a i n e r   z : R e f = " i 1 9 5 9 " / > < d 1 p 1 : V a l u e   i : t y p e = " d 1 : s t r i n g " > ' T 2 ' ! R 1 2 5 C 1 < / d 1 p 1 : V a l u e > < / d 2 : a n y T y p e > < / d 1 p 1 : _ e l e m e n t s > < d 1 p 1 : _ c o n t e x t C o l l e c t i o n s > < d 2 : K e y V a l u e O f a n y T y p e C o m p o n e n t C o l l e c t i o n O f a n y T y p e g W H h t R N j > < d 2 : K e y   z : R e f = " i 1 8 " / > < d 2 : V a l u e   z : I d = " i 1 9 6 2 " > < d 1 p 1 : U U I D > 5 a e 5 6 c 4 4 - b 2 7 d - 4 5 2 1 - 9 c 1 3 - e a f 5 9 b 4 d a 8 b f < / d 1 p 1 : U U I D > < d 1 p 1 : _ e l e m e n t s > < d 2 : a n y T y p e   z : R e f = " i 1 9 6 0 " / > < d 2 : a n y T y p e   z : R e f = " i 1 9 6 1 " / > < / d 1 p 1 : _ e l e m e n t s > < / d 2 : V a l u e > < / d 2 : K e y V a l u e O f a n y T y p e C o m p o n e n t C o l l e c t i o n O f a n y T y p e g W H h t R N j > < / d 1 p 1 : _ c o n t e x t C o l l e c t i o n s > < / d 1 p 1 : _ p r o p e r t i e s > < d 1 p 1 : C o n t a i n e r   z : R e f = " i 1 8 0 2 " / > < d 1 p 1 : _ l a b e l s > < d 2 : K e y V a l u e O f s t r i n g a n y T y p e > < d 2 : K e y > L a b e l < / d 2 : K e y > < d 2 : V a l u e   z : I d = " i 1 9 6 3 "   i : t y p e = " d 1 p 1 : L a b e l " > < d 1 p 1 : P a r e n t   z : R e f = " i 1 9 5 8 " / > < d 1 p 1 : U U I D > c f e f e a 4 2 - 8 8 d b - 4 f 5 d - 9 0 5 5 - f 0 0 2 4 3 c 7 2 9 3 f < / d 1 p 1 : U U I D > < d 1 p 1 : _ t e x t s > < d 2 : K e y V a l u e O f L a b e l . T e x t K e y s t r i n g _ S R k x G n 9 d > < d 2 : K e y > < d 1 p 1 : C o n t e x t   z : R e f = " i 1 8 " / > < d 1 p 1 : L a n g u a g e   z : R e f = " i 3 2 " / > < / d 2 : K e y > < d 2 : V a l u e > E m p l o y �   a d m i n i s t r a t i f   d ' e n t r e p r i s e 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9 6 4 "   i : t y p e = " d 1 p 1 : E l e m e n t " > < d 1 p 1 : N a m e > E m p l o y & a m p ; 2 3 3 ; & a m p ; 3 2 ; d e & a m p ; 3 2 ; c o m m e r c e < / d 1 p 1 : N a m e > < d 1 p 1 : O b j e c t T y p e > E l e m e n t < / d 1 p 1 : O b j e c t T y p e > < d 1 p 1 : P a r e n t   z : R e f = " i 1 7 9 6 " / > < d 1 p 1 : U U I D > 4 4 e 1 4 d 6 e - d 7 6 7 - 4 d f 8 - b 6 b 3 - b c 5 2 3 7 b 9 c 9 8 6 < / d 1 p 1 : U U I D > < d 1 p 1 : _ p r o p e r t i e s   z : I d = " i 1 9 6 5 "   i : t y p e = " d 1 p 1 : M D M P r o p e r t i e s " > < d 1 p 1 : P a r e n t   z : R e f = " i 1 9 6 4 " / > < d 1 p 1 : U U I D > a 1 0 e 6 3 7 2 - 1 d 7 d - 4 6 9 d - 9 e 2 6 - e b b a e 4 7 7 e 0 e 5 < / d 1 p 1 : U U I D > < d 1 p 1 : _ e l e m e n t s > < d 2 : a n y T y p e   z : I d = " i 1 9 6 6 "   i : t y p e = " d 1 p 1 : M D M P r o p e r t y " > < d 1 p 1 : N a m e > _ 3 b 2 c e 8 7 f _ a 8 3 9 _ 4 0 9 a _ 9 e 6 8 _ 4 e 9 4 f 2 9 2 d a 7 6 < / d 1 p 1 : N a m e > < d 1 p 1 : P a r e n t   z : R e f = " i 1 9 6 4 " / > < d 1 p 1 : U U I D > d 1 0 c c b 2 b - 2 7 a f - 4 0 f 2 - a 0 3 a - c d a c 8 a 1 b 5 8 d 4 < / d 1 p 1 : U U I D > < d 1 p 1 : C o n t a i n e r   z : R e f = " i 1 9 6 5 " / > < d 1 p 1 : V a l u e   i : t y p e = " d 1 : s t r i n g " > ' T 1 ' ! R 1 2 6 C 1 < / d 1 p 1 : V a l u e > < / d 2 : a n y T y p e > < d 2 : a n y T y p e   z : I d = " i 1 9 6 7 "   i : t y p e = " d 1 p 1 : M D M P r o p e r t y " > < d 1 p 1 : N a m e > _ 4 1 a 3 c 8 8 d _ b 2 1 7 _ 4 b f 1 _ a 3 6 0 _ 4 7 b 1 6 a 7 3 3 5 3 5 < / d 1 p 1 : N a m e > < d 1 p 1 : P a r e n t   z : R e f = " i 1 9 6 4 " / > < d 1 p 1 : U U I D > 1 a a 7 7 b 9 1 - d 1 1 7 - 4 d b f - a 2 1 1 - a d b 6 6 4 f 5 0 5 4 5 < / d 1 p 1 : U U I D > < d 1 p 1 : C o n t a i n e r   z : R e f = " i 1 9 6 5 " / > < d 1 p 1 : V a l u e   i : t y p e = " d 1 : s t r i n g " > ' T 2 ' ! R 1 2 6 C 1 < / d 1 p 1 : V a l u e > < / d 2 : a n y T y p e > < / d 1 p 1 : _ e l e m e n t s > < d 1 p 1 : _ c o n t e x t C o l l e c t i o n s > < d 2 : K e y V a l u e O f a n y T y p e C o m p o n e n t C o l l e c t i o n O f a n y T y p e g W H h t R N j > < d 2 : K e y   z : R e f = " i 1 8 " / > < d 2 : V a l u e   z : I d = " i 1 9 6 8 " > < d 1 p 1 : U U I D > d f 1 6 0 d 4 5 - b 4 a 9 - 4 5 5 d - 9 3 7 0 - a 2 4 7 4 3 5 7 b 4 b 6 < / d 1 p 1 : U U I D > < d 1 p 1 : _ e l e m e n t s > < d 2 : a n y T y p e   z : R e f = " i 1 9 6 6 " / > < d 2 : a n y T y p e   z : R e f = " i 1 9 6 7 " / > < / d 1 p 1 : _ e l e m e n t s > < / d 2 : V a l u e > < / d 2 : K e y V a l u e O f a n y T y p e C o m p o n e n t C o l l e c t i o n O f a n y T y p e g W H h t R N j > < / d 1 p 1 : _ c o n t e x t C o l l e c t i o n s > < / d 1 p 1 : _ p r o p e r t i e s > < d 1 p 1 : C o n t a i n e r   z : R e f = " i 1 8 0 2 " / > < d 1 p 1 : _ l a b e l s > < d 2 : K e y V a l u e O f s t r i n g a n y T y p e > < d 2 : K e y > L a b e l < / d 2 : K e y > < d 2 : V a l u e   z : I d = " i 1 9 6 9 "   i : t y p e = " d 1 p 1 : L a b e l " > < d 1 p 1 : P a r e n t   z : R e f = " i 1 9 6 4 " / > < d 1 p 1 : U U I D > 4 2 f 1 c d c c - 1 3 3 b - 4 1 4 e - 8 3 b 3 - f 2 8 2 5 2 5 f 4 a 3 f < / d 1 p 1 : U U I D > < d 1 p 1 : _ t e x t s > < d 2 : K e y V a l u e O f L a b e l . T e x t K e y s t r i n g _ S R k x G n 9 d > < d 2 : K e y > < d 1 p 1 : C o n t e x t   z : R e f = " i 1 8 " / > < d 1 p 1 : L a n g u a g e   z : R e f = " i 3 2 " / > < / d 2 : K e y > < d 2 : V a l u e > E m p l o y �   d e   c o m m e r c e 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9 7 0 "   i : t y p e = " d 1 p 1 : E l e m e n t " > < d 1 p 1 : N a m e > P e r s o n n e l & a m p ; 3 2 ; d e s & a m p ; 3 2 ; s e r v i c e s & a m p ; 3 2 ; d i r e c t s & a m p ; 3 2 ; a u x & a m p ; 3 2 ; p a r t i c u l i e r s < / d 1 p 1 : N a m e > < d 1 p 1 : O b j e c t T y p e > E l e m e n t < / d 1 p 1 : O b j e c t T y p e > < d 1 p 1 : P a r e n t   z : R e f = " i 1 7 9 6 " / > < d 1 p 1 : U U I D > 0 8 8 f 3 c 9 c - 0 0 f e - 4 8 9 6 - b 5 3 d - 9 d 1 f 2 1 1 5 5 6 1 1 < / d 1 p 1 : U U I D > < d 1 p 1 : _ p r o p e r t i e s   z : I d = " i 1 9 7 1 "   i : t y p e = " d 1 p 1 : M D M P r o p e r t i e s " > < d 1 p 1 : P a r e n t   z : R e f = " i 1 9 7 0 " / > < d 1 p 1 : U U I D > e 2 6 4 0 9 0 d - 0 5 7 c - 4 3 5 3 - a 5 8 c - 1 b 0 2 b a 7 4 2 2 a 4 < / d 1 p 1 : U U I D > < d 1 p 1 : _ e l e m e n t s > < d 2 : a n y T y p e   z : I d = " i 1 9 7 2 "   i : t y p e = " d 1 p 1 : M D M P r o p e r t y " > < d 1 p 1 : N a m e > _ 3 b 2 c e 8 7 f _ a 8 3 9 _ 4 0 9 a _ 9 e 6 8 _ 4 e 9 4 f 2 9 2 d a 7 6 < / d 1 p 1 : N a m e > < d 1 p 1 : P a r e n t   z : R e f = " i 1 9 7 0 " / > < d 1 p 1 : U U I D > c e 6 8 a 4 4 a - 3 3 8 8 - 4 c 8 b - 9 4 4 f - c 2 7 0 5 e 7 7 e f 8 c < / d 1 p 1 : U U I D > < d 1 p 1 : C o n t a i n e r   z : R e f = " i 1 9 7 1 " / > < d 1 p 1 : V a l u e   i : t y p e = " d 1 : s t r i n g " > ' T 1 ' ! R 1 2 7 C 1 < / d 1 p 1 : V a l u e > < / d 2 : a n y T y p e > < d 2 : a n y T y p e   z : I d = " i 1 9 7 3 "   i : t y p e = " d 1 p 1 : M D M P r o p e r t y " > < d 1 p 1 : N a m e > _ 4 1 a 3 c 8 8 d _ b 2 1 7 _ 4 b f 1 _ a 3 6 0 _ 4 7 b 1 6 a 7 3 3 5 3 5 < / d 1 p 1 : N a m e > < d 1 p 1 : P a r e n t   z : R e f = " i 1 9 7 0 " / > < d 1 p 1 : U U I D > e b 4 1 e 6 3 3 - 0 3 1 f - 4 c 2 7 - a 7 f 7 - 6 c 0 9 d c 1 b f 8 a f < / d 1 p 1 : U U I D > < d 1 p 1 : C o n t a i n e r   z : R e f = " i 1 9 7 1 " / > < d 1 p 1 : V a l u e   i : t y p e = " d 1 : s t r i n g " > ' T 2 ' ! R 1 2 7 C 1 < / d 1 p 1 : V a l u e > < / d 2 : a n y T y p e > < / d 1 p 1 : _ e l e m e n t s > < d 1 p 1 : _ c o n t e x t C o l l e c t i o n s > < d 2 : K e y V a l u e O f a n y T y p e C o m p o n e n t C o l l e c t i o n O f a n y T y p e g W H h t R N j > < d 2 : K e y   z : R e f = " i 1 8 " / > < d 2 : V a l u e   z : I d = " i 1 9 7 4 " > < d 1 p 1 : U U I D > a 6 f 8 d 0 f b - d 2 0 7 - 4 b 0 f - a 9 a 7 - 4 0 7 1 1 9 7 4 0 f 3 f < / d 1 p 1 : U U I D > < d 1 p 1 : _ e l e m e n t s > < d 2 : a n y T y p e   z : R e f = " i 1 9 7 2 " / > < d 2 : a n y T y p e   z : R e f = " i 1 9 7 3 " / > < / d 1 p 1 : _ e l e m e n t s > < / d 2 : V a l u e > < / d 2 : K e y V a l u e O f a n y T y p e C o m p o n e n t C o l l e c t i o n O f a n y T y p e g W H h t R N j > < / d 1 p 1 : _ c o n t e x t C o l l e c t i o n s > < / d 1 p 1 : _ p r o p e r t i e s > < d 1 p 1 : C o n t a i n e r   z : R e f = " i 1 8 0 2 " / > < d 1 p 1 : _ l a b e l s > < d 2 : K e y V a l u e O f s t r i n g a n y T y p e > < d 2 : K e y > L a b e l < / d 2 : K e y > < d 2 : V a l u e   z : I d = " i 1 9 7 5 "   i : t y p e = " d 1 p 1 : L a b e l " > < d 1 p 1 : P a r e n t   z : R e f = " i 1 9 7 0 " / > < d 1 p 1 : U U I D > 3 0 6 5 6 5 9 4 - 4 e 7 f - 4 b 3 c - 9 8 6 0 - 0 3 f 4 e b 2 7 6 9 a f < / d 1 p 1 : U U I D > < d 1 p 1 : _ t e x t s > < d 2 : K e y V a l u e O f L a b e l . T e x t K e y s t r i n g _ S R k x G n 9 d > < d 2 : K e y > < d 1 p 1 : C o n t e x t   z : R e f = " i 1 8 " / > < d 1 p 1 : L a n g u a g e   z : R e f = " i 3 2 " / > < / d 2 : K e y > < d 2 : V a l u e > P e r s o n n e l   d e s   s e r v i c e s   d i r e c t s   a u x   p a r t i c u l i e r s 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9 7 6 "   i : t y p e = " d 1 p 1 : E l e m e n t " > < d 1 p 1 : N a m e > O u v r i e r & a m p ; 3 2 ; q u a l i f i & a m p ; 2 3 3 ; < / d 1 p 1 : N a m e > < d 1 p 1 : O b j e c t T y p e > E l e m e n t < / d 1 p 1 : O b j e c t T y p e > < d 1 p 1 : P a r e n t   z : R e f = " i 1 7 9 6 " / > < d 1 p 1 : U U I D > 9 4 d 5 9 d b 9 - b 3 7 7 - 4 4 f c - 9 6 5 9 - 8 6 7 b 3 c 6 6 1 4 9 e < / d 1 p 1 : U U I D > < d 1 p 1 : _ p r o p e r t i e s   z : I d = " i 1 9 7 7 "   i : t y p e = " d 1 p 1 : M D M P r o p e r t i e s " > < d 1 p 1 : P a r e n t   z : R e f = " i 1 9 7 6 " / > < d 1 p 1 : U U I D > a e a 8 d 6 4 5 - a 8 f b - 4 7 a e - 8 c c 2 - 8 a 9 c 8 d f d 3 1 4 0 < / d 1 p 1 : U U I D > < d 1 p 1 : _ e l e m e n t s > < d 2 : a n y T y p e   z : I d = " i 1 9 7 8 "   i : t y p e = " d 1 p 1 : M D M P r o p e r t y " > < d 1 p 1 : N a m e > _ 3 b 2 c e 8 7 f _ a 8 3 9 _ 4 0 9 a _ 9 e 6 8 _ 4 e 9 4 f 2 9 2 d a 7 6 < / d 1 p 1 : N a m e > < d 1 p 1 : P a r e n t   z : R e f = " i 1 9 7 6 " / > < d 1 p 1 : U U I D > 6 e 7 b 0 8 9 1 - 1 8 7 8 - 4 9 8 1 - 9 b f c - 6 9 6 b c 6 1 a 5 f e a < / d 1 p 1 : U U I D > < d 1 p 1 : C o n t a i n e r   z : R e f = " i 1 9 7 7 " / > < d 1 p 1 : V a l u e   i : t y p e = " d 1 : s t r i n g " > ' T 1 ' ! R 1 2 8 C 1 < / d 1 p 1 : V a l u e > < / d 2 : a n y T y p e > < d 2 : a n y T y p e   z : I d = " i 1 9 7 9 "   i : t y p e = " d 1 p 1 : M D M P r o p e r t y " > < d 1 p 1 : N a m e > _ 4 1 a 3 c 8 8 d _ b 2 1 7 _ 4 b f 1 _ a 3 6 0 _ 4 7 b 1 6 a 7 3 3 5 3 5 < / d 1 p 1 : N a m e > < d 1 p 1 : P a r e n t   z : R e f = " i 1 9 7 6 " / > < d 1 p 1 : U U I D > a 7 0 5 b 7 f 3 - d 9 5 4 - 4 c c 1 - a 0 3 7 - 6 f 0 0 7 8 3 4 c 4 5 7 < / d 1 p 1 : U U I D > < d 1 p 1 : C o n t a i n e r   z : R e f = " i 1 9 7 7 " / > < d 1 p 1 : V a l u e   i : t y p e = " d 1 : s t r i n g " > ' T 2 ' ! R 1 2 8 C 1 < / d 1 p 1 : V a l u e > < / d 2 : a n y T y p e > < / d 1 p 1 : _ e l e m e n t s > < d 1 p 1 : _ c o n t e x t C o l l e c t i o n s > < d 2 : K e y V a l u e O f a n y T y p e C o m p o n e n t C o l l e c t i o n O f a n y T y p e g W H h t R N j > < d 2 : K e y   z : R e f = " i 1 8 " / > < d 2 : V a l u e   z : I d = " i 1 9 8 0 " > < d 1 p 1 : U U I D > f 7 2 8 e e 7 7 - 8 2 5 4 - 4 2 a 7 - 8 a e d - e 5 6 6 e 8 9 a a e 3 a < / d 1 p 1 : U U I D > < d 1 p 1 : _ e l e m e n t s > < d 2 : a n y T y p e   z : R e f = " i 1 9 7 8 " / > < d 2 : a n y T y p e   z : R e f = " i 1 9 7 9 " / > < / d 1 p 1 : _ e l e m e n t s > < / d 2 : V a l u e > < / d 2 : K e y V a l u e O f a n y T y p e C o m p o n e n t C o l l e c t i o n O f a n y T y p e g W H h t R N j > < / d 1 p 1 : _ c o n t e x t C o l l e c t i o n s > < / d 1 p 1 : _ p r o p e r t i e s > < d 1 p 1 : C o n t a i n e r   z : R e f = " i 1 8 0 2 " / > < d 1 p 1 : _ l a b e l s > < d 2 : K e y V a l u e O f s t r i n g a n y T y p e > < d 2 : K e y > L a b e l < / d 2 : K e y > < d 2 : V a l u e   z : I d = " i 1 9 8 1 "   i : t y p e = " d 1 p 1 : L a b e l " > < d 1 p 1 : P a r e n t   z : R e f = " i 1 9 7 6 " / > < d 1 p 1 : U U I D > 2 c 9 a 0 a 6 a - d 5 9 7 - 4 6 8 1 - a 4 c 9 - a 2 2 8 a a a 8 d e 6 e < / d 1 p 1 : U U I D > < d 1 p 1 : _ t e x t s > < d 2 : K e y V a l u e O f L a b e l . T e x t K e y s t r i n g _ S R k x G n 9 d > < d 2 : K e y > < d 1 p 1 : C o n t e x t   z : R e f = " i 1 8 " / > < d 1 p 1 : L a n g u a g e   z : R e f = " i 3 2 " / > < / d 2 : K e y > < d 2 : V a l u e > O u v r i e r   q u a l i f i � < / 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9 8 2 "   i : t y p e = " d 1 p 1 : E l e m e n t " > < d 1 p 1 : N a m e > C h a u f f e u r < / d 1 p 1 : N a m e > < d 1 p 1 : O b j e c t T y p e > E l e m e n t < / d 1 p 1 : O b j e c t T y p e > < d 1 p 1 : P a r e n t   z : R e f = " i 1 7 9 6 " / > < d 1 p 1 : U U I D > 8 4 c 5 b a 7 3 - 4 5 2 7 - 4 8 b b - 8 5 4 1 - f 0 f f 1 b b 9 d 9 3 9 < / d 1 p 1 : U U I D > < d 1 p 1 : _ p r o p e r t i e s   z : I d = " i 1 9 8 3 "   i : t y p e = " d 1 p 1 : M D M P r o p e r t i e s " > < d 1 p 1 : P a r e n t   z : R e f = " i 1 9 8 2 " / > < d 1 p 1 : U U I D > a d 7 3 9 2 c 6 - 1 0 9 e - 4 e a a - b 3 6 9 - 9 d c d 8 f 3 c 4 0 c 3 < / d 1 p 1 : U U I D > < d 1 p 1 : _ e l e m e n t s > < d 2 : a n y T y p e   z : I d = " i 1 9 8 4 "   i : t y p e = " d 1 p 1 : M D M P r o p e r t y " > < d 1 p 1 : N a m e > _ 3 b 2 c e 8 7 f _ a 8 3 9 _ 4 0 9 a _ 9 e 6 8 _ 4 e 9 4 f 2 9 2 d a 7 6 < / d 1 p 1 : N a m e > < d 1 p 1 : P a r e n t   z : R e f = " i 1 9 8 2 " / > < d 1 p 1 : U U I D > 0 f 1 c 1 2 2 f - a 9 e 2 - 4 a 3 e - 9 1 b 4 - 0 a e e 1 c 0 5 0 a 6 2 < / d 1 p 1 : U U I D > < d 1 p 1 : C o n t a i n e r   z : R e f = " i 1 9 8 3 " / > < d 1 p 1 : V a l u e   i : t y p e = " d 1 : s t r i n g " > ' T 1 ' ! R 1 2 9 C 1 < / d 1 p 1 : V a l u e > < / d 2 : a n y T y p e > < d 2 : a n y T y p e   z : I d = " i 1 9 8 5 "   i : t y p e = " d 1 p 1 : M D M P r o p e r t y " > < d 1 p 1 : N a m e > _ 4 1 a 3 c 8 8 d _ b 2 1 7 _ 4 b f 1 _ a 3 6 0 _ 4 7 b 1 6 a 7 3 3 5 3 5 < / d 1 p 1 : N a m e > < d 1 p 1 : P a r e n t   z : R e f = " i 1 9 8 2 " / > < d 1 p 1 : U U I D > a d 2 a 3 a f 9 - d 9 f f - 4 f b 0 - 9 b 0 0 - f 2 0 5 3 5 6 6 0 b e 7 < / d 1 p 1 : U U I D > < d 1 p 1 : C o n t a i n e r   z : R e f = " i 1 9 8 3 " / > < d 1 p 1 : V a l u e   i : t y p e = " d 1 : s t r i n g " > ' T 2 ' ! R 1 2 9 C 1 < / d 1 p 1 : V a l u e > < / d 2 : a n y T y p e > < / d 1 p 1 : _ e l e m e n t s > < d 1 p 1 : _ c o n t e x t C o l l e c t i o n s > < d 2 : K e y V a l u e O f a n y T y p e C o m p o n e n t C o l l e c t i o n O f a n y T y p e g W H h t R N j > < d 2 : K e y   z : R e f = " i 1 8 " / > < d 2 : V a l u e   z : I d = " i 1 9 8 6 " > < d 1 p 1 : U U I D > a d 5 1 1 8 b 7 - 8 2 b 7 - 4 a e 9 - 9 e d 9 - 4 4 d f b 3 5 8 9 6 4 c < / d 1 p 1 : U U I D > < d 1 p 1 : _ e l e m e n t s > < d 2 : a n y T y p e   z : R e f = " i 1 9 8 4 " / > < d 2 : a n y T y p e   z : R e f = " i 1 9 8 5 " / > < / d 1 p 1 : _ e l e m e n t s > < / d 2 : V a l u e > < / d 2 : K e y V a l u e O f a n y T y p e C o m p o n e n t C o l l e c t i o n O f a n y T y p e g W H h t R N j > < / d 1 p 1 : _ c o n t e x t C o l l e c t i o n s > < / d 1 p 1 : _ p r o p e r t i e s > < d 1 p 1 : C o n t a i n e r   z : R e f = " i 1 8 0 2 " / > < d 1 p 1 : _ l a b e l s > < d 2 : K e y V a l u e O f s t r i n g a n y T y p e > < d 2 : K e y > L a b e l < / d 2 : K e y > < d 2 : V a l u e   z : I d = " i 1 9 8 7 "   i : t y p e = " d 1 p 1 : L a b e l " > < d 1 p 1 : P a r e n t   z : R e f = " i 1 9 8 2 " / > < d 1 p 1 : U U I D > b 5 0 6 8 7 b c - 6 3 e c - 4 9 3 f - 8 e 6 4 - c a 2 0 8 4 7 e d 0 5 2 < / d 1 p 1 : U U I D > < d 1 p 1 : _ t e x t s > < d 2 : K e y V a l u e O f L a b e l . T e x t K e y s t r i n g _ S R k x G n 9 d > < d 2 : K e y > < d 1 p 1 : C o n t e x t   z : R e f = " i 1 8 " / > < d 1 p 1 : L a n g u a g e   z : R e f = " i 3 2 " / > < / d 2 : K e y > < d 2 : V a l u e > C h a u f f e u r < / 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9 8 8 "   i : t y p e = " d 1 p 1 : E l e m e n t " > < d 1 p 1 : N a m e > O u v r i e r & a m p ; 3 2 ; n o n & a m p ; 3 2 ; q u a l i f i & a m p ; 2 3 3 ; & a m p ; 4 4 ; & a m p ; 3 2 ; s p & a m p ; 2 3 3 ; c i a l i s & a m p ; 2 3 3 ; < / d 1 p 1 : N a m e > < d 1 p 1 : O b j e c t T y p e > E l e m e n t < / d 1 p 1 : O b j e c t T y p e > < d 1 p 1 : P a r e n t   z : R e f = " i 1 7 9 6 " / > < d 1 p 1 : U U I D > b b 3 e f 9 3 4 - 5 2 a 8 - 4 e 8 0 - b 3 9 5 - e 7 a 7 1 1 6 8 4 c 8 1 < / d 1 p 1 : U U I D > < d 1 p 1 : _ p r o p e r t i e s   z : I d = " i 1 9 8 9 "   i : t y p e = " d 1 p 1 : M D M P r o p e r t i e s " > < d 1 p 1 : P a r e n t   z : R e f = " i 1 9 8 8 " / > < d 1 p 1 : U U I D > 9 6 1 f 8 2 7 8 - 1 f d 1 - 4 a 7 4 - 9 7 0 4 - 5 4 e c 5 1 0 4 7 b a 8 < / d 1 p 1 : U U I D > < d 1 p 1 : _ e l e m e n t s > < d 2 : a n y T y p e   z : I d = " i 1 9 9 0 "   i : t y p e = " d 1 p 1 : M D M P r o p e r t y " > < d 1 p 1 : N a m e > _ 3 b 2 c e 8 7 f _ a 8 3 9 _ 4 0 9 a _ 9 e 6 8 _ 4 e 9 4 f 2 9 2 d a 7 6 < / d 1 p 1 : N a m e > < d 1 p 1 : P a r e n t   z : R e f = " i 1 9 8 8 " / > < d 1 p 1 : U U I D > 8 1 e 5 8 8 4 b - 9 d 0 7 - 4 8 0 5 - 8 8 2 7 - 3 5 9 1 2 0 6 4 f 0 7 2 < / d 1 p 1 : U U I D > < d 1 p 1 : C o n t a i n e r   z : R e f = " i 1 9 8 9 " / > < d 1 p 1 : V a l u e   i : t y p e = " d 1 : s t r i n g " > ' T 1 ' ! R 1 3 0 C 1 < / d 1 p 1 : V a l u e > < / d 2 : a n y T y p e > < d 2 : a n y T y p e   z : I d = " i 1 9 9 1 "   i : t y p e = " d 1 p 1 : M D M P r o p e r t y " > < d 1 p 1 : N a m e > _ 4 1 a 3 c 8 8 d _ b 2 1 7 _ 4 b f 1 _ a 3 6 0 _ 4 7 b 1 6 a 7 3 3 5 3 5 < / d 1 p 1 : N a m e > < d 1 p 1 : P a r e n t   z : R e f = " i 1 9 8 8 " / > < d 1 p 1 : U U I D > 2 6 7 6 2 4 8 f - 1 7 e 9 - 4 0 0 3 - 9 e f 0 - 2 9 6 1 a 6 0 5 1 8 c 6 < / d 1 p 1 : U U I D > < d 1 p 1 : C o n t a i n e r   z : R e f = " i 1 9 8 9 " / > < d 1 p 1 : V a l u e   i : t y p e = " d 1 : s t r i n g " > ' T 2 ' ! R 1 3 0 C 1 < / d 1 p 1 : V a l u e > < / d 2 : a n y T y p e > < / d 1 p 1 : _ e l e m e n t s > < d 1 p 1 : _ c o n t e x t C o l l e c t i o n s > < d 2 : K e y V a l u e O f a n y T y p e C o m p o n e n t C o l l e c t i o n O f a n y T y p e g W H h t R N j > < d 2 : K e y   z : R e f = " i 1 8 " / > < d 2 : V a l u e   z : I d = " i 1 9 9 2 " > < d 1 p 1 : U U I D > 4 e b 6 e 6 9 e - 9 8 c 6 - 4 7 9 7 - 9 0 7 b - a 8 9 1 9 a 7 a 4 a 6 a < / d 1 p 1 : U U I D > < d 1 p 1 : _ e l e m e n t s > < d 2 : a n y T y p e   z : R e f = " i 1 9 9 0 " / > < d 2 : a n y T y p e   z : R e f = " i 1 9 9 1 " / > < / d 1 p 1 : _ e l e m e n t s > < / d 2 : V a l u e > < / d 2 : K e y V a l u e O f a n y T y p e C o m p o n e n t C o l l e c t i o n O f a n y T y p e g W H h t R N j > < / d 1 p 1 : _ c o n t e x t C o l l e c t i o n s > < / d 1 p 1 : _ p r o p e r t i e s > < d 1 p 1 : C o n t a i n e r   z : R e f = " i 1 8 0 2 " / > < d 1 p 1 : _ l a b e l s > < d 2 : K e y V a l u e O f s t r i n g a n y T y p e > < d 2 : K e y > L a b e l < / d 2 : K e y > < d 2 : V a l u e   z : I d = " i 1 9 9 3 "   i : t y p e = " d 1 p 1 : L a b e l " > < d 1 p 1 : P a r e n t   z : R e f = " i 1 9 8 8 " / > < d 1 p 1 : U U I D > 6 2 8 8 4 e 5 7 - c f 8 5 - 4 3 8 4 - a b 7 c - 2 0 5 9 f c 6 4 4 a e 4 < / d 1 p 1 : U U I D > < d 1 p 1 : _ t e x t s > < d 2 : K e y V a l u e O f L a b e l . T e x t K e y s t r i n g _ S R k x G n 9 d > < d 2 : K e y > < d 1 p 1 : C o n t e x t   z : R e f = " i 1 8 " / > < d 1 p 1 : L a n g u a g e   z : R e f = " i 3 2 " / > < / d 2 : K e y > < d 2 : V a l u e > O u v r i e r   n o n   q u a l i f i � ,   s p � c i a l i s � 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1 9 9 4 "   i : t y p e = " d 1 p 1 : E l e m e n t " > < d 1 p 1 : N a m e > O u v r i e r & a m p ; 3 2 ; a g r i c o l e < / d 1 p 1 : N a m e > < d 1 p 1 : O b j e c t T y p e > E l e m e n t < / d 1 p 1 : O b j e c t T y p e > < d 1 p 1 : P a r e n t   z : R e f = " i 1 7 9 6 " / > < d 1 p 1 : U U I D > 0 7 f 0 e b e e - 9 e 2 d - 4 3 e 6 - a 2 b 7 - 8 6 6 4 4 6 5 1 4 a 2 3 < / d 1 p 1 : U U I D > < d 1 p 1 : _ p r o p e r t i e s   z : I d = " i 1 9 9 5 "   i : t y p e = " d 1 p 1 : M D M P r o p e r t i e s " > < d 1 p 1 : P a r e n t   z : R e f = " i 1 9 9 4 " / > < d 1 p 1 : U U I D > e 0 1 9 b a e f - f 3 b c - 4 e 4 5 - a a f 3 - 7 6 a 8 f 3 9 4 4 4 3 5 < / d 1 p 1 : U U I D > < d 1 p 1 : _ e l e m e n t s > < d 2 : a n y T y p e   z : I d = " i 1 9 9 6 "   i : t y p e = " d 1 p 1 : M D M P r o p e r t y " > < d 1 p 1 : N a m e > _ 3 b 2 c e 8 7 f _ a 8 3 9 _ 4 0 9 a _ 9 e 6 8 _ 4 e 9 4 f 2 9 2 d a 7 6 < / d 1 p 1 : N a m e > < d 1 p 1 : P a r e n t   z : R e f = " i 1 9 9 4 " / > < d 1 p 1 : U U I D > 0 6 3 2 6 c 1 c - c c 2 5 - 4 6 6 5 - 9 a f 6 - d 8 3 5 e a 7 6 a e 6 c < / d 1 p 1 : U U I D > < d 1 p 1 : C o n t a i n e r   z : R e f = " i 1 9 9 5 " / > < d 1 p 1 : V a l u e   i : t y p e = " d 1 : s t r i n g " > ' T 1 ' ! R 1 3 1 C 1 < / d 1 p 1 : V a l u e > < / d 2 : a n y T y p e > < d 2 : a n y T y p e   z : I d = " i 1 9 9 7 "   i : t y p e = " d 1 p 1 : M D M P r o p e r t y " > < d 1 p 1 : N a m e > _ 4 1 a 3 c 8 8 d _ b 2 1 7 _ 4 b f 1 _ a 3 6 0 _ 4 7 b 1 6 a 7 3 3 5 3 5 < / d 1 p 1 : N a m e > < d 1 p 1 : P a r e n t   z : R e f = " i 1 9 9 4 " / > < d 1 p 1 : U U I D > 1 4 3 1 2 f 3 2 - e 9 a 8 - 4 0 1 e - 9 4 9 2 - 7 c 8 2 2 1 a 7 2 a d 5 < / d 1 p 1 : U U I D > < d 1 p 1 : C o n t a i n e r   z : R e f = " i 1 9 9 5 " / > < d 1 p 1 : V a l u e   i : t y p e = " d 1 : s t r i n g " > ' T 2 ' ! R 1 3 1 C 1 < / d 1 p 1 : V a l u e > < / d 2 : a n y T y p e > < / d 1 p 1 : _ e l e m e n t s > < d 1 p 1 : _ c o n t e x t C o l l e c t i o n s > < d 2 : K e y V a l u e O f a n y T y p e C o m p o n e n t C o l l e c t i o n O f a n y T y p e g W H h t R N j > < d 2 : K e y   z : R e f = " i 1 8 " / > < d 2 : V a l u e   z : I d = " i 1 9 9 8 " > < d 1 p 1 : U U I D > 3 2 6 6 8 0 8 f - 4 e f 1 - 4 d f 8 - 9 9 3 0 - 5 2 6 e 5 e 6 d c 5 e 7 < / d 1 p 1 : U U I D > < d 1 p 1 : _ e l e m e n t s > < d 2 : a n y T y p e   z : R e f = " i 1 9 9 6 " / > < d 2 : a n y T y p e   z : R e f = " i 1 9 9 7 " / > < / d 1 p 1 : _ e l e m e n t s > < / d 2 : V a l u e > < / d 2 : K e y V a l u e O f a n y T y p e C o m p o n e n t C o l l e c t i o n O f a n y T y p e g W H h t R N j > < / d 1 p 1 : _ c o n t e x t C o l l e c t i o n s > < / d 1 p 1 : _ p r o p e r t i e s > < d 1 p 1 : C o n t a i n e r   z : R e f = " i 1 8 0 2 " / > < d 1 p 1 : _ l a b e l s > < d 2 : K e y V a l u e O f s t r i n g a n y T y p e > < d 2 : K e y > L a b e l < / d 2 : K e y > < d 2 : V a l u e   z : I d = " i 1 9 9 9 "   i : t y p e = " d 1 p 1 : L a b e l " > < d 1 p 1 : P a r e n t   z : R e f = " i 1 9 9 4 " / > < d 1 p 1 : U U I D > 3 a f 7 5 b a d - 4 2 0 9 - 4 5 5 f - 9 5 0 7 - 0 6 d 8 9 4 7 8 7 f a d < / d 1 p 1 : U U I D > < d 1 p 1 : _ t e x t s > < d 2 : K e y V a l u e O f L a b e l . T e x t K e y s t r i n g _ S R k x G n 9 d > < d 2 : K e y > < d 1 p 1 : C o n t e x t   z : R e f = " i 1 8 " / > < d 1 p 1 : L a n g u a g e   z : R e f = " i 3 2 " / > < / d 2 : K e y > < d 2 : V a l u e > O u v r i e r   a g r i c o l e 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0 0 0 "   i : t y p e = " d 1 p 1 : E l e m e n t " > < d 1 p 1 : N a m e > A n c i e n & a m p ; 3 2 ; E m p l o y & a m p ; 2 3 3 ; < / d 1 p 1 : N a m e > < d 1 p 1 : O b j e c t T y p e > E l e m e n t < / d 1 p 1 : O b j e c t T y p e > < d 1 p 1 : P a r e n t   z : R e f = " i 1 7 9 6 " / > < d 1 p 1 : U U I D > 6 d 4 2 0 0 2 5 - 2 0 1 c - 4 f c 4 - b 5 5 6 - 7 e d 0 9 3 9 b b 3 a f < / d 1 p 1 : U U I D > < d 1 p 1 : _ p r o p e r t i e s   z : I d = " i 2 0 0 1 "   i : t y p e = " d 1 p 1 : M D M P r o p e r t i e s " > < d 1 p 1 : P a r e n t   z : R e f = " i 2 0 0 0 " / > < d 1 p 1 : U U I D > 7 d c 4 f 4 6 e - 0 4 6 b - 4 4 5 f - a f c 9 - 9 c 5 6 2 7 1 8 9 5 6 6 < / d 1 p 1 : U U I D > < d 1 p 1 : _ e l e m e n t s > < d 2 : a n y T y p e   z : I d = " i 2 0 0 2 "   i : t y p e = " d 1 p 1 : M D M P r o p e r t y " > < d 1 p 1 : N a m e > _ 3 b 2 c e 8 7 f _ a 8 3 9 _ 4 0 9 a _ 9 e 6 8 _ 4 e 9 4 f 2 9 2 d a 7 6 < / d 1 p 1 : N a m e > < d 1 p 1 : P a r e n t   z : R e f = " i 2 0 0 0 " / > < d 1 p 1 : U U I D > c 5 d 1 0 6 e 4 - d d 6 7 - 4 4 3 2 - 9 e 4 0 - 4 0 e 6 b 0 e 7 0 8 7 f < / d 1 p 1 : U U I D > < d 1 p 1 : C o n t a i n e r   z : R e f = " i 2 0 0 1 " / > < d 1 p 1 : V a l u e   i : t y p e = " d 1 : s t r i n g " > ' T 1 ' ! R 1 3 2 C 1 < / d 1 p 1 : V a l u e > < / d 2 : a n y T y p e > < d 2 : a n y T y p e   z : I d = " i 2 0 0 3 "   i : t y p e = " d 1 p 1 : M D M P r o p e r t y " > < d 1 p 1 : N a m e > _ 4 1 a 3 c 8 8 d _ b 2 1 7 _ 4 b f 1 _ a 3 6 0 _ 4 7 b 1 6 a 7 3 3 5 3 5 < / d 1 p 1 : N a m e > < d 1 p 1 : P a r e n t   z : R e f = " i 2 0 0 0 " / > < d 1 p 1 : U U I D > 8 d d 1 b d b 4 - f 9 b 3 - 4 7 b 0 - b c b 3 - 2 b d 6 7 5 4 9 2 d 9 7 < / d 1 p 1 : U U I D > < d 1 p 1 : C o n t a i n e r   z : R e f = " i 2 0 0 1 " / > < d 1 p 1 : V a l u e   i : t y p e = " d 1 : s t r i n g " > ' T 2 ' ! R 1 3 2 C 1 < / d 1 p 1 : V a l u e > < / d 2 : a n y T y p e > < / d 1 p 1 : _ e l e m e n t s > < d 1 p 1 : _ c o n t e x t C o l l e c t i o n s > < d 2 : K e y V a l u e O f a n y T y p e C o m p o n e n t C o l l e c t i o n O f a n y T y p e g W H h t R N j > < d 2 : K e y   z : R e f = " i 1 8 " / > < d 2 : V a l u e   z : I d = " i 2 0 0 4 " > < d 1 p 1 : U U I D > 9 6 e d 2 9 5 6 - 5 6 0 c - 4 0 c 9 - b c 0 6 - b d a 7 f 9 0 f e 9 2 5 < / d 1 p 1 : U U I D > < d 1 p 1 : _ e l e m e n t s > < d 2 : a n y T y p e   z : R e f = " i 2 0 0 2 " / > < d 2 : a n y T y p e   z : R e f = " i 2 0 0 3 " / > < / d 1 p 1 : _ e l e m e n t s > < / d 2 : V a l u e > < / d 2 : K e y V a l u e O f a n y T y p e C o m p o n e n t C o l l e c t i o n O f a n y T y p e g W H h t R N j > < / d 1 p 1 : _ c o n t e x t C o l l e c t i o n s > < / d 1 p 1 : _ p r o p e r t i e s > < d 1 p 1 : C o n t a i n e r   z : R e f = " i 1 8 0 2 " / > < d 1 p 1 : _ l a b e l s > < d 2 : K e y V a l u e O f s t r i n g a n y T y p e > < d 2 : K e y > L a b e l < / d 2 : K e y > < d 2 : V a l u e   z : I d = " i 2 0 0 5 "   i : t y p e = " d 1 p 1 : L a b e l " > < d 1 p 1 : P a r e n t   z : R e f = " i 2 0 0 0 " / > < d 1 p 1 : U U I D > d 4 d 0 6 4 b 5 - 0 c c b - 4 4 2 6 - b d 6 4 - f 0 c 5 b 5 6 7 4 e e f < / d 1 p 1 : U U I D > < d 1 p 1 : _ t e x t s > < d 2 : K e y V a l u e O f L a b e l . T e x t K e y s t r i n g _ S R k x G n 9 d > < d 2 : K e y > < d 1 p 1 : C o n t e x t   z : R e f = " i 1 8 " / > < d 1 p 1 : L a n g u a g e   z : R e f = " i 3 2 " / > < / d 2 : K e y > < d 2 : V a l u e > A n c i e n   E m p l o y � < / 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0 0 6 "   i : t y p e = " d 1 p 1 : E l e m e n t " > < d 1 p 1 : N a m e > C h & a m p ; 2 4 4 ; m e u r & a m p ; 3 2 ; n & a m p ; 3 9 ; a y a n t & a m p ; 3 2 ; j a m a i s & a m p ; 3 2 ; t r a v a i l l & a m p ; 2 3 3 ; < / d 1 p 1 : N a m e > < d 1 p 1 : O b j e c t T y p e > E l e m e n t < / d 1 p 1 : O b j e c t T y p e > < d 1 p 1 : P a r e n t   z : R e f = " i 1 7 9 6 " / > < d 1 p 1 : U U I D > c 3 2 c 3 f c e - f 1 4 d - 4 e a e - a 0 3 d - e 2 a 3 1 8 4 f b 3 1 9 < / d 1 p 1 : U U I D > < d 1 p 1 : _ p r o p e r t i e s   z : I d = " i 2 0 0 7 "   i : t y p e = " d 1 p 1 : M D M P r o p e r t i e s " > < d 1 p 1 : P a r e n t   z : R e f = " i 2 0 0 6 " / > < d 1 p 1 : U U I D > 5 1 6 8 5 9 d 1 - d 2 6 0 - 4 c a e - 9 f 5 6 - 6 c f 9 f 9 d 3 7 2 9 2 < / d 1 p 1 : U U I D > < d 1 p 1 : _ e l e m e n t s > < d 2 : a n y T y p e   z : I d = " i 2 0 0 8 "   i : t y p e = " d 1 p 1 : M D M P r o p e r t y " > < d 1 p 1 : N a m e > _ 3 b 2 c e 8 7 f _ a 8 3 9 _ 4 0 9 a _ 9 e 6 8 _ 4 e 9 4 f 2 9 2 d a 7 6 < / d 1 p 1 : N a m e > < d 1 p 1 : P a r e n t   z : R e f = " i 2 0 0 6 " / > < d 1 p 1 : U U I D > 6 1 e 0 5 5 4 4 - 0 9 3 6 - 4 d e 8 - 9 0 a 2 - 7 e b f e 2 2 d e 1 5 8 < / d 1 p 1 : U U I D > < d 1 p 1 : C o n t a i n e r   z : R e f = " i 2 0 0 7 " / > < d 1 p 1 : V a l u e   i : t y p e = " d 1 : s t r i n g " > ' T 1 ' ! R 1 3 3 C 1 < / d 1 p 1 : V a l u e > < / d 2 : a n y T y p e > < d 2 : a n y T y p e   z : I d = " i 2 0 0 9 "   i : t y p e = " d 1 p 1 : M D M P r o p e r t y " > < d 1 p 1 : N a m e > _ 4 1 a 3 c 8 8 d _ b 2 1 7 _ 4 b f 1 _ a 3 6 0 _ 4 7 b 1 6 a 7 3 3 5 3 5 < / d 1 p 1 : N a m e > < d 1 p 1 : P a r e n t   z : R e f = " i 2 0 0 6 " / > < d 1 p 1 : U U I D > 8 a 9 d 1 8 e 9 - 1 d 4 0 - 4 f 1 e - b d 3 2 - 3 8 f 7 6 1 e f 9 f 7 4 < / d 1 p 1 : U U I D > < d 1 p 1 : C o n t a i n e r   z : R e f = " i 2 0 0 7 " / > < d 1 p 1 : V a l u e   i : t y p e = " d 1 : s t r i n g " > ' T 2 ' ! R 1 3 3 C 1 < / d 1 p 1 : V a l u e > < / d 2 : a n y T y p e > < / d 1 p 1 : _ e l e m e n t s > < d 1 p 1 : _ c o n t e x t C o l l e c t i o n s > < d 2 : K e y V a l u e O f a n y T y p e C o m p o n e n t C o l l e c t i o n O f a n y T y p e g W H h t R N j > < d 2 : K e y   z : R e f = " i 1 8 " / > < d 2 : V a l u e   z : I d = " i 2 0 1 0 " > < d 1 p 1 : U U I D > 7 9 6 3 5 9 d f - e 8 f 9 - 4 2 b 0 - 9 e 2 f - 8 6 a 5 e 7 5 9 1 7 5 b < / d 1 p 1 : U U I D > < d 1 p 1 : _ e l e m e n t s > < d 2 : a n y T y p e   z : R e f = " i 2 0 0 8 " / > < d 2 : a n y T y p e   z : R e f = " i 2 0 0 9 " / > < / d 1 p 1 : _ e l e m e n t s > < / d 2 : V a l u e > < / d 2 : K e y V a l u e O f a n y T y p e C o m p o n e n t C o l l e c t i o n O f a n y T y p e g W H h t R N j > < / d 1 p 1 : _ c o n t e x t C o l l e c t i o n s > < / d 1 p 1 : _ p r o p e r t i e s > < d 1 p 1 : C o n t a i n e r   z : R e f = " i 1 8 0 2 " / > < d 1 p 1 : _ l a b e l s > < d 2 : K e y V a l u e O f s t r i n g a n y T y p e > < d 2 : K e y > L a b e l < / d 2 : K e y > < d 2 : V a l u e   z : I d = " i 2 0 1 1 "   i : t y p e = " d 1 p 1 : L a b e l " > < d 1 p 1 : P a r e n t   z : R e f = " i 2 0 0 6 " / > < d 1 p 1 : U U I D > 3 8 7 a 0 a d 9 - 6 a a 5 - 4 1 b 9 - a 1 d d - 1 b b 5 6 6 9 2 b d 3 d < / d 1 p 1 : U U I D > < d 1 p 1 : _ t e x t s > < d 2 : K e y V a l u e O f L a b e l . T e x t K e y s t r i n g _ S R k x G n 9 d > < d 2 : K e y > < d 1 p 1 : C o n t e x t   z : R e f = " i 1 8 " / > < d 1 p 1 : L a n g u a g e   z : R e f = " i 3 2 " / > < / d 2 : K e y > < d 2 : V a l u e > C h � m e u r   n ' a y a n t   j a m a i s   t r a v a i l l � < / 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0 1 2 "   i : t y p e = " d 1 p 1 : E l e m e n t " > < d 1 p 1 : N a m e > E l & a m p ; 2 3 2 ; v e & a m p ; 4 4 ; & a m p ; 3 2 ; & a m p ; 2 3 3 ; t u d i a n t < / d 1 p 1 : N a m e > < d 1 p 1 : O b j e c t T y p e > E l e m e n t < / d 1 p 1 : O b j e c t T y p e > < d 1 p 1 : P a r e n t   z : R e f = " i 1 7 9 6 " / > < d 1 p 1 : U U I D > a b c e d c d 4 - 7 f c f - 4 8 2 a - b b 2 5 - 0 4 1 e 6 c e 9 b e 4 c < / d 1 p 1 : U U I D > < d 1 p 1 : _ p r o p e r t i e s   z : I d = " i 2 0 1 3 "   i : t y p e = " d 1 p 1 : M D M P r o p e r t i e s " > < d 1 p 1 : P a r e n t   z : R e f = " i 2 0 1 2 " / > < d 1 p 1 : U U I D > b a f 1 6 c 8 7 - 9 4 1 4 - 4 b f d - b 4 b e - c 9 0 1 1 e 1 0 9 2 f e < / d 1 p 1 : U U I D > < d 1 p 1 : _ e l e m e n t s > < d 2 : a n y T y p e   z : I d = " i 2 0 1 4 "   i : t y p e = " d 1 p 1 : M D M P r o p e r t y " > < d 1 p 1 : N a m e > _ 3 b 2 c e 8 7 f _ a 8 3 9 _ 4 0 9 a _ 9 e 6 8 _ 4 e 9 4 f 2 9 2 d a 7 6 < / d 1 p 1 : N a m e > < d 1 p 1 : P a r e n t   z : R e f = " i 2 0 1 2 " / > < d 1 p 1 : U U I D > 3 7 7 6 6 0 c c - c 1 2 7 - 4 f 3 0 - a 9 c 7 - a 5 e 6 2 8 9 e 0 4 6 0 < / d 1 p 1 : U U I D > < d 1 p 1 : C o n t a i n e r   z : R e f = " i 2 0 1 3 " / > < d 1 p 1 : V a l u e   i : t y p e = " d 1 : s t r i n g " > ' T 1 ' ! R 1 3 4 C 1 < / d 1 p 1 : V a l u e > < / d 2 : a n y T y p e > < d 2 : a n y T y p e   z : I d = " i 2 0 1 5 "   i : t y p e = " d 1 p 1 : M D M P r o p e r t y " > < d 1 p 1 : N a m e > _ 4 1 a 3 c 8 8 d _ b 2 1 7 _ 4 b f 1 _ a 3 6 0 _ 4 7 b 1 6 a 7 3 3 5 3 5 < / d 1 p 1 : N a m e > < d 1 p 1 : P a r e n t   z : R e f = " i 2 0 1 2 " / > < d 1 p 1 : U U I D > 3 3 9 f 3 0 2 3 - 8 a f f - 4 a 2 e - b 8 d 8 - d 0 1 d 8 6 7 5 e a 8 e < / d 1 p 1 : U U I D > < d 1 p 1 : C o n t a i n e r   z : R e f = " i 2 0 1 3 " / > < d 1 p 1 : V a l u e   i : t y p e = " d 1 : s t r i n g " > ' T 2 ' ! R 1 3 4 C 1 < / d 1 p 1 : V a l u e > < / d 2 : a n y T y p e > < / d 1 p 1 : _ e l e m e n t s > < d 1 p 1 : _ c o n t e x t C o l l e c t i o n s > < d 2 : K e y V a l u e O f a n y T y p e C o m p o n e n t C o l l e c t i o n O f a n y T y p e g W H h t R N j > < d 2 : K e y   z : R e f = " i 1 8 " / > < d 2 : V a l u e   z : I d = " i 2 0 1 6 " > < d 1 p 1 : U U I D > e d 6 7 6 9 6 9 - c 1 5 1 - 4 6 b 7 - 9 5 c 3 - 6 5 a 6 b f 5 b e 4 e 1 < / d 1 p 1 : U U I D > < d 1 p 1 : _ e l e m e n t s > < d 2 : a n y T y p e   z : R e f = " i 2 0 1 4 " / > < d 2 : a n y T y p e   z : R e f = " i 2 0 1 5 " / > < / d 1 p 1 : _ e l e m e n t s > < / d 2 : V a l u e > < / d 2 : K e y V a l u e O f a n y T y p e C o m p o n e n t C o l l e c t i o n O f a n y T y p e g W H h t R N j > < / d 1 p 1 : _ c o n t e x t C o l l e c t i o n s > < / d 1 p 1 : _ p r o p e r t i e s > < d 1 p 1 : C o n t a i n e r   z : R e f = " i 1 8 0 2 " / > < d 1 p 1 : _ l a b e l s > < d 2 : K e y V a l u e O f s t r i n g a n y T y p e > < d 2 : K e y > L a b e l < / d 2 : K e y > < d 2 : V a l u e   z : I d = " i 2 0 1 7 "   i : t y p e = " d 1 p 1 : L a b e l " > < d 1 p 1 : P a r e n t   z : R e f = " i 2 0 1 2 " / > < d 1 p 1 : U U I D > f a a 6 9 c 7 a - 6 6 3 6 - 4 f b a - 8 4 9 f - 3 9 b 7 6 5 b 7 2 7 d 9 < / d 1 p 1 : U U I D > < d 1 p 1 : _ t e x t s > < d 2 : K e y V a l u e O f L a b e l . T e x t K e y s t r i n g _ S R k x G n 9 d > < d 2 : K e y > < d 1 p 1 : C o n t e x t   z : R e f = " i 1 8 " / > < d 1 p 1 : L a n g u a g e   z : R e f = " i 3 2 " / > < / d 2 : K e y > < d 2 : V a l u e > E l � v e ,   � t u d i a n t < / 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0 1 8 "   i : t y p e = " d 1 p 1 : E l e m e n t " > < d 1 p 1 : N a m e > P e r s o n n e & a m p ; 3 2 ; s a n s & a m p ; 3 2 ; a c t i v i t & a m p ; 2 3 3 ; & a m p ; 3 2 ; p r o f e s s i o n n e l l e & a m p ; 4 4 ; & a m p ; 3 2 ; h o m m e & a m p ; 4 7 ; f e m m e & a m p ; 3 2 ; a u & a m p ; 3 2 ; f o y e r < / d 1 p 1 : N a m e > < d 1 p 1 : O b j e c t T y p e > E l e m e n t < / d 1 p 1 : O b j e c t T y p e > < d 1 p 1 : P a r e n t   z : R e f = " i 1 7 9 6 " / > < d 1 p 1 : U U I D > e b 4 d 8 2 d 8 - f 8 b 8 - 4 2 8 8 - 8 c 3 5 - 1 c 7 6 4 3 3 8 b a 3 a < / d 1 p 1 : U U I D > < d 1 p 1 : _ p r o p e r t i e s   z : I d = " i 2 0 1 9 "   i : t y p e = " d 1 p 1 : M D M P r o p e r t i e s " > < d 1 p 1 : P a r e n t   z : R e f = " i 2 0 1 8 " / > < d 1 p 1 : U U I D > 8 6 4 1 7 1 2 7 - d 6 4 b - 4 2 3 5 - 8 9 5 2 - f d 6 e c 7 5 1 7 6 f 2 < / d 1 p 1 : U U I D > < d 1 p 1 : _ e l e m e n t s > < d 2 : a n y T y p e   z : I d = " i 2 0 2 0 "   i : t y p e = " d 1 p 1 : M D M P r o p e r t y " > < d 1 p 1 : N a m e > _ 3 b 2 c e 8 7 f _ a 8 3 9 _ 4 0 9 a _ 9 e 6 8 _ 4 e 9 4 f 2 9 2 d a 7 6 < / d 1 p 1 : N a m e > < d 1 p 1 : P a r e n t   z : R e f = " i 2 0 1 8 " / > < d 1 p 1 : U U I D > 6 a 2 1 6 b 1 e - f 0 9 6 - 4 3 1 3 - b 2 f 0 - a 0 9 0 9 b 2 0 6 3 d 6 < / d 1 p 1 : U U I D > < d 1 p 1 : C o n t a i n e r   z : R e f = " i 2 0 1 9 " / > < d 1 p 1 : V a l u e   i : t y p e = " d 1 : s t r i n g " > ' T 1 ' ! R 1 3 5 C 1 < / d 1 p 1 : V a l u e > < / d 2 : a n y T y p e > < d 2 : a n y T y p e   z : I d = " i 2 0 2 1 "   i : t y p e = " d 1 p 1 : M D M P r o p e r t y " > < d 1 p 1 : N a m e > _ 4 1 a 3 c 8 8 d _ b 2 1 7 _ 4 b f 1 _ a 3 6 0 _ 4 7 b 1 6 a 7 3 3 5 3 5 < / d 1 p 1 : N a m e > < d 1 p 1 : P a r e n t   z : R e f = " i 2 0 1 8 " / > < d 1 p 1 : U U I D > d 1 d e 5 2 2 a - f 8 d 5 - 4 3 a b - a b f 5 - 7 8 0 2 4 1 f 2 5 8 c 0 < / d 1 p 1 : U U I D > < d 1 p 1 : C o n t a i n e r   z : R e f = " i 2 0 1 9 " / > < d 1 p 1 : V a l u e   i : t y p e = " d 1 : s t r i n g " > ' T 2 ' ! R 1 3 5 C 1 < / d 1 p 1 : V a l u e > < / d 2 : a n y T y p e > < / d 1 p 1 : _ e l e m e n t s > < d 1 p 1 : _ c o n t e x t C o l l e c t i o n s > < d 2 : K e y V a l u e O f a n y T y p e C o m p o n e n t C o l l e c t i o n O f a n y T y p e g W H h t R N j > < d 2 : K e y   z : R e f = " i 1 8 " / > < d 2 : V a l u e   z : I d = " i 2 0 2 2 " > < d 1 p 1 : U U I D > 1 5 f 9 5 8 4 c - c c 1 a - 4 7 a 6 - b 7 3 9 - 2 8 3 3 8 4 0 a 9 9 b c < / d 1 p 1 : U U I D > < d 1 p 1 : _ e l e m e n t s > < d 2 : a n y T y p e   z : R e f = " i 2 0 2 0 " / > < d 2 : a n y T y p e   z : R e f = " i 2 0 2 1 " / > < / d 1 p 1 : _ e l e m e n t s > < / d 2 : V a l u e > < / d 2 : K e y V a l u e O f a n y T y p e C o m p o n e n t C o l l e c t i o n O f a n y T y p e g W H h t R N j > < / d 1 p 1 : _ c o n t e x t C o l l e c t i o n s > < / d 1 p 1 : _ p r o p e r t i e s > < d 1 p 1 : C o n t a i n e r   z : R e f = " i 1 8 0 2 " / > < d 1 p 1 : _ l a b e l s > < d 2 : K e y V a l u e O f s t r i n g a n y T y p e > < d 2 : K e y > L a b e l < / d 2 : K e y > < d 2 : V a l u e   z : I d = " i 2 0 2 3 "   i : t y p e = " d 1 p 1 : L a b e l " > < d 1 p 1 : P a r e n t   z : R e f = " i 2 0 1 8 " / > < d 1 p 1 : U U I D > c 0 f c 6 0 6 0 - a c 1 e - 4 6 1 2 - b d d c - 1 6 8 0 5 d 6 f 8 4 c 3 < / d 1 p 1 : U U I D > < d 1 p 1 : _ t e x t s > < d 2 : K e y V a l u e O f L a b e l . T e x t K e y s t r i n g _ S R k x G n 9 d > < d 2 : K e y > < d 1 p 1 : C o n t e x t   z : R e f = " i 1 8 " / > < d 1 p 1 : L a n g u a g e   z : R e f = " i 3 2 " / > < / d 2 : K e y > < d 2 : V a l u e > P e r s o n n e   s a n s   a c t i v i t �   p r o f e s s i o n n e l l e ,   h o m m e / f e m m e   a u   f o y e r < / 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0 2 4 "   i : t y p e = " d 1 p 1 : E l e m e n t " > < d 1 p 1 : N a m e > S T & a m p ; 3 2 ; I n a c t i f s & a m p ; 3 2 ; & a m p ; 4 5 ; & a m p ; 3 2 ; S T & a m p ; 3 2 ; I n a c t i f s & a m p ; 3 2 ; & a m p ; 4 5 ; & a m p ; 3 2 ; S T & a m p ; 3 2 ; I n a c t i f s _ 3 < / d 1 p 1 : N a m e > < d 1 p 1 : O b j e c t T y p e > E l e m e n t < / d 1 p 1 : O b j e c t T y p e > < d 1 p 1 : P a r e n t   z : R e f = " i 1 7 9 6 " / > < d 1 p 1 : U U I D > 2 b 3 b 8 8 1 e - d c d a - 4 e 4 5 - 9 9 8 a - 0 0 4 c d c 1 8 6 e e 9 < / d 1 p 1 : U U I D > < d 1 p 1 : _ p r o p e r t i e s   z : I d = " i 2 0 2 5 "   i : t y p e = " d 1 p 1 : M D M P r o p e r t i e s " > < d 1 p 1 : P a r e n t   z : R e f = " i 2 0 2 4 " / > < d 1 p 1 : U U I D > f d 4 f 3 2 2 f - 2 0 3 7 - 4 3 f 2 - 9 f 3 d - 6 d c a 9 8 9 b c d 6 a < / d 1 p 1 : U U I D > < d 1 p 1 : _ e l e m e n t s > < d 2 : a n y T y p e   z : I d = " i 2 0 2 6 "   i : t y p e = " d 1 p 1 : M D M P r o p e r t y " > < d 1 p 1 : N a m e > _ 4 1 a 3 c 8 8 d _ b 2 1 7 _ 4 b f 1 _ a 3 6 0 _ 4 7 b 1 6 a 7 3 3 5 3 5 < / d 1 p 1 : N a m e > < d 1 p 1 : P a r e n t   z : R e f = " i 2 0 2 4 " / > < d 1 p 1 : U U I D > 2 5 6 2 b 3 2 e - b 2 e c - 4 9 9 4 - 8 d b 5 - d 6 f f 1 f 6 3 c a 8 7 < / d 1 p 1 : U U I D > < d 1 p 1 : C o n t a i n e r   z : R e f = " i 2 0 2 5 " / > < d 1 p 1 : V a l u e   i : t y p e = " d 1 : s t r i n g " > ' T 2 ' ! R 1 0 6 C 1 < / d 1 p 1 : V a l u e > < / d 2 : a n y T y p e > < / d 1 p 1 : _ e l e m e n t s > < d 1 p 1 : _ c o n t e x t C o l l e c t i o n s > < d 2 : K e y V a l u e O f a n y T y p e C o m p o n e n t C o l l e c t i o n O f a n y T y p e g W H h t R N j > < d 2 : K e y   z : R e f = " i 1 8 " / > < d 2 : V a l u e   z : I d = " i 2 0 2 7 " > < d 1 p 1 : U U I D > c 2 4 8 3 9 3 a - 4 1 f 6 - 4 7 f 6 - 8 6 e d - 5 5 e 4 4 b 9 7 8 d 7 6 < / d 1 p 1 : U U I D > < d 1 p 1 : _ e l e m e n t s > < d 2 : a n y T y p e   z : R e f = " i 2 0 2 6 " / > < / d 1 p 1 : _ e l e m e n t s > < / d 2 : V a l u e > < / d 2 : K e y V a l u e O f a n y T y p e C o m p o n e n t C o l l e c t i o n O f a n y T y p e g W H h t R N j > < / d 1 p 1 : _ c o n t e x t C o l l e c t i o n s > < / d 1 p 1 : _ p r o p e r t i e s > < d 1 p 1 : C o n t a i n e r   z : R e f = " i 1 8 0 2 " / > < d 1 p 1 : _ l a b e l s > < d 2 : K e y V a l u e O f s t r i n g a n y T y p e > < d 2 : K e y > L a b e l < / d 2 : K e y > < d 2 : V a l u e   z : I d = " i 2 0 2 8 "   i : t y p e = " d 1 p 1 : L a b e l " > < d 1 p 1 : P a r e n t   z : R e f = " i 2 0 2 4 " / > < d 1 p 1 : U U I D > b 1 b e 3 0 9 2 - b 8 6 f - 4 2 7 7 - b 7 0 4 - 3 0 5 c 7 4 f c 8 d e c < / d 1 p 1 : U U I D > < d 1 p 1 : _ t e x t s > < d 2 : K e y V a l u e O f L a b e l . T e x t K e y s t r i n g _ S R k x G n 9 d > < d 2 : K e y > < d 1 p 1 : C o n t e x t   z : R e f = " i 1 8 " / > < d 1 p 1 : L a n g u a g e   z : R e f = " i 3 2 " / > < / d 2 : K e y > < d 2 : V a l u e > S T   I n a c t i f s 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2 0 2 9 " > < d 1 p 1 : U U I D > 8 c 6 c 7 0 e 8 - 0 3 f 1 - 4 c f 7 - 8 0 3 4 - 7 3 0 7 6 4 9 7 c 5 2 b < / d 1 p 1 : U U I D > < d 1 p 1 : _ e l e m e n t s > < d 2 : a n y T y p e   z : R e f = " i 1 8 0 3 " / > < d 2 : a n y T y p e   z : R e f = " i 1 8 0 9 " / > < d 2 : a n y T y p e   z : R e f = " i 1 8 1 5 " / > < d 2 : a n y T y p e   z : R e f = " i 1 8 2 1 " / > < d 2 : a n y T y p e   z : R e f = " i 1 8 2 7 " / > < d 2 : a n y T y p e   z : R e f = " i 1 8 3 3 " / > < d 2 : a n y T y p e   z : R e f = " i 1 8 3 9 " / > < d 2 : a n y T y p e   z : R e f = " i 1 8 4 5 " / > < d 2 : a n y T y p e   z : R e f = " i 1 8 5 0 " / > < d 2 : a n y T y p e   z : R e f = " i 1 8 5 6 " / > < d 2 : a n y T y p e   z : R e f = " i 1 8 6 2 " / > < d 2 : a n y T y p e   z : R e f = " i 1 8 6 8 " / > < d 2 : a n y T y p e   z : R e f = " i 1 8 7 4 " / > < d 2 : a n y T y p e   z : R e f = " i 1 8 8 0 " / > < d 2 : a n y T y p e   z : R e f = " i 1 8 8 6 " / > < d 2 : a n y T y p e   z : R e f = " i 1 8 9 2 " / > < d 2 : a n y T y p e   z : R e f = " i 1 8 9 8 " / > < d 2 : a n y T y p e   z : R e f = " i 1 9 0 4 " / > < d 2 : a n y T y p e   z : R e f = " i 1 9 1 0 " / > < d 2 : a n y T y p e   z : R e f = " i 1 9 1 6 " / > < d 2 : a n y T y p e   z : R e f = " i 1 9 2 2 " / > < d 2 : a n y T y p e   z : R e f = " i 1 9 2 8 " / > < d 2 : a n y T y p e   z : R e f = " i 1 9 3 4 " / > < d 2 : a n y T y p e   z : R e f = " i 1 9 4 0 " / > < d 2 : a n y T y p e   z : R e f = " i 1 9 4 6 " / > < d 2 : a n y T y p e   z : R e f = " i 1 9 5 2 " / > < d 2 : a n y T y p e   z : R e f = " i 1 9 5 8 " / > < d 2 : a n y T y p e   z : R e f = " i 1 9 6 4 " / > < d 2 : a n y T y p e   z : R e f = " i 1 9 7 0 " / > < d 2 : a n y T y p e   z : R e f = " i 1 9 7 6 " / > < d 2 : a n y T y p e   z : R e f = " i 1 9 8 2 " / > < d 2 : a n y T y p e   z : R e f = " i 1 9 8 8 " / > < d 2 : a n y T y p e   z : R e f = " i 1 9 9 4 " / > < d 2 : a n y T y p e   z : R e f = " i 2 0 0 0 " / > < d 2 : a n y T y p e   z : R e f = " i 2 0 0 6 " / > < d 2 : a n y T y p e   z : R e f = " i 2 0 1 2 " / > < d 2 : a n y T y p e   z : R e f = " i 2 0 1 8 " / > < d 2 : a n y T y p e   z : R e f = " i 2 0 2 4 " / > < / 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2 0 3 0 "   i : t y p e = " d 1 p 1 : V a r i a b l e " > < d 1 p 1 : N a m e > s 5 b & a m p ; 4 6 ; & a m p ; 3 2 ; E t e s & a m p ; 4 5 ; v o u s & a m p ; 3 2 ; l e & a m p ; 3 2 ; c h e f & a m p ; 3 2 ; d e & a m p ; 3 2 ; f o y e r & a m p ; 4 4 ; & a m p ; 3 2 ; c & a m p ; 3 9 ; e s t & a m p ; 4 5 ; & a m p ; 2 2 4 ; & a m p ; 4 5 ; d i r e & a m p ; 3 2 ; l a & a m p ; 3 2 ; p e r s o n n e & a m p ; 3 2 ; q u i & a m p ; 3 2 ; a & a m p ; 3 2 ; l e s & a m p ; 3 2 ; r e v e n u s & a m p ; 3 2 ; l e s & a m p ; 3 2 ; p l u s & a m p ; 3 2 ; i m p o r t a n t s & a m p ; 3 2 ; d u & a m p ; 3 2 ; f o y e r & a m p ; 3 2 ; & a m p ; 6 3 ; < / d 1 p 1 : N a m e > < d 1 p 1 : O b j e c t T y p e > V a r i a b l e < / d 1 p 1 : O b j e c t T y p e > < d 1 p 1 : P a r e n t   z : R e f = " i 1 4 " / > < d 1 p 1 : U U I D > 8 4 b 9 7 5 8 9 - 6 8 e 9 - 4 0 8 6 - 9 3 a c - 7 2 3 5 f 3 d 5 9 4 b 6 < / d 1 p 1 : U U I D > < d 1 p 1 : _ p r o p e r t i e s   z : I d = " i 2 0 3 1 "   i : t y p e = " d 1 p 1 : M D M P r o p e r t i e s " > < d 1 p 1 : P a r e n t   z : R e f = " i 2 0 3 0 " / > < d 1 p 1 : U U I D > 2 c e 5 b e 5 b - a b c 8 - 4 8 f e - 8 9 4 e - d d 2 0 4 a d 2 b 7 2 8 < / d 1 p 1 : U U I D > < d 1 p 1 : _ e l e m e n t s / > < d 1 p 1 : _ c o n t e x t C o l l e c t i o n s > < d 2 : K e y V a l u e O f a n y T y p e C o m p o n e n t C o l l e c t i o n O f a n y T y p e g W H h t R N j > < d 2 : K e y   z : R e f = " i 1 8 " / > < d 2 : V a l u e   z : I d = " i 2 0 3 2 " > < d 1 p 1 : U U I D > 5 0 d f e 0 f 6 - 9 2 b 3 - 4 6 8 7 - a a 9 6 - 8 5 8 4 a 5 6 a 2 f 7 4 < / d 1 p 1 : U U I D > < d 1 p 1 : _ e l e m e n t s / > < / d 2 : V a l u e > < / d 2 : K e y V a l u e O f a n y T y p e C o m p o n e n t C o l l e c t i o n O f a n y T y p e g W H h t R N j > < / d 1 p 1 : _ c o n t e x t C o l l e c t i o n s > < / d 1 p 1 : _ p r o p e r t i e s > < d 1 p 1 : C o n t a i n e r   z : R e f = " i 2 7 " / > < d 1 p 1 : _ l a b e l s > < d 2 : K e y V a l u e O f s t r i n g a n y T y p e > < d 2 : K e y > L a b e l < / d 2 : K e y > < d 2 : V a l u e   z : I d = " i 2 0 3 3 "   i : t y p e = " d 1 p 1 : L a b e l " > < d 1 p 1 : P a r e n t   z : R e f = " i 2 0 3 0 " / > < d 1 p 1 : U U I D > 5 9 7 a c c 3 e - e e 5 8 - 4 7 2 3 - 8 e f b - 0 9 c 4 0 0 e c e 9 c 4 < / d 1 p 1 : U U I D > < d 1 p 1 : _ t e x t s > < d 2 : K e y V a l u e O f L a b e l . T e x t K e y s t r i n g _ S R k x G n 9 d > < d 2 : K e y > < d 1 p 1 : C o n t e x t   z : R e f = " i 1 8 " / > < d 1 p 1 : L a n g u a g e   z : R e f = " i 3 2 " / > < / d 2 : K e y > < d 2 : V a l u e > s 5 b .   E t e s - v o u s   l e   c h e f   d e   f o y e r ,   c ' e s t - � - d i r e   l a   p e r s o n n e   q u i   a   l e s   r e v e n u s   l e s   p l u s   i m p o r t a n t s   d u   f o y e r   ? < / 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2 0 3 4 "   i : t y p e = " d 1 p 1 : E l e m e n t s " > < d 1 p 1 : P a r e n t   z : R e f = " i 2 0 3 0 " / > < d 1 p 1 : U U I D > 7 3 b 2 b 9 3 1 - b 5 8 b - 4 c 5 3 - 9 6 a 0 - 4 a f b 7 d 4 9 8 e a 0 < / d 1 p 1 : U U I D > < d 1 p 1 : _ e l e m e n t s > < d 2 : a n y T y p e   z : I d = " i 2 0 3 5 "   i : t y p e = " d 1 p 1 : E l e m e n t " > < d 1 p 1 : N a m e > B A S E < / d 1 p 1 : N a m e > < d 1 p 1 : O b j e c t T y p e > E l e m e n t < / d 1 p 1 : O b j e c t T y p e > < d 1 p 1 : P a r e n t   z : R e f = " i 2 0 3 0 " / > < d 1 p 1 : U U I D > 9 1 b d 1 b 2 b - c c 2 0 - 4 d a 8 - b f 6 e - 2 d b 4 b d 9 c 7 7 4 1 < / d 1 p 1 : U U I D > < d 1 p 1 : _ p r o p e r t i e s   z : I d = " i 2 0 3 6 "   i : t y p e = " d 1 p 1 : M D M P r o p e r t i e s " > < d 1 p 1 : P a r e n t   z : R e f = " i 2 0 3 5 " / > < d 1 p 1 : U U I D > 2 9 6 b 3 5 d b - 8 c f c - 4 c c d - 9 9 1 1 - 5 b 9 6 9 5 8 b 0 7 a b < / d 1 p 1 : U U I D > < d 1 p 1 : _ e l e m e n t s > < d 2 : a n y T y p e   z : I d = " i 2 0 3 7 "   i : t y p e = " d 1 p 1 : M D M P r o p e r t y " > < d 1 p 1 : N a m e > _ 6 d 7 a 6 8 9 c _ 7 7 f 3 _ 4 c 2 c _ 9 8 c f _ 2 9 e 1 a 6 c 5 0 7 5 8 < / d 1 p 1 : N a m e > < d 1 p 1 : P a r e n t   z : R e f = " i 2 0 3 5 " / > < d 1 p 1 : U U I D > 2 2 5 5 4 9 9 9 - 9 9 a e - 4 7 4 6 - 8 a 3 9 - 7 8 b 4 a 1 2 6 3 9 e 3 < / d 1 p 1 : U U I D > < d 1 p 1 : C o n t a i n e r   z : R e f = " i 2 0 3 6 " / > < d 1 p 1 : V a l u e   i : t y p e = " d 1 : s t r i n g " > ' T 1 ' ! R 1 4 5 C 1 < / d 1 p 1 : V a l u e > < / d 2 : a n y T y p e > < d 2 : a n y T y p e   z : I d = " i 2 0 3 8 "   i : t y p e = " d 1 p 1 : M D M P r o p e r t y " > < d 1 p 1 : N a m e > _ d a 2 2 2 0 9 d _ e f 2 6 _ 4 3 9 7 _ 8 2 9 1 _ 6 8 a 8 9 4 3 e d 0 6 4 < / d 1 p 1 : N a m e > < d 1 p 1 : P a r e n t   z : R e f = " i 2 0 3 5 " / > < d 1 p 1 : U U I D > 9 a 9 e 8 2 2 9 - 3 e 0 8 - 4 e 0 3 - a 1 1 6 - a 0 5 9 e c 5 7 4 6 d 0 < / d 1 p 1 : U U I D > < d 1 p 1 : C o n t a i n e r   z : R e f = " i 2 0 3 6 " / > < d 1 p 1 : V a l u e   i : t y p e = " d 1 : s t r i n g " > ' T 2 ' ! R 1 4 5 C 1 < / d 1 p 1 : V a l u e > < / d 2 : a n y T y p e > < / d 1 p 1 : _ e l e m e n t s > < d 1 p 1 : _ c o n t e x t C o l l e c t i o n s > < d 2 : K e y V a l u e O f a n y T y p e C o m p o n e n t C o l l e c t i o n O f a n y T y p e g W H h t R N j > < d 2 : K e y   z : R e f = " i 1 8 " / > < d 2 : V a l u e   z : I d = " i 2 0 3 9 " > < d 1 p 1 : U U I D > 3 d 3 b 3 8 d e - 7 a e 6 - 4 9 a 1 - b 0 7 b - 9 7 5 3 c 4 3 7 f c 5 6 < / d 1 p 1 : U U I D > < d 1 p 1 : _ e l e m e n t s > < d 2 : a n y T y p e   z : R e f = " i 2 0 3 7 " / > < d 2 : a n y T y p e   z : R e f = " i 2 0 3 8 " / > < / d 1 p 1 : _ e l e m e n t s > < / d 2 : V a l u e > < / d 2 : K e y V a l u e O f a n y T y p e C o m p o n e n t C o l l e c t i o n O f a n y T y p e g W H h t R N j > < / d 1 p 1 : _ c o n t e x t C o l l e c t i o n s > < / d 1 p 1 : _ p r o p e r t i e s > < d 1 p 1 : C o n t a i n e r   z : R e f = " i 2 0 3 4 " / > < d 1 p 1 : _ l a b e l s > < d 2 : K e y V a l u e O f s t r i n g a n y T y p e > < d 2 : K e y > L a b e l < / d 2 : K e y > < d 2 : V a l u e   z : I d = " i 2 0 4 0 "   i : t y p e = " d 1 p 1 : L a b e l " > < d 1 p 1 : P a r e n t   z : R e f = " i 2 0 3 5 " / > < d 1 p 1 : U U I D > 9 d 5 0 2 9 8 1 - 5 b b e - 4 7 8 8 - a 5 b b - f 6 9 c d d 2 0 e d e f < / 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2 0 4 1 "   i : t y p e = " d 1 p 1 : E l e m e n t " > < d 1 p 1 : N a m e > O u i < / d 1 p 1 : N a m e > < d 1 p 1 : O b j e c t T y p e > E l e m e n t < / d 1 p 1 : O b j e c t T y p e > < d 1 p 1 : P a r e n t   z : R e f = " i 2 0 3 0 " / > < d 1 p 1 : U U I D > 1 c f a 6 f c f - 5 8 d e - 4 4 f d - 9 7 5 1 - c 1 7 e a e 8 d 9 1 c e < / d 1 p 1 : U U I D > < d 1 p 1 : _ p r o p e r t i e s   z : I d = " i 2 0 4 2 "   i : t y p e = " d 1 p 1 : M D M P r o p e r t i e s " > < d 1 p 1 : P a r e n t   z : R e f = " i 2 0 4 1 " / > < d 1 p 1 : U U I D > d 3 e 2 6 0 0 0 - d c 7 3 - 4 7 6 0 - b 6 5 d - d 0 e 8 4 6 c 7 0 4 a 9 < / d 1 p 1 : U U I D > < d 1 p 1 : _ e l e m e n t s > < d 2 : a n y T y p e   z : I d = " i 2 0 4 3 "   i : t y p e = " d 1 p 1 : M D M P r o p e r t y " > < d 1 p 1 : N a m e > _ 6 d 7 a 6 8 9 c _ 7 7 f 3 _ 4 c 2 c _ 9 8 c f _ 2 9 e 1 a 6 c 5 0 7 5 8 < / d 1 p 1 : N a m e > < d 1 p 1 : P a r e n t   z : R e f = " i 2 0 4 1 " / > < d 1 p 1 : U U I D > d c d d 4 5 8 2 - 5 f 9 3 - 4 4 c 4 - 9 2 3 8 - a 9 f 6 d 1 6 2 e c 9 4 < / d 1 p 1 : U U I D > < d 1 p 1 : C o n t a i n e r   z : R e f = " i 2 0 4 2 " / > < d 1 p 1 : V a l u e   i : t y p e = " d 1 : s t r i n g " > ' T 1 ' ! R 1 4 6 C 1 < / d 1 p 1 : V a l u e > < / d 2 : a n y T y p e > < d 2 : a n y T y p e   z : I d = " i 2 0 4 4 "   i : t y p e = " d 1 p 1 : M D M P r o p e r t y " > < d 1 p 1 : N a m e > _ d a 2 2 2 0 9 d _ e f 2 6 _ 4 3 9 7 _ 8 2 9 1 _ 6 8 a 8 9 4 3 e d 0 6 4 < / d 1 p 1 : N a m e > < d 1 p 1 : P a r e n t   z : R e f = " i 2 0 4 1 " / > < d 1 p 1 : U U I D > 1 9 6 0 b 7 2 f - 1 e 5 c - 4 5 6 1 - a 7 d 2 - c 2 2 8 4 8 5 b 3 f 1 8 < / d 1 p 1 : U U I D > < d 1 p 1 : C o n t a i n e r   z : R e f = " i 2 0 4 2 " / > < d 1 p 1 : V a l u e   i : t y p e = " d 1 : s t r i n g " > ' T 2 ' ! R 1 4 6 C 1 < / d 1 p 1 : V a l u e > < / d 2 : a n y T y p e > < / d 1 p 1 : _ e l e m e n t s > < d 1 p 1 : _ c o n t e x t C o l l e c t i o n s > < d 2 : K e y V a l u e O f a n y T y p e C o m p o n e n t C o l l e c t i o n O f a n y T y p e g W H h t R N j > < d 2 : K e y   z : R e f = " i 1 8 " / > < d 2 : V a l u e   z : I d = " i 2 0 4 5 " > < d 1 p 1 : U U I D > a d e 2 6 1 a 2 - e 3 3 a - 4 4 3 9 - a 3 0 5 - 7 5 6 5 2 d 1 d 3 b a a < / d 1 p 1 : U U I D > < d 1 p 1 : _ e l e m e n t s > < d 2 : a n y T y p e   z : R e f = " i 2 0 4 3 " / > < d 2 : a n y T y p e   z : R e f = " i 2 0 4 4 " / > < / d 1 p 1 : _ e l e m e n t s > < / d 2 : V a l u e > < / d 2 : K e y V a l u e O f a n y T y p e C o m p o n e n t C o l l e c t i o n O f a n y T y p e g W H h t R N j > < / d 1 p 1 : _ c o n t e x t C o l l e c t i o n s > < / d 1 p 1 : _ p r o p e r t i e s > < d 1 p 1 : C o n t a i n e r   z : R e f = " i 2 0 3 4 " / > < d 1 p 1 : _ l a b e l s > < d 2 : K e y V a l u e O f s t r i n g a n y T y p e > < d 2 : K e y > L a b e l < / d 2 : K e y > < d 2 : V a l u e   z : I d = " i 2 0 4 6 "   i : t y p e = " d 1 p 1 : L a b e l " > < d 1 p 1 : P a r e n t   z : R e f = " i 2 0 4 1 " / > < d 1 p 1 : U U I D > 8 f f 0 3 a d e - 0 6 0 8 - 4 f 5 3 - 8 6 3 7 - 6 7 9 1 4 3 0 c 9 a 6 4 < / d 1 p 1 : U U I D > < d 1 p 1 : _ t e x t s > < d 2 : K e y V a l u e O f L a b e l . T e x t K e y s t r i n g _ S R k x G n 9 d > < d 2 : K e y > < d 1 p 1 : C o n t e x t   z : R e f = " i 1 8 " / > < d 1 p 1 : L a n g u a g e   z : R e f = " i 3 2 " / > < / d 2 : K e y > < d 2 : V a l u e > O u i < / 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0 4 7 "   i : t y p e = " d 1 p 1 : E l e m e n t " > < d 1 p 1 : N a m e > N o n < / d 1 p 1 : N a m e > < d 1 p 1 : O b j e c t T y p e > E l e m e n t < / d 1 p 1 : O b j e c t T y p e > < d 1 p 1 : P a r e n t   z : R e f = " i 2 0 3 0 " / > < d 1 p 1 : U U I D > d a 3 1 7 6 7 e - 9 e 6 1 - 4 4 3 c - 8 4 d 6 - 4 f 5 7 0 4 d 8 6 9 f b < / d 1 p 1 : U U I D > < d 1 p 1 : _ p r o p e r t i e s   z : I d = " i 2 0 4 8 "   i : t y p e = " d 1 p 1 : M D M P r o p e r t i e s " > < d 1 p 1 : P a r e n t   z : R e f = " i 2 0 4 7 " / > < d 1 p 1 : U U I D > 4 e 7 3 3 b b b - 8 6 c 6 - 4 1 2 e - 8 5 4 5 - 8 1 5 b c 2 7 8 e e e 7 < / d 1 p 1 : U U I D > < d 1 p 1 : _ e l e m e n t s > < d 2 : a n y T y p e   z : I d = " i 2 0 4 9 "   i : t y p e = " d 1 p 1 : M D M P r o p e r t y " > < d 1 p 1 : N a m e > _ 6 d 7 a 6 8 9 c _ 7 7 f 3 _ 4 c 2 c _ 9 8 c f _ 2 9 e 1 a 6 c 5 0 7 5 8 < / d 1 p 1 : N a m e > < d 1 p 1 : P a r e n t   z : R e f = " i 2 0 4 7 " / > < d 1 p 1 : U U I D > 4 8 2 a 4 4 9 6 - 5 2 c c - 4 3 3 3 - 9 2 8 8 - a 0 e 9 5 6 a 8 a e 5 3 < / d 1 p 1 : U U I D > < d 1 p 1 : C o n t a i n e r   z : R e f = " i 2 0 4 8 " / > < d 1 p 1 : V a l u e   i : t y p e = " d 1 : s t r i n g " > ' T 1 ' ! R 1 4 7 C 1 < / d 1 p 1 : V a l u e > < / d 2 : a n y T y p e > < d 2 : a n y T y p e   z : I d = " i 2 0 5 0 "   i : t y p e = " d 1 p 1 : M D M P r o p e r t y " > < d 1 p 1 : N a m e > _ d a 2 2 2 0 9 d _ e f 2 6 _ 4 3 9 7 _ 8 2 9 1 _ 6 8 a 8 9 4 3 e d 0 6 4 < / d 1 p 1 : N a m e > < d 1 p 1 : P a r e n t   z : R e f = " i 2 0 4 7 " / > < d 1 p 1 : U U I D > 2 5 4 0 a b 9 d - 0 e e 5 - 4 5 3 a - a a 4 8 - 0 8 d d 7 2 8 5 7 0 7 1 < / d 1 p 1 : U U I D > < d 1 p 1 : C o n t a i n e r   z : R e f = " i 2 0 4 8 " / > < d 1 p 1 : V a l u e   i : t y p e = " d 1 : s t r i n g " > ' T 2 ' ! R 1 4 7 C 1 < / d 1 p 1 : V a l u e > < / d 2 : a n y T y p e > < / d 1 p 1 : _ e l e m e n t s > < d 1 p 1 : _ c o n t e x t C o l l e c t i o n s > < d 2 : K e y V a l u e O f a n y T y p e C o m p o n e n t C o l l e c t i o n O f a n y T y p e g W H h t R N j > < d 2 : K e y   z : R e f = " i 1 8 " / > < d 2 : V a l u e   z : I d = " i 2 0 5 1 " > < d 1 p 1 : U U I D > 3 9 5 6 c d d 8 - 4 8 6 1 - 4 c f 8 - b 5 2 c - 4 1 9 9 2 2 3 9 1 8 8 4 < / d 1 p 1 : U U I D > < d 1 p 1 : _ e l e m e n t s > < d 2 : a n y T y p e   z : R e f = " i 2 0 4 9 " / > < d 2 : a n y T y p e   z : R e f = " i 2 0 5 0 " / > < / d 1 p 1 : _ e l e m e n t s > < / d 2 : V a l u e > < / d 2 : K e y V a l u e O f a n y T y p e C o m p o n e n t C o l l e c t i o n O f a n y T y p e g W H h t R N j > < / d 1 p 1 : _ c o n t e x t C o l l e c t i o n s > < / d 1 p 1 : _ p r o p e r t i e s > < d 1 p 1 : C o n t a i n e r   z : R e f = " i 2 0 3 4 " / > < d 1 p 1 : _ l a b e l s > < d 2 : K e y V a l u e O f s t r i n g a n y T y p e > < d 2 : K e y > L a b e l < / d 2 : K e y > < d 2 : V a l u e   z : I d = " i 2 0 5 2 "   i : t y p e = " d 1 p 1 : L a b e l " > < d 1 p 1 : P a r e n t   z : R e f = " i 2 0 4 7 " / > < d 1 p 1 : U U I D > 6 e 9 a a 3 6 6 - a 5 b 2 - 4 5 d 3 - b d 1 c - 7 a b 1 2 4 9 f 4 c d 5 < / d 1 p 1 : U U I D > < d 1 p 1 : _ t e x t s > < d 2 : K e y V a l u e O f L a b e l . T e x t K e y s t r i n g _ S R k x G n 9 d > < d 2 : K e y > < d 1 p 1 : C o n t e x t   z : R e f = " i 1 8 " / > < d 1 p 1 : L a n g u a g e   z : R e f = " i 3 2 " / > < / d 2 : K e y > < d 2 : V a l u e > N o n < / 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2 0 5 3 " > < d 1 p 1 : U U I D > c 7 9 1 f 0 1 c - b 5 6 d - 4 9 2 4 - b e a 9 - 0 d f f 7 2 0 5 8 8 6 e < / d 1 p 1 : U U I D > < d 1 p 1 : _ e l e m e n t s > < d 2 : a n y T y p e   z : R e f = " i 2 0 3 5 " / > < d 2 : a n y T y p e   z : R e f = " i 2 0 4 1 " / > < d 2 : a n y T y p e   z : R e f = " i 2 0 4 7 " / > < / 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2 0 5 4 "   i : t y p e = " d 1 p 1 : V a r i a b l e " > < d 1 p 1 : N a m e > s 5 c & a m p ; 4 6 ; & a m p ; 3 2 ; Q u e l l e & a m p ; 3 2 ; a c t i v i t & a m p ; 2 3 3 ; & a m p ; 3 2 ; p r o f e s s i o n n e l l e & a m p ; 3 2 ; o c c u p e & a m p ; 3 2 ; a c t u e l l e m e n t & a m p ; 3 2 ; l e & a m p ; 3 2 ; c h e f & a m p ; 3 2 ; d e & a m p ; 3 2 ; f o y e r & a m p ; 3 2 ; & a m p ; 6 3 ; < / d 1 p 1 : N a m e > < d 1 p 1 : O b j e c t T y p e > V a r i a b l e < / d 1 p 1 : O b j e c t T y p e > < d 1 p 1 : P a r e n t   z : R e f = " i 1 4 " / > < d 1 p 1 : U U I D > 4 6 e e 0 d 3 b - b 3 3 6 - 4 2 1 2 - 8 a 9 2 - 8 9 4 6 e 8 c d 3 3 d b < / d 1 p 1 : U U I D > < d 1 p 1 : _ p r o p e r t i e s   z : I d = " i 2 0 5 5 "   i : t y p e = " d 1 p 1 : M D M P r o p e r t i e s " > < d 1 p 1 : P a r e n t   z : R e f = " i 2 0 5 4 " / > < d 1 p 1 : U U I D > 2 2 5 d 9 8 a 6 - c 7 f b - 4 2 2 c - 9 7 4 d - 3 e 6 1 7 4 c 8 e 1 e 2 < / d 1 p 1 : U U I D > < d 1 p 1 : _ e l e m e n t s / > < d 1 p 1 : _ c o n t e x t C o l l e c t i o n s > < d 2 : K e y V a l u e O f a n y T y p e C o m p o n e n t C o l l e c t i o n O f a n y T y p e g W H h t R N j > < d 2 : K e y   z : R e f = " i 1 8 " / > < d 2 : V a l u e   z : I d = " i 2 0 5 6 " > < d 1 p 1 : U U I D > a 3 4 e 6 b 3 3 - 2 5 4 8 - 4 0 8 1 - b b 6 5 - 8 3 4 8 3 5 5 a 9 3 d 7 < / d 1 p 1 : U U I D > < d 1 p 1 : _ e l e m e n t s / > < / d 2 : V a l u e > < / d 2 : K e y V a l u e O f a n y T y p e C o m p o n e n t C o l l e c t i o n O f a n y T y p e g W H h t R N j > < / d 1 p 1 : _ c o n t e x t C o l l e c t i o n s > < / d 1 p 1 : _ p r o p e r t i e s > < d 1 p 1 : C o n t a i n e r   z : R e f = " i 2 7 " / > < d 1 p 1 : _ l a b e l s > < d 2 : K e y V a l u e O f s t r i n g a n y T y p e > < d 2 : K e y > L a b e l < / d 2 : K e y > < d 2 : V a l u e   z : I d = " i 2 0 5 7 "   i : t y p e = " d 1 p 1 : L a b e l " > < d 1 p 1 : P a r e n t   z : R e f = " i 2 0 5 4 " / > < d 1 p 1 : U U I D > 6 3 f 9 c a 0 d - d 3 1 3 - 4 9 c e - 9 3 5 9 - 9 d b 8 f a 2 5 6 6 6 b < / d 1 p 1 : U U I D > < d 1 p 1 : _ t e x t s > < d 2 : K e y V a l u e O f L a b e l . T e x t K e y s t r i n g _ S R k x G n 9 d > < d 2 : K e y > < d 1 p 1 : C o n t e x t   z : R e f = " i 1 8 " / > < d 1 p 1 : L a n g u a g e   z : R e f = " i 3 2 " / > < / d 2 : K e y > < d 2 : V a l u e > s 5 c .   Q u e l l e   a c t i v i t �   p r o f e s s i o n n e l l e   o c c u p e   a c t u e l l e m e n t   l e   c h e f   d e   f o y e r   ? < / 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2 0 5 8 "   i : t y p e = " d 1 p 1 : E l e m e n t s " > < d 1 p 1 : P a r e n t   z : R e f = " i 2 0 5 4 " / > < d 1 p 1 : U U I D > 9 d 3 f c c 7 b - e 8 6 2 - 4 5 b 4 - 8 7 3 5 - f 8 0 b c a 2 0 b 4 6 6 < / d 1 p 1 : U U I D > < d 1 p 1 : _ e l e m e n t s > < d 2 : a n y T y p e   z : I d = " i 2 0 5 9 "   i : t y p e = " d 1 p 1 : E l e m e n t " > < d 1 p 1 : N a m e > B A S E < / d 1 p 1 : N a m e > < d 1 p 1 : O b j e c t T y p e > E l e m e n t < / d 1 p 1 : O b j e c t T y p e > < d 1 p 1 : P a r e n t   z : R e f = " i 2 0 5 4 " / > < d 1 p 1 : U U I D > 2 3 c d 1 e b a - e e 5 1 - 4 4 e 8 - a d e 7 - 9 3 1 f 0 6 e 2 1 2 4 0 < / d 1 p 1 : U U I D > < d 1 p 1 : _ p r o p e r t i e s   z : I d = " i 2 0 6 0 "   i : t y p e = " d 1 p 1 : M D M P r o p e r t i e s " > < d 1 p 1 : P a r e n t   z : R e f = " i 2 0 5 9 " / > < d 1 p 1 : U U I D > a 5 0 e 4 e 9 3 - 8 9 d 2 - 4 e c 1 - 9 1 2 d - e a d b c e 6 c 2 6 0 c < / d 1 p 1 : U U I D > < d 1 p 1 : _ e l e m e n t s > < d 2 : a n y T y p e   z : I d = " i 2 0 6 1 "   i : t y p e = " d 1 p 1 : M D M P r o p e r t y " > < d 1 p 1 : N a m e > _ 6 b 3 f d 9 7 4 _ 1 1 b 9 _ 4 1 0 7 _ 8 c 2 5 _ d c e d 1 9 2 0 5 5 e 4 < / d 1 p 1 : N a m e > < d 1 p 1 : P a r e n t   z : R e f = " i 2 0 5 9 " / > < d 1 p 1 : U U I D > 5 6 5 0 2 4 7 f - 4 0 3 b - 4 a 8 1 - a 1 c 3 - 3 6 d 4 a 2 1 2 c c 7 f < / d 1 p 1 : U U I D > < d 1 p 1 : C o n t a i n e r   z : R e f = " i 2 0 6 0 " / > < d 1 p 1 : V a l u e   i : t y p e = " d 1 : s t r i n g " > ' T 1 ' ! R 1 5 7 C 1 < / d 1 p 1 : V a l u e > < / d 2 : a n y T y p e > < d 2 : a n y T y p e   z : I d = " i 2 0 6 2 "   i : t y p e = " d 1 p 1 : M D M P r o p e r t y " > < d 1 p 1 : N a m e > _ 1 2 3 0 1 5 c 3 _ 4 1 7 4 _ 4 0 4 e _ 8 4 9 2 _ 5 0 6 4 7 a f a 9 d 7 1 < / d 1 p 1 : N a m e > < d 1 p 1 : P a r e n t   z : R e f = " i 2 0 5 9 " / > < d 1 p 1 : U U I D > e a a c a 0 0 8 - f 9 7 9 - 4 8 c e - 8 1 0 f - a 9 0 1 1 a b d 3 0 5 5 < / d 1 p 1 : U U I D > < d 1 p 1 : C o n t a i n e r   z : R e f = " i 2 0 6 0 " / > < d 1 p 1 : V a l u e   i : t y p e = " d 1 : s t r i n g " > ' T 2 ' ! R 1 5 7 C 1 < / d 1 p 1 : V a l u e > < / d 2 : a n y T y p e > < / d 1 p 1 : _ e l e m e n t s > < d 1 p 1 : _ c o n t e x t C o l l e c t i o n s > < d 2 : K e y V a l u e O f a n y T y p e C o m p o n e n t C o l l e c t i o n O f a n y T y p e g W H h t R N j > < d 2 : K e y   z : R e f = " i 1 8 " / > < d 2 : V a l u e   z : I d = " i 2 0 6 3 " > < d 1 p 1 : U U I D > 4 7 d 0 6 b b 6 - c c 6 a - 4 a 9 9 - a c 8 3 - 6 d 3 4 3 a 7 f 4 8 2 8 < / d 1 p 1 : U U I D > < d 1 p 1 : _ e l e m e n t s > < d 2 : a n y T y p e   z : R e f = " i 2 0 6 1 " / > < d 2 : a n y T y p e   z : R e f = " i 2 0 6 2 " / > < / d 1 p 1 : _ e l e m e n t s > < / d 2 : V a l u e > < / d 2 : K e y V a l u e O f a n y T y p e C o m p o n e n t C o l l e c t i o n O f a n y T y p e g W H h t R N j > < / d 1 p 1 : _ c o n t e x t C o l l e c t i o n s > < / d 1 p 1 : _ p r o p e r t i e s > < d 1 p 1 : C o n t a i n e r   z : R e f = " i 2 0 5 8 " / > < d 1 p 1 : _ l a b e l s > < d 2 : K e y V a l u e O f s t r i n g a n y T y p e > < d 2 : K e y > L a b e l < / d 2 : K e y > < d 2 : V a l u e   z : I d = " i 2 0 6 4 "   i : t y p e = " d 1 p 1 : L a b e l " > < d 1 p 1 : P a r e n t   z : R e f = " i 2 0 5 9 " / > < d 1 p 1 : U U I D > c 8 3 c 1 1 4 0 - 5 0 9 1 - 4 b 6 0 - 9 8 6 5 - d 0 e 2 0 8 4 e 9 6 3 c < / 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2 0 6 5 "   i : t y p e = " d 1 p 1 : E l e m e n t " > < d 1 p 1 : N a m e > S T & a m p ; 3 2 ; C S P & a m p ; 4 3 ; & a m p ; 3 2 ; & a m p ; 4 5 ; & a m p ; 3 2 ; S T & a m p ; 3 2 ; C S P & a m p ; 4 3 ; & a m p ; 3 2 ; & a m p ; 4 5 ; & a m p ; 3 2 ; S T & a m p ; 3 2 ; C S P & a m p ; 4 3 ; < / d 1 p 1 : N a m e > < d 1 p 1 : O b j e c t T y p e > E l e m e n t < / d 1 p 1 : O b j e c t T y p e > < d 1 p 1 : P a r e n t   z : R e f = " i 2 0 5 4 " / > < d 1 p 1 : U U I D > b 8 5 4 5 a 1 b - 3 2 6 c - 4 8 7 d - b 2 f 5 - 7 b 9 c d c b 6 0 5 6 3 < / d 1 p 1 : U U I D > < d 1 p 1 : _ p r o p e r t i e s   z : I d = " i 2 0 6 6 "   i : t y p e = " d 1 p 1 : M D M P r o p e r t i e s " > < d 1 p 1 : P a r e n t   z : R e f = " i 2 0 6 5 " / > < d 1 p 1 : U U I D > b 3 d 1 e 7 4 6 - 8 6 a 6 - 4 e 0 e - b 8 c 3 - 2 d d 4 1 c 4 7 d 7 d b < / d 1 p 1 : U U I D > < d 1 p 1 : _ e l e m e n t s > < d 2 : a n y T y p e   z : I d = " i 2 0 6 7 "   i : t y p e = " d 1 p 1 : M D M P r o p e r t y " > < d 1 p 1 : N a m e > _ 6 b 3 f d 9 7 4 _ 1 1 b 9 _ 4 1 0 7 _ 8 c 2 5 _ d c e d 1 9 2 0 5 5 e 4 < / d 1 p 1 : N a m e > < d 1 p 1 : P a r e n t   z : R e f = " i 2 0 6 5 " / > < d 1 p 1 : U U I D > 9 9 b e 4 b 5 6 - a 7 7 d - 4 e d c - a 2 6 5 - 8 0 0 9 b 0 a 6 1 7 6 9 < / d 1 p 1 : U U I D > < d 1 p 1 : C o n t a i n e r   z : R e f = " i 2 0 6 6 " / > < d 1 p 1 : V a l u e   i : t y p e = " d 1 : s t r i n g " > ' T 1 ' ! R 1 5 8 C 1 < / d 1 p 1 : V a l u e > < / d 2 : a n y T y p e > < d 2 : a n y T y p e   z : I d = " i 2 0 6 8 "   i : t y p e = " d 1 p 1 : M D M P r o p e r t y " > < d 1 p 1 : N a m e > _ 1 2 3 0 1 5 c 3 _ 4 1 7 4 _ 4 0 4 e _ 8 4 9 2 _ 5 0 6 4 7 a f a 9 d 7 1 < / d 1 p 1 : N a m e > < d 1 p 1 : P a r e n t   z : R e f = " i 2 0 6 5 " / > < d 1 p 1 : U U I D > 6 3 7 9 d e 2 1 - c 5 9 0 - 4 4 c 1 - b 8 2 7 - b c 3 1 1 8 c b d 5 2 f < / d 1 p 1 : U U I D > < d 1 p 1 : C o n t a i n e r   z : R e f = " i 2 0 6 6 " / > < d 1 p 1 : V a l u e   i : t y p e = " d 1 : s t r i n g " > ' T 2 ' ! R 1 5 8 C 1 < / d 1 p 1 : V a l u e > < / d 2 : a n y T y p e > < / d 1 p 1 : _ e l e m e n t s > < d 1 p 1 : _ c o n t e x t C o l l e c t i o n s > < d 2 : K e y V a l u e O f a n y T y p e C o m p o n e n t C o l l e c t i o n O f a n y T y p e g W H h t R N j > < d 2 : K e y   z : R e f = " i 1 8 " / > < d 2 : V a l u e   z : I d = " i 2 0 6 9 " > < d 1 p 1 : U U I D > 3 e 2 f c f 0 3 - 8 8 8 6 - 4 6 b c - 8 2 f d - 3 5 a 4 0 b 4 d 1 0 d f < / d 1 p 1 : U U I D > < d 1 p 1 : _ e l e m e n t s > < d 2 : a n y T y p e   z : R e f = " i 2 0 6 7 " / > < d 2 : a n y T y p e   z : R e f = " i 2 0 6 8 " / > < / d 1 p 1 : _ e l e m e n t s > < / d 2 : V a l u e > < / d 2 : K e y V a l u e O f a n y T y p e C o m p o n e n t C o l l e c t i o n O f a n y T y p e g W H h t R N j > < / d 1 p 1 : _ c o n t e x t C o l l e c t i o n s > < / d 1 p 1 : _ p r o p e r t i e s > < d 1 p 1 : C o n t a i n e r   z : R e f = " i 2 0 5 8 " / > < d 1 p 1 : _ l a b e l s > < d 2 : K e y V a l u e O f s t r i n g a n y T y p e > < d 2 : K e y > L a b e l < / d 2 : K e y > < d 2 : V a l u e   z : I d = " i 2 0 7 0 "   i : t y p e = " d 1 p 1 : L a b e l " > < d 1 p 1 : P a r e n t   z : R e f = " i 2 0 6 5 " / > < d 1 p 1 : U U I D > 3 b 4 5 a a 9 a - 5 1 8 a - 4 7 9 b - 9 9 a 2 - a b 4 4 7 7 5 9 1 a 7 e < / d 1 p 1 : U U I D > < d 1 p 1 : _ t e x t s > < d 2 : K e y V a l u e O f L a b e l . T e x t K e y s t r i n g _ S R k x G n 9 d > < d 2 : K e y > < d 1 p 1 : C o n t e x t   z : R e f = " i 1 8 " / > < d 1 p 1 : L a n g u a g e   z : R e f = " i 3 2 " / > < / d 2 : K e y > < d 2 : V a l u e > S T   C S P + < / 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0 7 1 "   i : t y p e = " d 1 p 1 : E l e m e n t " > < d 1 p 1 : N a m e > S T & a m p ; 3 2 ; C S P & a m p ; 4 5 ; & a m p ; 3 2 ; & a m p ; 4 5 ; & a m p ; 3 2 ; S T & a m p ; 3 2 ; C S P & a m p ; 4 5 ; & a m p ; 3 2 ; & a m p ; 4 5 ; & a m p ; 3 2 ; S T & a m p ; 3 2 ; C S P & a m p ; 4 5 ; < / d 1 p 1 : N a m e > < d 1 p 1 : O b j e c t T y p e > E l e m e n t < / d 1 p 1 : O b j e c t T y p e > < d 1 p 1 : P a r e n t   z : R e f = " i 2 0 5 4 " / > < d 1 p 1 : U U I D > f 0 5 5 2 0 d b - 2 a 9 c - 4 9 b 2 - a e 5 1 - 9 a a 9 f e 4 2 5 a a 5 < / d 1 p 1 : U U I D > < d 1 p 1 : _ p r o p e r t i e s   z : I d = " i 2 0 7 2 "   i : t y p e = " d 1 p 1 : M D M P r o p e r t i e s " > < d 1 p 1 : P a r e n t   z : R e f = " i 2 0 7 1 " / > < d 1 p 1 : U U I D > e 8 b 7 b f 7 7 - e 4 3 5 - 4 5 5 c - a 3 5 e - 9 6 b 0 e b 4 e b 4 8 7 < / d 1 p 1 : U U I D > < d 1 p 1 : _ e l e m e n t s > < d 2 : a n y T y p e   z : I d = " i 2 0 7 3 "   i : t y p e = " d 1 p 1 : M D M P r o p e r t y " > < d 1 p 1 : N a m e > _ 6 b 3 f d 9 7 4 _ 1 1 b 9 _ 4 1 0 7 _ 8 c 2 5 _ d c e d 1 9 2 0 5 5 e 4 < / d 1 p 1 : N a m e > < d 1 p 1 : P a r e n t   z : R e f = " i 2 0 7 1 " / > < d 1 p 1 : U U I D > 7 e 6 5 0 1 0 0 - f b d 2 - 4 5 7 a - 9 6 a 6 - 2 8 f f 3 b c e 5 5 f 9 < / d 1 p 1 : U U I D > < d 1 p 1 : C o n t a i n e r   z : R e f = " i 2 0 7 2 " / > < d 1 p 1 : V a l u e   i : t y p e = " d 1 : s t r i n g " > ' T 1 ' ! R 1 5 9 C 1 < / d 1 p 1 : V a l u e > < / d 2 : a n y T y p e > < d 2 : a n y T y p e   z : I d = " i 2 0 7 4 "   i : t y p e = " d 1 p 1 : M D M P r o p e r t y " > < d 1 p 1 : N a m e > _ 1 2 3 0 1 5 c 3 _ 4 1 7 4 _ 4 0 4 e _ 8 4 9 2 _ 5 0 6 4 7 a f a 9 d 7 1 < / d 1 p 1 : N a m e > < d 1 p 1 : P a r e n t   z : R e f = " i 2 0 7 1 " / > < d 1 p 1 : U U I D > f 8 6 7 f c 3 c - 1 d 7 1 - 4 9 d 7 - 8 c e 3 - 0 4 6 d 2 b 8 c 6 9 0 5 < / d 1 p 1 : U U I D > < d 1 p 1 : C o n t a i n e r   z : R e f = " i 2 0 7 2 " / > < d 1 p 1 : V a l u e   i : t y p e = " d 1 : s t r i n g " > ' T 2 ' ! R 1 5 9 C 1 < / d 1 p 1 : V a l u e > < / d 2 : a n y T y p e > < / d 1 p 1 : _ e l e m e n t s > < d 1 p 1 : _ c o n t e x t C o l l e c t i o n s > < d 2 : K e y V a l u e O f a n y T y p e C o m p o n e n t C o l l e c t i o n O f a n y T y p e g W H h t R N j > < d 2 : K e y   z : R e f = " i 1 8 " / > < d 2 : V a l u e   z : I d = " i 2 0 7 5 " > < d 1 p 1 : U U I D > 2 9 8 f a 4 0 f - 6 6 b 4 - 4 2 4 4 - a d b 5 - a c d 1 e 6 c f 9 2 9 7 < / d 1 p 1 : U U I D > < d 1 p 1 : _ e l e m e n t s > < d 2 : a n y T y p e   z : R e f = " i 2 0 7 3 " / > < d 2 : a n y T y p e   z : R e f = " i 2 0 7 4 " / > < / d 1 p 1 : _ e l e m e n t s > < / d 2 : V a l u e > < / d 2 : K e y V a l u e O f a n y T y p e C o m p o n e n t C o l l e c t i o n O f a n y T y p e g W H h t R N j > < / d 1 p 1 : _ c o n t e x t C o l l e c t i o n s > < / d 1 p 1 : _ p r o p e r t i e s > < d 1 p 1 : C o n t a i n e r   z : R e f = " i 2 0 5 8 " / > < d 1 p 1 : _ l a b e l s > < d 2 : K e y V a l u e O f s t r i n g a n y T y p e > < d 2 : K e y > L a b e l < / d 2 : K e y > < d 2 : V a l u e   z : I d = " i 2 0 7 6 "   i : t y p e = " d 1 p 1 : L a b e l " > < d 1 p 1 : P a r e n t   z : R e f = " i 2 0 7 1 " / > < d 1 p 1 : U U I D > 2 7 1 8 e 1 e 1 - 9 a 5 7 - 4 4 2 b - 9 f 7 b - 0 1 2 9 b 6 9 4 5 c b 2 < / d 1 p 1 : U U I D > < d 1 p 1 : _ t e x t s > < d 2 : K e y V a l u e O f L a b e l . T e x t K e y s t r i n g _ S R k x G n 9 d > < d 2 : K e y > < d 1 p 1 : C o n t e x t   z : R e f = " i 1 8 " / > < d 1 p 1 : L a n g u a g e   z : R e f = " i 3 2 " / > < / d 2 : K e y > < d 2 : V a l u e > S T   C S P - < / 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0 7 7 "   i : t y p e = " d 1 p 1 : E l e m e n t " > < d 1 p 1 : N a m e > S T & a m p ; 3 2 ; I n a c t i f s & a m p ; 3 2 ; & a m p ; 4 5 ; & a m p ; 3 2 ; S T & a m p ; 3 2 ; I n a c t i f s & a m p ; 3 2 ; & a m p ; 4 5 ; & a m p ; 3 2 ; S T & a m p ; 3 2 ; I n a c t i f s < / d 1 p 1 : N a m e > < d 1 p 1 : O b j e c t T y p e > E l e m e n t < / d 1 p 1 : O b j e c t T y p e > < d 1 p 1 : P a r e n t   z : R e f = " i 2 0 5 4 " / > < d 1 p 1 : U U I D > e 4 2 3 e d f 6 - 9 2 a 4 - 4 c 9 4 - a 1 2 1 - 0 d a 9 1 1 9 6 2 3 e 1 < / d 1 p 1 : U U I D > < d 1 p 1 : _ p r o p e r t i e s   z : I d = " i 2 0 7 8 "   i : t y p e = " d 1 p 1 : M D M P r o p e r t i e s " > < d 1 p 1 : P a r e n t   z : R e f = " i 2 0 7 7 " / > < d 1 p 1 : U U I D > 5 0 5 b d 7 7 9 - 8 8 1 9 - 4 c 3 f - b 7 f 4 - 8 d d f 1 e 5 a a 3 b 5 < / d 1 p 1 : U U I D > < d 1 p 1 : _ e l e m e n t s > < d 2 : a n y T y p e   z : I d = " i 2 0 7 9 "   i : t y p e = " d 1 p 1 : M D M P r o p e r t y " > < d 1 p 1 : N a m e > _ 6 b 3 f d 9 7 4 _ 1 1 b 9 _ 4 1 0 7 _ 8 c 2 5 _ d c e d 1 9 2 0 5 5 e 4 < / d 1 p 1 : N a m e > < d 1 p 1 : P a r e n t   z : R e f = " i 2 0 7 7 " / > < d 1 p 1 : U U I D > 4 4 2 e e 4 0 8 - a a 5 0 - 4 5 e f - 8 5 6 9 - 4 f d b a b f d 9 2 e a < / d 1 p 1 : U U I D > < d 1 p 1 : C o n t a i n e r   z : R e f = " i 2 0 7 8 " / > < d 1 p 1 : V a l u e   i : t y p e = " d 1 : s t r i n g " > ' T 1 ' ! R 1 6 0 C 1 < / d 1 p 1 : V a l u e > < / d 2 : a n y T y p e > < d 2 : a n y T y p e   z : I d = " i 2 0 8 0 "   i : t y p e = " d 1 p 1 : M D M P r o p e r t y " > < d 1 p 1 : N a m e > _ 1 2 3 0 1 5 c 3 _ 4 1 7 4 _ 4 0 4 e _ 8 4 9 2 _ 5 0 6 4 7 a f a 9 d 7 1 < / d 1 p 1 : N a m e > < d 1 p 1 : P a r e n t   z : R e f = " i 2 0 7 7 " / > < d 1 p 1 : U U I D > 7 2 8 2 f 8 d 4 - c 4 9 a - 4 8 d 2 - 9 1 2 d - 9 5 6 f 9 c 0 2 c e c 1 < / d 1 p 1 : U U I D > < d 1 p 1 : C o n t a i n e r   z : R e f = " i 2 0 7 8 " / > < d 1 p 1 : V a l u e   i : t y p e = " d 1 : s t r i n g " > ' T 2 ' ! R 1 6 0 C 1 < / d 1 p 1 : V a l u e > < / d 2 : a n y T y p e > < / d 1 p 1 : _ e l e m e n t s > < d 1 p 1 : _ c o n t e x t C o l l e c t i o n s > < d 2 : K e y V a l u e O f a n y T y p e C o m p o n e n t C o l l e c t i o n O f a n y T y p e g W H h t R N j > < d 2 : K e y   z : R e f = " i 1 8 " / > < d 2 : V a l u e   z : I d = " i 2 0 8 1 " > < d 1 p 1 : U U I D > f e 6 0 8 d 5 1 - d f f 9 - 4 e 6 d - b e 0 3 - b 4 4 1 5 b 3 5 b 9 d 1 < / d 1 p 1 : U U I D > < d 1 p 1 : _ e l e m e n t s > < d 2 : a n y T y p e   z : R e f = " i 2 0 7 9 " / > < d 2 : a n y T y p e   z : R e f = " i 2 0 8 0 " / > < / d 1 p 1 : _ e l e m e n t s > < / d 2 : V a l u e > < / d 2 : K e y V a l u e O f a n y T y p e C o m p o n e n t C o l l e c t i o n O f a n y T y p e g W H h t R N j > < / d 1 p 1 : _ c o n t e x t C o l l e c t i o n s > < / d 1 p 1 : _ p r o p e r t i e s > < d 1 p 1 : C o n t a i n e r   z : R e f = " i 2 0 5 8 " / > < d 1 p 1 : _ l a b e l s > < d 2 : K e y V a l u e O f s t r i n g a n y T y p e > < d 2 : K e y > L a b e l < / d 2 : K e y > < d 2 : V a l u e   z : I d = " i 2 0 8 2 "   i : t y p e = " d 1 p 1 : L a b e l " > < d 1 p 1 : P a r e n t   z : R e f = " i 2 0 7 7 " / > < d 1 p 1 : U U I D > d 7 c 6 2 4 c 2 - 1 5 f c - 4 b 4 4 - 8 7 e 5 - a a c c f 4 b 0 1 a c 3 < / d 1 p 1 : U U I D > < d 1 p 1 : _ t e x t s > < d 2 : K e y V a l u e O f L a b e l . T e x t K e y s t r i n g _ S R k x G n 9 d > < d 2 : K e y > < d 1 p 1 : C o n t e x t   z : R e f = " i 1 8 " / > < d 1 p 1 : L a n g u a g e   z : R e f = " i 3 2 " / > < / d 2 : K e y > < d 2 : V a l u e > S T   I n a c t i f s 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0 8 3 "   i : t y p e = " d 1 p 1 : E l e m e n t " > < d 1 p 1 : N a m e > S T & a m p ; 3 2 ; C S P & a m p ; 3 2 ; A & a m p ; 3 2 ; & a m p ; 4 5 ; & a m p ; 3 2 ; S T & a m p ; 3 2 ; C S P & a m p ; 3 2 ; A & a m p ; 3 2 ; & a m p ; 4 5 ; & a m p ; 3 2 ; S T & a m p ; 3 2 ; C S P & a m p ; 3 2 ; A < / d 1 p 1 : N a m e > < d 1 p 1 : O b j e c t T y p e > E l e m e n t < / d 1 p 1 : O b j e c t T y p e > < d 1 p 1 : P a r e n t   z : R e f = " i 2 0 5 4 " / > < d 1 p 1 : U U I D > 6 8 d 3 1 2 7 d - b 7 a e - 4 a 5 5 - 9 6 5 7 - 3 b 4 5 3 4 f 3 a 9 b a < / d 1 p 1 : U U I D > < d 1 p 1 : _ p r o p e r t i e s   z : I d = " i 2 0 8 4 "   i : t y p e = " d 1 p 1 : M D M P r o p e r t i e s " > < d 1 p 1 : P a r e n t   z : R e f = " i 2 0 8 3 " / > < d 1 p 1 : U U I D > 0 4 a 9 f 4 8 f - 5 c 3 6 - 4 c 5 8 - a 6 6 8 - a b 8 d 7 7 d f 3 c 6 6 < / d 1 p 1 : U U I D > < d 1 p 1 : _ e l e m e n t s > < d 2 : a n y T y p e   z : I d = " i 2 0 8 5 "   i : t y p e = " d 1 p 1 : M D M P r o p e r t y " > < d 1 p 1 : N a m e > _ 6 b 3 f d 9 7 4 _ 1 1 b 9 _ 4 1 0 7 _ 8 c 2 5 _ d c e d 1 9 2 0 5 5 e 4 < / d 1 p 1 : N a m e > < d 1 p 1 : P a r e n t   z : R e f = " i 2 0 8 3 " / > < d 1 p 1 : U U I D > 0 c 3 4 0 0 3 1 - 5 b 1 f - 4 1 1 9 - 8 b c 9 - 2 5 6 e 7 a f e 8 a a 2 < / d 1 p 1 : U U I D > < d 1 p 1 : C o n t a i n e r   z : R e f = " i 2 0 8 4 " / > < d 1 p 1 : V a l u e   i : t y p e = " d 1 : s t r i n g " > ' T 1 ' ! R 1 6 1 C 1 < / d 1 p 1 : V a l u e > < / d 2 : a n y T y p e > < d 2 : a n y T y p e   z : I d = " i 2 0 8 6 "   i : t y p e = " d 1 p 1 : M D M P r o p e r t y " > < d 1 p 1 : N a m e > _ 1 2 3 0 1 5 c 3 _ 4 1 7 4 _ 4 0 4 e _ 8 4 9 2 _ 5 0 6 4 7 a f a 9 d 7 1 < / d 1 p 1 : N a m e > < d 1 p 1 : P a r e n t   z : R e f = " i 2 0 8 3 " / > < d 1 p 1 : U U I D > c c 5 b 0 0 c 9 - 6 f 1 f - 4 c b 0 - b b 4 5 - 5 a d d 3 1 9 7 c 8 a 2 < / d 1 p 1 : U U I D > < d 1 p 1 : C o n t a i n e r   z : R e f = " i 2 0 8 4 " / > < d 1 p 1 : V a l u e   i : t y p e = " d 1 : s t r i n g " > ' T 2 ' ! R 1 6 1 C 1 < / d 1 p 1 : V a l u e > < / d 2 : a n y T y p e > < / d 1 p 1 : _ e l e m e n t s > < d 1 p 1 : _ c o n t e x t C o l l e c t i o n s > < d 2 : K e y V a l u e O f a n y T y p e C o m p o n e n t C o l l e c t i o n O f a n y T y p e g W H h t R N j > < d 2 : K e y   z : R e f = " i 1 8 " / > < d 2 : V a l u e   z : I d = " i 2 0 8 7 " > < d 1 p 1 : U U I D > f b c 7 a a d 3 - 6 0 b f - 4 c 0 b - b 9 c 9 - 5 f 5 0 a 7 3 e 7 3 0 c < / d 1 p 1 : U U I D > < d 1 p 1 : _ e l e m e n t s > < d 2 : a n y T y p e   z : R e f = " i 2 0 8 5 " / > < d 2 : a n y T y p e   z : R e f = " i 2 0 8 6 " / > < / d 1 p 1 : _ e l e m e n t s > < / d 2 : V a l u e > < / d 2 : K e y V a l u e O f a n y T y p e C o m p o n e n t C o l l e c t i o n O f a n y T y p e g W H h t R N j > < / d 1 p 1 : _ c o n t e x t C o l l e c t i o n s > < / d 1 p 1 : _ p r o p e r t i e s > < d 1 p 1 : C o n t a i n e r   z : R e f = " i 2 0 5 8 " / > < d 1 p 1 : _ l a b e l s > < d 2 : K e y V a l u e O f s t r i n g a n y T y p e > < d 2 : K e y > L a b e l < / d 2 : K e y > < d 2 : V a l u e   z : I d = " i 2 0 8 8 "   i : t y p e = " d 1 p 1 : L a b e l " > < d 1 p 1 : P a r e n t   z : R e f = " i 2 0 8 3 " / > < d 1 p 1 : U U I D > b d c 4 f 1 e 1 - e 8 a c - 4 f 1 4 - a 6 f 8 - 2 1 4 2 0 8 7 6 6 7 8 5 < / d 1 p 1 : U U I D > < d 1 p 1 : _ t e x t s > < d 2 : K e y V a l u e O f L a b e l . T e x t K e y s t r i n g _ S R k x G n 9 d > < d 2 : K e y > < d 1 p 1 : C o n t e x t   z : R e f = " i 1 8 " / > < d 1 p 1 : L a n g u a g e   z : R e f = " i 3 2 " / > < / d 2 : K e y > < d 2 : V a l u e > S T   C S P   A < / 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0 8 9 "   i : t y p e = " d 1 p 1 : E l e m e n t " > < d 1 p 1 : N a m e > S T & a m p ; 3 2 ; C S P & a m p ; 3 2 ; B & a m p ; 3 2 ; & a m p ; 4 5 ; & a m p ; 3 2 ; S T & a m p ; 3 2 ; C S P & a m p ; 3 2 ; B & a m p ; 3 2 ; & a m p ; 4 5 ; & a m p ; 3 2 ; S T & a m p ; 3 2 ; C S P & a m p ; 3 2 ; B < / d 1 p 1 : N a m e > < d 1 p 1 : O b j e c t T y p e > E l e m e n t < / d 1 p 1 : O b j e c t T y p e > < d 1 p 1 : P a r e n t   z : R e f = " i 2 0 5 4 " / > < d 1 p 1 : U U I D > c 8 3 7 d 0 6 4 - f d 8 b - 4 d c f - 9 0 9 a - d b 5 6 a e a c 5 9 7 f < / d 1 p 1 : U U I D > < d 1 p 1 : _ p r o p e r t i e s   z : I d = " i 2 0 9 0 "   i : t y p e = " d 1 p 1 : M D M P r o p e r t i e s " > < d 1 p 1 : P a r e n t   z : R e f = " i 2 0 8 9 " / > < d 1 p 1 : U U I D > 4 d 1 c 5 a 2 3 - f d e 5 - 4 3 d e - b 7 6 d - f f 0 0 b 1 3 7 3 1 f 0 < / d 1 p 1 : U U I D > < d 1 p 1 : _ e l e m e n t s > < d 2 : a n y T y p e   z : I d = " i 2 0 9 1 "   i : t y p e = " d 1 p 1 : M D M P r o p e r t y " > < d 1 p 1 : N a m e > _ 6 b 3 f d 9 7 4 _ 1 1 b 9 _ 4 1 0 7 _ 8 c 2 5 _ d c e d 1 9 2 0 5 5 e 4 < / d 1 p 1 : N a m e > < d 1 p 1 : P a r e n t   z : R e f = " i 2 0 8 9 " / > < d 1 p 1 : U U I D > a f f d 3 4 7 6 - a 5 e 2 - 4 a 3 c - a 2 7 d - 0 8 3 1 7 7 d d 5 0 9 6 < / d 1 p 1 : U U I D > < d 1 p 1 : C o n t a i n e r   z : R e f = " i 2 0 9 0 " / > < d 1 p 1 : V a l u e   i : t y p e = " d 1 : s t r i n g " > ' T 1 ' ! R 1 6 2 C 1 < / d 1 p 1 : V a l u e > < / d 2 : a n y T y p e > < d 2 : a n y T y p e   z : I d = " i 2 0 9 2 "   i : t y p e = " d 1 p 1 : M D M P r o p e r t y " > < d 1 p 1 : N a m e > _ 1 2 3 0 1 5 c 3 _ 4 1 7 4 _ 4 0 4 e _ 8 4 9 2 _ 5 0 6 4 7 a f a 9 d 7 1 < / d 1 p 1 : N a m e > < d 1 p 1 : P a r e n t   z : R e f = " i 2 0 8 9 " / > < d 1 p 1 : U U I D > 0 7 5 0 3 a b b - 7 9 f a - 4 f d 0 - 8 f 2 3 - 6 b e 1 7 7 9 1 b b f 8 < / d 1 p 1 : U U I D > < d 1 p 1 : C o n t a i n e r   z : R e f = " i 2 0 9 0 " / > < d 1 p 1 : V a l u e   i : t y p e = " d 1 : s t r i n g " > ' T 2 ' ! R 1 6 2 C 1 < / d 1 p 1 : V a l u e > < / d 2 : a n y T y p e > < / d 1 p 1 : _ e l e m e n t s > < d 1 p 1 : _ c o n t e x t C o l l e c t i o n s > < d 2 : K e y V a l u e O f a n y T y p e C o m p o n e n t C o l l e c t i o n O f a n y T y p e g W H h t R N j > < d 2 : K e y   z : R e f = " i 1 8 " / > < d 2 : V a l u e   z : I d = " i 2 0 9 3 " > < d 1 p 1 : U U I D > a e 5 b 9 5 f 5 - 2 c 8 1 - 4 8 f e - 9 9 b 4 - e f 1 c 9 b c a 7 e 5 0 < / d 1 p 1 : U U I D > < d 1 p 1 : _ e l e m e n t s > < d 2 : a n y T y p e   z : R e f = " i 2 0 9 1 " / > < d 2 : a n y T y p e   z : R e f = " i 2 0 9 2 " / > < / d 1 p 1 : _ e l e m e n t s > < / d 2 : V a l u e > < / d 2 : K e y V a l u e O f a n y T y p e C o m p o n e n t C o l l e c t i o n O f a n y T y p e g W H h t R N j > < / d 1 p 1 : _ c o n t e x t C o l l e c t i o n s > < / d 1 p 1 : _ p r o p e r t i e s > < d 1 p 1 : C o n t a i n e r   z : R e f = " i 2 0 5 8 " / > < d 1 p 1 : _ l a b e l s > < d 2 : K e y V a l u e O f s t r i n g a n y T y p e > < d 2 : K e y > L a b e l < / d 2 : K e y > < d 2 : V a l u e   z : I d = " i 2 0 9 4 "   i : t y p e = " d 1 p 1 : L a b e l " > < d 1 p 1 : P a r e n t   z : R e f = " i 2 0 8 9 " / > < d 1 p 1 : U U I D > c 4 1 2 8 a 3 d - 9 9 e b - 4 c 3 5 - b c 9 0 - e 4 9 b c d 0 d 9 1 8 6 < / d 1 p 1 : U U I D > < d 1 p 1 : _ t e x t s > < d 2 : K e y V a l u e O f L a b e l . T e x t K e y s t r i n g _ S R k x G n 9 d > < d 2 : K e y > < d 1 p 1 : C o n t e x t   z : R e f = " i 1 8 " / > < d 1 p 1 : L a n g u a g e   z : R e f = " i 3 2 " / > < / d 2 : K e y > < d 2 : V a l u e > S T   C S P   B < / 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0 9 5 "   i : t y p e = " d 1 p 1 : E l e m e n t " > < d 1 p 1 : N a m e > S T & a m p ; 3 2 ; C S P & a m p ; 3 2 ; C & a m p ; 3 2 ; & a m p ; 4 5 ; & a m p ; 3 2 ; S T & a m p ; 3 2 ; C S P & a m p ; 3 2 ; C & a m p ; 3 2 ; & a m p ; 4 5 ; & a m p ; 3 2 ; S T & a m p ; 3 2 ; C S P & a m p ; 3 2 ; C < / d 1 p 1 : N a m e > < d 1 p 1 : O b j e c t T y p e > E l e m e n t < / d 1 p 1 : O b j e c t T y p e > < d 1 p 1 : P a r e n t   z : R e f = " i 2 0 5 4 " / > < d 1 p 1 : U U I D > e 7 7 b 5 a e 4 - 5 8 a b - 4 6 e e - a 8 9 7 - e 5 2 7 1 6 b d d 6 2 8 < / d 1 p 1 : U U I D > < d 1 p 1 : _ p r o p e r t i e s   z : I d = " i 2 0 9 6 "   i : t y p e = " d 1 p 1 : M D M P r o p e r t i e s " > < d 1 p 1 : P a r e n t   z : R e f = " i 2 0 9 5 " / > < d 1 p 1 : U U I D > 6 e 1 a 3 c 5 e - d 2 f b - 4 9 b 7 - b c 1 d - 0 0 c 9 e e b 5 f e 9 6 < / d 1 p 1 : U U I D > < d 1 p 1 : _ e l e m e n t s > < d 2 : a n y T y p e   z : I d = " i 2 0 9 7 "   i : t y p e = " d 1 p 1 : M D M P r o p e r t y " > < d 1 p 1 : N a m e > _ 6 b 3 f d 9 7 4 _ 1 1 b 9 _ 4 1 0 7 _ 8 c 2 5 _ d c e d 1 9 2 0 5 5 e 4 < / d 1 p 1 : N a m e > < d 1 p 1 : P a r e n t   z : R e f = " i 2 0 9 5 " / > < d 1 p 1 : U U I D > 9 d d a b 6 4 e - 5 b 6 7 - 4 7 7 8 - 9 3 5 1 - 7 7 3 1 b 9 5 1 1 0 2 7 < / d 1 p 1 : U U I D > < d 1 p 1 : C o n t a i n e r   z : R e f = " i 2 0 9 6 " / > < d 1 p 1 : V a l u e   i : t y p e = " d 1 : s t r i n g " > ' T 1 ' ! R 1 6 3 C 1 < / d 1 p 1 : V a l u e > < / d 2 : a n y T y p e > < d 2 : a n y T y p e   z : I d = " i 2 0 9 8 "   i : t y p e = " d 1 p 1 : M D M P r o p e r t y " > < d 1 p 1 : N a m e > _ 1 2 3 0 1 5 c 3 _ 4 1 7 4 _ 4 0 4 e _ 8 4 9 2 _ 5 0 6 4 7 a f a 9 d 7 1 < / d 1 p 1 : N a m e > < d 1 p 1 : P a r e n t   z : R e f = " i 2 0 9 5 " / > < d 1 p 1 : U U I D > 5 2 0 7 1 0 1 c - b 0 7 3 - 4 6 4 c - b 7 8 b - 4 3 e d a 4 e a 5 c 8 5 < / d 1 p 1 : U U I D > < d 1 p 1 : C o n t a i n e r   z : R e f = " i 2 0 9 6 " / > < d 1 p 1 : V a l u e   i : t y p e = " d 1 : s t r i n g " > ' T 2 ' ! R 1 6 3 C 1 < / d 1 p 1 : V a l u e > < / d 2 : a n y T y p e > < / d 1 p 1 : _ e l e m e n t s > < d 1 p 1 : _ c o n t e x t C o l l e c t i o n s > < d 2 : K e y V a l u e O f a n y T y p e C o m p o n e n t C o l l e c t i o n O f a n y T y p e g W H h t R N j > < d 2 : K e y   z : R e f = " i 1 8 " / > < d 2 : V a l u e   z : I d = " i 2 0 9 9 " > < d 1 p 1 : U U I D > a 8 9 7 2 f 7 0 - c 3 a 5 - 4 3 d 6 - 8 3 e 3 - 9 0 4 3 b a 0 c d b 9 2 < / d 1 p 1 : U U I D > < d 1 p 1 : _ e l e m e n t s > < d 2 : a n y T y p e   z : R e f = " i 2 0 9 7 " / > < d 2 : a n y T y p e   z : R e f = " i 2 0 9 8 " / > < / d 1 p 1 : _ e l e m e n t s > < / d 2 : V a l u e > < / d 2 : K e y V a l u e O f a n y T y p e C o m p o n e n t C o l l e c t i o n O f a n y T y p e g W H h t R N j > < / d 1 p 1 : _ c o n t e x t C o l l e c t i o n s > < / d 1 p 1 : _ p r o p e r t i e s > < d 1 p 1 : C o n t a i n e r   z : R e f = " i 2 0 5 8 " / > < d 1 p 1 : _ l a b e l s > < d 2 : K e y V a l u e O f s t r i n g a n y T y p e > < d 2 : K e y > L a b e l < / d 2 : K e y > < d 2 : V a l u e   z : I d = " i 2 1 0 0 "   i : t y p e = " d 1 p 1 : L a b e l " > < d 1 p 1 : P a r e n t   z : R e f = " i 2 0 9 5 " / > < d 1 p 1 : U U I D > f c b a 8 d 5 0 - 4 7 4 d - 4 c 7 3 - 8 e 0 e - c 4 6 4 b 5 e 8 6 3 7 5 < / d 1 p 1 : U U I D > < d 1 p 1 : _ t e x t s > < d 2 : K e y V a l u e O f L a b e l . T e x t K e y s t r i n g _ S R k x G n 9 d > < d 2 : K e y > < d 1 p 1 : C o n t e x t   z : R e f = " i 1 8 " / > < d 1 p 1 : L a n g u a g e   z : R e f = " i 3 2 " / > < / d 2 : K e y > < d 2 : V a l u e > S T   C S P   C < / 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1 0 1 "   i : t y p e = " d 1 p 1 : E l e m e n t " > < d 1 p 1 : N a m e > S T & a m p ; 3 2 ; I n a c t i f s & a m p ; 3 2 ; & a m p ; 4 5 ; & a m p ; 3 2 ; S T & a m p ; 3 2 ; I n a c t i f s & a m p ; 3 2 ; & a m p ; 4 5 ; & a m p ; 3 2 ; S T & a m p ; 3 2 ; I n a c t i f s _ 2 < / d 1 p 1 : N a m e > < d 1 p 1 : O b j e c t T y p e > E l e m e n t < / d 1 p 1 : O b j e c t T y p e > < d 1 p 1 : P a r e n t   z : R e f = " i 2 0 5 4 " / > < d 1 p 1 : U U I D > e a 0 0 e c 4 9 - a 2 e d - 4 8 4 6 - 9 3 7 9 - 9 0 0 4 c 8 5 8 a b d 0 < / d 1 p 1 : U U I D > < d 1 p 1 : _ p r o p e r t i e s   z : I d = " i 2 1 0 2 "   i : t y p e = " d 1 p 1 : M D M P r o p e r t i e s " > < d 1 p 1 : P a r e n t   z : R e f = " i 2 1 0 1 " / > < d 1 p 1 : U U I D > 5 1 a a f 7 b a - 7 2 9 5 - 4 b 3 0 - 9 7 b 7 - 0 a 4 2 e 7 6 e 5 2 6 2 < / d 1 p 1 : U U I D > < d 1 p 1 : _ e l e m e n t s > < d 2 : a n y T y p e   z : I d = " i 2 1 0 3 "   i : t y p e = " d 1 p 1 : M D M P r o p e r t y " > < d 1 p 1 : N a m e > _ 6 b 3 f d 9 7 4 _ 1 1 b 9 _ 4 1 0 7 _ 8 c 2 5 _ d c e d 1 9 2 0 5 5 e 4 < / d 1 p 1 : N a m e > < d 1 p 1 : P a r e n t   z : R e f = " i 2 1 0 1 " / > < d 1 p 1 : U U I D > e 6 5 9 7 6 1 6 - 6 0 1 1 - 4 a a 7 - 9 e d 1 - 8 2 8 5 2 4 e b 2 1 5 e < / d 1 p 1 : U U I D > < d 1 p 1 : C o n t a i n e r   z : R e f = " i 2 1 0 2 " / > < d 1 p 1 : V a l u e   i : t y p e = " d 1 : s t r i n g " > ' T 1 ' ! R 1 6 4 C 1 < / d 1 p 1 : V a l u e > < / d 2 : a n y T y p e > < / d 1 p 1 : _ e l e m e n t s > < d 1 p 1 : _ c o n t e x t C o l l e c t i o n s > < d 2 : K e y V a l u e O f a n y T y p e C o m p o n e n t C o l l e c t i o n O f a n y T y p e g W H h t R N j > < d 2 : K e y   z : R e f = " i 1 8 " / > < d 2 : V a l u e   z : I d = " i 2 1 0 4 " > < d 1 p 1 : U U I D > 0 0 6 d 9 f e 4 - 8 4 5 e - 4 3 7 f - a 7 f 1 - 8 e b 9 8 4 4 a d b b 9 < / d 1 p 1 : U U I D > < d 1 p 1 : _ e l e m e n t s > < d 2 : a n y T y p e   z : R e f = " i 2 1 0 3 " / > < / d 1 p 1 : _ e l e m e n t s > < / d 2 : V a l u e > < / d 2 : K e y V a l u e O f a n y T y p e C o m p o n e n t C o l l e c t i o n O f a n y T y p e g W H h t R N j > < / d 1 p 1 : _ c o n t e x t C o l l e c t i o n s > < / d 1 p 1 : _ p r o p e r t i e s > < d 1 p 1 : C o n t a i n e r   z : R e f = " i 2 0 5 8 " / > < d 1 p 1 : _ l a b e l s > < d 2 : K e y V a l u e O f s t r i n g a n y T y p e > < d 2 : K e y > L a b e l < / d 2 : K e y > < d 2 : V a l u e   z : I d = " i 2 1 0 5 "   i : t y p e = " d 1 p 1 : L a b e l " > < d 1 p 1 : P a r e n t   z : R e f = " i 2 1 0 1 " / > < d 1 p 1 : U U I D > 1 e c f 9 0 b a - 9 e 1 b - 4 4 7 c - a 1 2 4 - d d 0 f c 9 c 9 0 f a d < / d 1 p 1 : U U I D > < d 1 p 1 : _ t e x t s > < d 2 : K e y V a l u e O f L a b e l . T e x t K e y s t r i n g _ S R k x G n 9 d > < d 2 : K e y > < d 1 p 1 : C o n t e x t   z : R e f = " i 1 8 " / > < d 1 p 1 : L a n g u a g e   z : R e f = " i 3 2 " / > < / d 2 : K e y > < d 2 : V a l u e > S T   I n a c t i f s 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1 0 6 "   i : t y p e = " d 1 p 1 : E l e m e n t " > < d 1 p 1 : N a m e > A r t i s a n < / d 1 p 1 : N a m e > < d 1 p 1 : O b j e c t T y p e > E l e m e n t < / d 1 p 1 : O b j e c t T y p e > < d 1 p 1 : P a r e n t   z : R e f = " i 2 0 5 4 " / > < d 1 p 1 : U U I D > 9 c 8 b 4 8 5 8 - 0 a e 0 - 4 c 4 c - 8 8 1 8 - 8 1 f 5 0 c e 6 1 d 5 0 < / d 1 p 1 : U U I D > < d 1 p 1 : _ p r o p e r t i e s   z : I d = " i 2 1 0 7 "   i : t y p e = " d 1 p 1 : M D M P r o p e r t i e s " > < d 1 p 1 : P a r e n t   z : R e f = " i 2 1 0 6 " / > < d 1 p 1 : U U I D > 2 d 1 f d 6 d 4 - b 2 2 6 - 4 4 e 0 - 9 a f a - f 7 a 4 8 b 4 f 0 6 6 3 < / d 1 p 1 : U U I D > < d 1 p 1 : _ e l e m e n t s > < d 2 : a n y T y p e   z : I d = " i 2 1 0 8 "   i : t y p e = " d 1 p 1 : M D M P r o p e r t y " > < d 1 p 1 : N a m e > _ 6 b 3 f d 9 7 4 _ 1 1 b 9 _ 4 1 0 7 _ 8 c 2 5 _ d c e d 1 9 2 0 5 5 e 4 < / d 1 p 1 : N a m e > < d 1 p 1 : P a r e n t   z : R e f = " i 2 1 0 6 " / > < d 1 p 1 : U U I D > 8 a 7 c e 6 c 7 - a e 1 d - 4 a d f - 8 0 c c - 3 5 1 7 b 2 0 3 0 c e 6 < / d 1 p 1 : U U I D > < d 1 p 1 : C o n t a i n e r   z : R e f = " i 2 1 0 7 " / > < d 1 p 1 : V a l u e   i : t y p e = " d 1 : s t r i n g " > ' T 1 ' ! R 1 6 5 C 1 < / d 1 p 1 : V a l u e > < / d 2 : a n y T y p e > < d 2 : a n y T y p e   z : I d = " i 2 1 0 9 "   i : t y p e = " d 1 p 1 : M D M P r o p e r t y " > < d 1 p 1 : N a m e > _ 1 2 3 0 1 5 c 3 _ 4 1 7 4 _ 4 0 4 e _ 8 4 9 2 _ 5 0 6 4 7 a f a 9 d 7 1 < / d 1 p 1 : N a m e > < d 1 p 1 : P a r e n t   z : R e f = " i 2 1 0 6 " / > < d 1 p 1 : U U I D > 9 b 0 c 4 2 8 1 - 0 8 6 1 - 4 9 9 7 - 8 9 2 a - d a 8 6 5 a e 7 6 c e e < / d 1 p 1 : U U I D > < d 1 p 1 : C o n t a i n e r   z : R e f = " i 2 1 0 7 " / > < d 1 p 1 : V a l u e   i : t y p e = " d 1 : s t r i n g " > ' T 2 ' ! R 1 6 5 C 1 < / d 1 p 1 : V a l u e > < / d 2 : a n y T y p e > < / d 1 p 1 : _ e l e m e n t s > < d 1 p 1 : _ c o n t e x t C o l l e c t i o n s > < d 2 : K e y V a l u e O f a n y T y p e C o m p o n e n t C o l l e c t i o n O f a n y T y p e g W H h t R N j > < d 2 : K e y   z : R e f = " i 1 8 " / > < d 2 : V a l u e   z : I d = " i 2 1 1 0 " > < d 1 p 1 : U U I D > a 0 8 b 2 9 a 3 - 1 6 b 2 - 4 9 3 3 - 9 a d 7 - 6 b 0 4 2 2 2 4 e 1 1 6 < / d 1 p 1 : U U I D > < d 1 p 1 : _ e l e m e n t s > < d 2 : a n y T y p e   z : R e f = " i 2 1 0 8 " / > < d 2 : a n y T y p e   z : R e f = " i 2 1 0 9 " / > < / d 1 p 1 : _ e l e m e n t s > < / d 2 : V a l u e > < / d 2 : K e y V a l u e O f a n y T y p e C o m p o n e n t C o l l e c t i o n O f a n y T y p e g W H h t R N j > < / d 1 p 1 : _ c o n t e x t C o l l e c t i o n s > < / d 1 p 1 : _ p r o p e r t i e s > < d 1 p 1 : C o n t a i n e r   z : R e f = " i 2 0 5 8 " / > < d 1 p 1 : _ l a b e l s > < d 2 : K e y V a l u e O f s t r i n g a n y T y p e > < d 2 : K e y > L a b e l < / d 2 : K e y > < d 2 : V a l u e   z : I d = " i 2 1 1 1 "   i : t y p e = " d 1 p 1 : L a b e l " > < d 1 p 1 : P a r e n t   z : R e f = " i 2 1 0 6 " / > < d 1 p 1 : U U I D > 4 c 7 4 c e c 9 - b 7 7 b - 4 a 9 a - 9 8 5 e - f b 7 b d b e 3 9 4 f 2 < / d 1 p 1 : U U I D > < d 1 p 1 : _ t e x t s > < d 2 : K e y V a l u e O f L a b e l . T e x t K e y s t r i n g _ S R k x G n 9 d > < d 2 : K e y > < d 1 p 1 : C o n t e x t   z : R e f = " i 1 8 " / > < d 1 p 1 : L a n g u a g e   z : R e f = " i 3 2 " / > < / d 2 : K e y > < d 2 : V a l u e > A r t i s a n < / 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1 1 2 "   i : t y p e = " d 1 p 1 : E l e m e n t " > < d 1 p 1 : N a m e > C o m m e r & a m p ; 2 3 1 ; a n t & a m p ; 3 2 ; e t & a m p ; 3 2 ; a s s i m i l & a m p ; 2 3 3 ; < / d 1 p 1 : N a m e > < d 1 p 1 : O b j e c t T y p e > E l e m e n t < / d 1 p 1 : O b j e c t T y p e > < d 1 p 1 : P a r e n t   z : R e f = " i 2 0 5 4 " / > < d 1 p 1 : U U I D > d 6 d 2 d 4 e e - d 9 e 0 - 4 b 7 3 - 8 1 2 0 - d 2 d 9 5 6 6 e 0 2 7 4 < / d 1 p 1 : U U I D > < d 1 p 1 : _ p r o p e r t i e s   z : I d = " i 2 1 1 3 "   i : t y p e = " d 1 p 1 : M D M P r o p e r t i e s " > < d 1 p 1 : P a r e n t   z : R e f = " i 2 1 1 2 " / > < d 1 p 1 : U U I D > e c 6 5 2 5 d 5 - 3 d 7 a - 4 d 5 b - 9 3 4 e - 2 4 3 4 5 e 2 a 4 1 0 f < / d 1 p 1 : U U I D > < d 1 p 1 : _ e l e m e n t s > < d 2 : a n y T y p e   z : I d = " i 2 1 1 4 "   i : t y p e = " d 1 p 1 : M D M P r o p e r t y " > < d 1 p 1 : N a m e > _ 6 b 3 f d 9 7 4 _ 1 1 b 9 _ 4 1 0 7 _ 8 c 2 5 _ d c e d 1 9 2 0 5 5 e 4 < / d 1 p 1 : N a m e > < d 1 p 1 : P a r e n t   z : R e f = " i 2 1 1 2 " / > < d 1 p 1 : U U I D > a b 3 c f a 7 5 - 1 0 1 8 - 4 8 c 9 - a d 0 6 - 5 0 2 2 e 2 2 c e 3 0 5 < / d 1 p 1 : U U I D > < d 1 p 1 : C o n t a i n e r   z : R e f = " i 2 1 1 3 " / > < d 1 p 1 : V a l u e   i : t y p e = " d 1 : s t r i n g " > ' T 1 ' ! R 1 6 6 C 1 < / d 1 p 1 : V a l u e > < / d 2 : a n y T y p e > < d 2 : a n y T y p e   z : I d = " i 2 1 1 5 "   i : t y p e = " d 1 p 1 : M D M P r o p e r t y " > < d 1 p 1 : N a m e > _ 1 2 3 0 1 5 c 3 _ 4 1 7 4 _ 4 0 4 e _ 8 4 9 2 _ 5 0 6 4 7 a f a 9 d 7 1 < / d 1 p 1 : N a m e > < d 1 p 1 : P a r e n t   z : R e f = " i 2 1 1 2 " / > < d 1 p 1 : U U I D > b a 2 4 d c d 7 - 6 b 2 0 - 4 5 6 d - a 7 a 0 - 1 2 0 9 5 e 5 a 7 e c 9 < / d 1 p 1 : U U I D > < d 1 p 1 : C o n t a i n e r   z : R e f = " i 2 1 1 3 " / > < d 1 p 1 : V a l u e   i : t y p e = " d 1 : s t r i n g " > ' T 2 ' ! R 1 6 6 C 1 < / d 1 p 1 : V a l u e > < / d 2 : a n y T y p e > < / d 1 p 1 : _ e l e m e n t s > < d 1 p 1 : _ c o n t e x t C o l l e c t i o n s > < d 2 : K e y V a l u e O f a n y T y p e C o m p o n e n t C o l l e c t i o n O f a n y T y p e g W H h t R N j > < d 2 : K e y   z : R e f = " i 1 8 " / > < d 2 : V a l u e   z : I d = " i 2 1 1 6 " > < d 1 p 1 : U U I D > 9 a 3 b a 7 8 8 - 7 e 2 e - 4 8 3 1 - 8 b 6 8 - f a 1 a 2 d 4 b f 6 4 5 < / d 1 p 1 : U U I D > < d 1 p 1 : _ e l e m e n t s > < d 2 : a n y T y p e   z : R e f = " i 2 1 1 4 " / > < d 2 : a n y T y p e   z : R e f = " i 2 1 1 5 " / > < / d 1 p 1 : _ e l e m e n t s > < / d 2 : V a l u e > < / d 2 : K e y V a l u e O f a n y T y p e C o m p o n e n t C o l l e c t i o n O f a n y T y p e g W H h t R N j > < / d 1 p 1 : _ c o n t e x t C o l l e c t i o n s > < / d 1 p 1 : _ p r o p e r t i e s > < d 1 p 1 : C o n t a i n e r   z : R e f = " i 2 0 5 8 " / > < d 1 p 1 : _ l a b e l s > < d 2 : K e y V a l u e O f s t r i n g a n y T y p e > < d 2 : K e y > L a b e l < / d 2 : K e y > < d 2 : V a l u e   z : I d = " i 2 1 1 7 "   i : t y p e = " d 1 p 1 : L a b e l " > < d 1 p 1 : P a r e n t   z : R e f = " i 2 1 1 2 " / > < d 1 p 1 : U U I D > 6 4 0 1 9 f 4 c - 6 e c c - 4 8 7 0 - b d 9 f - 4 e 8 2 9 f 2 5 6 8 9 9 < / d 1 p 1 : U U I D > < d 1 p 1 : _ t e x t s > < d 2 : K e y V a l u e O f L a b e l . T e x t K e y s t r i n g _ S R k x G n 9 d > < d 2 : K e y > < d 1 p 1 : C o n t e x t   z : R e f = " i 1 8 " / > < d 1 p 1 : L a n g u a g e   z : R e f = " i 3 2 " / > < / d 2 : K e y > < d 2 : V a l u e > C o m m e r � a n t   e t   a s s i m i l � < / 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1 1 8 "   i : t y p e = " d 1 p 1 : E l e m e n t " > < d 1 p 1 : N a m e > C h e f & a m p ; 3 2 ; d & a m p ; 3 9 ; e n t r e p r i s e & a m p ; 3 2 ; d e & a m p ; 3 2 ; 1 0 & a m p ; 3 2 ; s a l a r i & a m p ; 2 3 3 ; s & a m p ; 3 2 ; e t & a m p ; 3 2 ; p l u s < / d 1 p 1 : N a m e > < d 1 p 1 : O b j e c t T y p e > E l e m e n t < / d 1 p 1 : O b j e c t T y p e > < d 1 p 1 : P a r e n t   z : R e f = " i 2 0 5 4 " / > < d 1 p 1 : U U I D > 5 8 f 0 9 5 5 5 - 6 2 9 4 - 4 5 6 2 - a 5 d 4 - 0 b f 6 b 9 d 8 6 3 9 b < / d 1 p 1 : U U I D > < d 1 p 1 : _ p r o p e r t i e s   z : I d = " i 2 1 1 9 "   i : t y p e = " d 1 p 1 : M D M P r o p e r t i e s " > < d 1 p 1 : P a r e n t   z : R e f = " i 2 1 1 8 " / > < d 1 p 1 : U U I D > 4 f a f 5 0 d b - 6 0 7 2 - 4 9 4 1 - 8 9 4 a - 9 9 4 d 5 e 3 d b 0 9 0 < / d 1 p 1 : U U I D > < d 1 p 1 : _ e l e m e n t s > < d 2 : a n y T y p e   z : I d = " i 2 1 2 0 "   i : t y p e = " d 1 p 1 : M D M P r o p e r t y " > < d 1 p 1 : N a m e > _ 6 b 3 f d 9 7 4 _ 1 1 b 9 _ 4 1 0 7 _ 8 c 2 5 _ d c e d 1 9 2 0 5 5 e 4 < / d 1 p 1 : N a m e > < d 1 p 1 : P a r e n t   z : R e f = " i 2 1 1 8 " / > < d 1 p 1 : U U I D > 2 2 5 2 6 0 e 3 - 1 3 2 b - 4 d d 0 - b b 9 c - 8 1 e 3 c 6 c b c 9 b 8 < / d 1 p 1 : U U I D > < d 1 p 1 : C o n t a i n e r   z : R e f = " i 2 1 1 9 " / > < d 1 p 1 : V a l u e   i : t y p e = " d 1 : s t r i n g " > ' T 1 ' ! R 1 6 7 C 1 < / d 1 p 1 : V a l u e > < / d 2 : a n y T y p e > < d 2 : a n y T y p e   z : I d = " i 2 1 2 1 "   i : t y p e = " d 1 p 1 : M D M P r o p e r t y " > < d 1 p 1 : N a m e > _ 1 2 3 0 1 5 c 3 _ 4 1 7 4 _ 4 0 4 e _ 8 4 9 2 _ 5 0 6 4 7 a f a 9 d 7 1 < / d 1 p 1 : N a m e > < d 1 p 1 : P a r e n t   z : R e f = " i 2 1 1 8 " / > < d 1 p 1 : U U I D > 9 c 2 2 0 7 0 5 - a e 8 c - 4 b 8 8 - a 7 a 0 - 9 a b 3 8 0 6 7 d 7 8 d < / d 1 p 1 : U U I D > < d 1 p 1 : C o n t a i n e r   z : R e f = " i 2 1 1 9 " / > < d 1 p 1 : V a l u e   i : t y p e = " d 1 : s t r i n g " > ' T 2 ' ! R 1 6 7 C 1 < / d 1 p 1 : V a l u e > < / d 2 : a n y T y p e > < / d 1 p 1 : _ e l e m e n t s > < d 1 p 1 : _ c o n t e x t C o l l e c t i o n s > < d 2 : K e y V a l u e O f a n y T y p e C o m p o n e n t C o l l e c t i o n O f a n y T y p e g W H h t R N j > < d 2 : K e y   z : R e f = " i 1 8 " / > < d 2 : V a l u e   z : I d = " i 2 1 2 2 " > < d 1 p 1 : U U I D > 1 2 4 3 6 c 9 0 - 1 d c d - 4 2 b 8 - a 9 0 0 - b 2 8 2 6 2 a c 2 f 4 5 < / d 1 p 1 : U U I D > < d 1 p 1 : _ e l e m e n t s > < d 2 : a n y T y p e   z : R e f = " i 2 1 2 0 " / > < d 2 : a n y T y p e   z : R e f = " i 2 1 2 1 " / > < / d 1 p 1 : _ e l e m e n t s > < / d 2 : V a l u e > < / d 2 : K e y V a l u e O f a n y T y p e C o m p o n e n t C o l l e c t i o n O f a n y T y p e g W H h t R N j > < / d 1 p 1 : _ c o n t e x t C o l l e c t i o n s > < / d 1 p 1 : _ p r o p e r t i e s > < d 1 p 1 : C o n t a i n e r   z : R e f = " i 2 0 5 8 " / > < d 1 p 1 : _ l a b e l s > < d 2 : K e y V a l u e O f s t r i n g a n y T y p e > < d 2 : K e y > L a b e l < / d 2 : K e y > < d 2 : V a l u e   z : I d = " i 2 1 2 3 "   i : t y p e = " d 1 p 1 : L a b e l " > < d 1 p 1 : P a r e n t   z : R e f = " i 2 1 1 8 " / > < d 1 p 1 : U U I D > 1 5 8 e d 8 b b - 4 7 c 4 - 4 5 2 2 - 8 4 3 2 - c 5 f 2 3 3 f 4 4 6 1 2 < / d 1 p 1 : U U I D > < d 1 p 1 : _ t e x t s > < d 2 : K e y V a l u e O f L a b e l . T e x t K e y s t r i n g _ S R k x G n 9 d > < d 2 : K e y > < d 1 p 1 : C o n t e x t   z : R e f = " i 1 8 " / > < d 1 p 1 : L a n g u a g e   z : R e f = " i 3 2 " / > < / d 2 : K e y > < d 2 : V a l u e > C h e f   d ' e n t r e p r i s e   d e   1 0   s a l a r i � s   e t   p l u s 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1 2 4 "   i : t y p e = " d 1 p 1 : E l e m e n t " > < d 1 p 1 : N a m e > P r o f e s s i o n s & a m p ; 3 2 ; l i b & a m p ; 2 3 3 ; r a l e s < / d 1 p 1 : N a m e > < d 1 p 1 : O b j e c t T y p e > E l e m e n t < / d 1 p 1 : O b j e c t T y p e > < d 1 p 1 : P a r e n t   z : R e f = " i 2 0 5 4 " / > < d 1 p 1 : U U I D > 4 9 4 9 9 1 1 6 - e 3 8 3 - 4 1 5 1 - b 7 8 3 - 9 2 1 2 1 7 4 c f 0 4 c < / d 1 p 1 : U U I D > < d 1 p 1 : _ p r o p e r t i e s   z : I d = " i 2 1 2 5 "   i : t y p e = " d 1 p 1 : M D M P r o p e r t i e s " > < d 1 p 1 : P a r e n t   z : R e f = " i 2 1 2 4 " / > < d 1 p 1 : U U I D > d 3 d c 8 f 5 e - d 5 9 0 - 4 1 0 4 - a 0 8 4 - 8 4 a 7 d 5 2 0 c 7 0 2 < / d 1 p 1 : U U I D > < d 1 p 1 : _ e l e m e n t s > < d 2 : a n y T y p e   z : I d = " i 2 1 2 6 "   i : t y p e = " d 1 p 1 : M D M P r o p e r t y " > < d 1 p 1 : N a m e > _ 6 b 3 f d 9 7 4 _ 1 1 b 9 _ 4 1 0 7 _ 8 c 2 5 _ d c e d 1 9 2 0 5 5 e 4 < / d 1 p 1 : N a m e > < d 1 p 1 : P a r e n t   z : R e f = " i 2 1 2 4 " / > < d 1 p 1 : U U I D > 7 9 0 d 8 a 6 d - c 4 e a - 4 c f c - b a 8 9 - f 3 0 e b e e 7 9 0 4 7 < / d 1 p 1 : U U I D > < d 1 p 1 : C o n t a i n e r   z : R e f = " i 2 1 2 5 " / > < d 1 p 1 : V a l u e   i : t y p e = " d 1 : s t r i n g " > ' T 1 ' ! R 1 6 8 C 1 < / d 1 p 1 : V a l u e > < / d 2 : a n y T y p e > < d 2 : a n y T y p e   z : I d = " i 2 1 2 7 "   i : t y p e = " d 1 p 1 : M D M P r o p e r t y " > < d 1 p 1 : N a m e > _ 1 2 3 0 1 5 c 3 _ 4 1 7 4 _ 4 0 4 e _ 8 4 9 2 _ 5 0 6 4 7 a f a 9 d 7 1 < / d 1 p 1 : N a m e > < d 1 p 1 : P a r e n t   z : R e f = " i 2 1 2 4 " / > < d 1 p 1 : U U I D > 8 f 9 5 a a 0 8 - 5 2 9 5 - 4 5 3 c - a 6 7 9 - 1 0 5 4 c d f 3 6 6 f 8 < / d 1 p 1 : U U I D > < d 1 p 1 : C o n t a i n e r   z : R e f = " i 2 1 2 5 " / > < d 1 p 1 : V a l u e   i : t y p e = " d 1 : s t r i n g " > ' T 2 ' ! R 1 6 8 C 1 < / d 1 p 1 : V a l u e > < / d 2 : a n y T y p e > < / d 1 p 1 : _ e l e m e n t s > < d 1 p 1 : _ c o n t e x t C o l l e c t i o n s > < d 2 : K e y V a l u e O f a n y T y p e C o m p o n e n t C o l l e c t i o n O f a n y T y p e g W H h t R N j > < d 2 : K e y   z : R e f = " i 1 8 " / > < d 2 : V a l u e   z : I d = " i 2 1 2 8 " > < d 1 p 1 : U U I D > 8 7 9 b 6 1 2 6 - 1 a c d - 4 1 2 b - 9 b 4 8 - 6 2 a 7 8 a 4 5 8 a 8 a < / d 1 p 1 : U U I D > < d 1 p 1 : _ e l e m e n t s > < d 2 : a n y T y p e   z : R e f = " i 2 1 2 6 " / > < d 2 : a n y T y p e   z : R e f = " i 2 1 2 7 " / > < / d 1 p 1 : _ e l e m e n t s > < / d 2 : V a l u e > < / d 2 : K e y V a l u e O f a n y T y p e C o m p o n e n t C o l l e c t i o n O f a n y T y p e g W H h t R N j > < / d 1 p 1 : _ c o n t e x t C o l l e c t i o n s > < / d 1 p 1 : _ p r o p e r t i e s > < d 1 p 1 : C o n t a i n e r   z : R e f = " i 2 0 5 8 " / > < d 1 p 1 : _ l a b e l s > < d 2 : K e y V a l u e O f s t r i n g a n y T y p e > < d 2 : K e y > L a b e l < / d 2 : K e y > < d 2 : V a l u e   z : I d = " i 2 1 2 9 "   i : t y p e = " d 1 p 1 : L a b e l " > < d 1 p 1 : P a r e n t   z : R e f = " i 2 1 2 4 " / > < d 1 p 1 : U U I D > 6 d 6 b 2 5 8 4 - 0 b 5 7 - 4 6 2 9 - a 0 6 3 - 4 d 9 c 7 0 e a 0 2 7 2 < / d 1 p 1 : U U I D > < d 1 p 1 : _ t e x t s > < d 2 : K e y V a l u e O f L a b e l . T e x t K e y s t r i n g _ S R k x G n 9 d > < d 2 : K e y > < d 1 p 1 : C o n t e x t   z : R e f = " i 1 8 " / > < d 1 p 1 : L a n g u a g e   z : R e f = " i 3 2 " / > < / d 2 : K e y > < d 2 : V a l u e > P r o f e s s i o n s   l i b � r a l e s 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1 3 0 "   i : t y p e = " d 1 p 1 : E l e m e n t " > < d 1 p 1 : N a m e > C a d r e & a m p ; 3 2 ; d e & a m p ; 3 2 ; l a & a m p ; 3 2 ; f o n c t i o n & a m p ; 3 2 ; p u b l i q u e < / d 1 p 1 : N a m e > < d 1 p 1 : O b j e c t T y p e > E l e m e n t < / d 1 p 1 : O b j e c t T y p e > < d 1 p 1 : P a r e n t   z : R e f = " i 2 0 5 4 " / > < d 1 p 1 : U U I D > 8 b c 1 a 5 f a - 4 d 1 8 - 4 5 9 9 - b 5 8 5 - 5 a f 3 1 4 b d 0 d 5 5 < / d 1 p 1 : U U I D > < d 1 p 1 : _ p r o p e r t i e s   z : I d = " i 2 1 3 1 "   i : t y p e = " d 1 p 1 : M D M P r o p e r t i e s " > < d 1 p 1 : P a r e n t   z : R e f = " i 2 1 3 0 " / > < d 1 p 1 : U U I D > b 4 0 2 a a f 2 - 9 0 5 5 - 4 8 8 f - a 1 2 2 - d c 2 6 0 0 5 0 3 4 b 0 < / d 1 p 1 : U U I D > < d 1 p 1 : _ e l e m e n t s > < d 2 : a n y T y p e   z : I d = " i 2 1 3 2 "   i : t y p e = " d 1 p 1 : M D M P r o p e r t y " > < d 1 p 1 : N a m e > _ 6 b 3 f d 9 7 4 _ 1 1 b 9 _ 4 1 0 7 _ 8 c 2 5 _ d c e d 1 9 2 0 5 5 e 4 < / d 1 p 1 : N a m e > < d 1 p 1 : P a r e n t   z : R e f = " i 2 1 3 0 " / > < d 1 p 1 : U U I D > e 8 f 9 9 2 d 9 - 1 7 2 0 - 4 f e c - a 3 f 7 - b 1 7 6 9 2 1 5 9 f 7 d < / d 1 p 1 : U U I D > < d 1 p 1 : C o n t a i n e r   z : R e f = " i 2 1 3 1 " / > < d 1 p 1 : V a l u e   i : t y p e = " d 1 : s t r i n g " > ' T 1 ' ! R 1 6 9 C 1 < / d 1 p 1 : V a l u e > < / d 2 : a n y T y p e > < d 2 : a n y T y p e   z : I d = " i 2 1 3 3 "   i : t y p e = " d 1 p 1 : M D M P r o p e r t y " > < d 1 p 1 : N a m e > _ 1 2 3 0 1 5 c 3 _ 4 1 7 4 _ 4 0 4 e _ 8 4 9 2 _ 5 0 6 4 7 a f a 9 d 7 1 < / d 1 p 1 : N a m e > < d 1 p 1 : P a r e n t   z : R e f = " i 2 1 3 0 " / > < d 1 p 1 : U U I D > c f a 0 7 4 d 2 - 2 f 0 6 - 4 0 9 1 - 8 1 a 8 - 6 5 7 6 b d 6 9 9 2 0 1 < / d 1 p 1 : U U I D > < d 1 p 1 : C o n t a i n e r   z : R e f = " i 2 1 3 1 " / > < d 1 p 1 : V a l u e   i : t y p e = " d 1 : s t r i n g " > ' T 2 ' ! R 1 6 9 C 1 < / d 1 p 1 : V a l u e > < / d 2 : a n y T y p e > < / d 1 p 1 : _ e l e m e n t s > < d 1 p 1 : _ c o n t e x t C o l l e c t i o n s > < d 2 : K e y V a l u e O f a n y T y p e C o m p o n e n t C o l l e c t i o n O f a n y T y p e g W H h t R N j > < d 2 : K e y   z : R e f = " i 1 8 " / > < d 2 : V a l u e   z : I d = " i 2 1 3 4 " > < d 1 p 1 : U U I D > f 1 4 c 3 8 e 5 - 2 9 8 9 - 4 9 d f - 8 c 0 4 - b 0 7 8 f 4 1 b f 2 7 5 < / d 1 p 1 : U U I D > < d 1 p 1 : _ e l e m e n t s > < d 2 : a n y T y p e   z : R e f = " i 2 1 3 2 " / > < d 2 : a n y T y p e   z : R e f = " i 2 1 3 3 " / > < / d 1 p 1 : _ e l e m e n t s > < / d 2 : V a l u e > < / d 2 : K e y V a l u e O f a n y T y p e C o m p o n e n t C o l l e c t i o n O f a n y T y p e g W H h t R N j > < / d 1 p 1 : _ c o n t e x t C o l l e c t i o n s > < / d 1 p 1 : _ p r o p e r t i e s > < d 1 p 1 : C o n t a i n e r   z : R e f = " i 2 0 5 8 " / > < d 1 p 1 : _ l a b e l s > < d 2 : K e y V a l u e O f s t r i n g a n y T y p e > < d 2 : K e y > L a b e l < / d 2 : K e y > < d 2 : V a l u e   z : I d = " i 2 1 3 5 "   i : t y p e = " d 1 p 1 : L a b e l " > < d 1 p 1 : P a r e n t   z : R e f = " i 2 1 3 0 " / > < d 1 p 1 : U U I D > 0 b f 1 e f e 8 - b 0 d 7 - 4 1 1 d - 8 7 0 0 - 6 2 4 1 7 0 6 5 f 6 9 2 < / d 1 p 1 : U U I D > < d 1 p 1 : _ t e x t s > < d 2 : K e y V a l u e O f L a b e l . T e x t K e y s t r i n g _ S R k x G n 9 d > < d 2 : K e y > < d 1 p 1 : C o n t e x t   z : R e f = " i 1 8 " / > < d 1 p 1 : L a n g u a g e   z : R e f = " i 3 2 " / > < / d 2 : K e y > < d 2 : V a l u e > C a d r e   d e   l a   f o n c t i o n   p u b l i q u e 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1 3 6 "   i : t y p e = " d 1 p 1 : E l e m e n t " > < d 1 p 1 : N a m e > P r o f e s s e u r & a m p ; 4 4 ; & a m p ; 3 2 ; p r o f e s s i o n & a m p ; 3 2 ; s c i e n t i f i q u e < / d 1 p 1 : N a m e > < d 1 p 1 : O b j e c t T y p e > E l e m e n t < / d 1 p 1 : O b j e c t T y p e > < d 1 p 1 : P a r e n t   z : R e f = " i 2 0 5 4 " / > < d 1 p 1 : U U I D > a 0 7 e c e 3 5 - 9 a a 2 - 4 d a 5 - a 6 1 9 - f 9 a 9 3 b 9 f d 1 a d < / d 1 p 1 : U U I D > < d 1 p 1 : _ p r o p e r t i e s   z : I d = " i 2 1 3 7 "   i : t y p e = " d 1 p 1 : M D M P r o p e r t i e s " > < d 1 p 1 : P a r e n t   z : R e f = " i 2 1 3 6 " / > < d 1 p 1 : U U I D > e 8 6 3 c a b 8 - 8 1 e f - 4 b 9 e - 9 5 f 1 - d 3 f d 8 2 d b 9 0 b 8 < / d 1 p 1 : U U I D > < d 1 p 1 : _ e l e m e n t s > < d 2 : a n y T y p e   z : I d = " i 2 1 3 8 "   i : t y p e = " d 1 p 1 : M D M P r o p e r t y " > < d 1 p 1 : N a m e > _ 6 b 3 f d 9 7 4 _ 1 1 b 9 _ 4 1 0 7 _ 8 c 2 5 _ d c e d 1 9 2 0 5 5 e 4 < / d 1 p 1 : N a m e > < d 1 p 1 : P a r e n t   z : R e f = " i 2 1 3 6 " / > < d 1 p 1 : U U I D > 5 5 a d 7 2 b 1 - 0 0 8 f - 4 6 3 b - 8 3 9 6 - e 0 0 2 e 9 d f c 6 6 c < / d 1 p 1 : U U I D > < d 1 p 1 : C o n t a i n e r   z : R e f = " i 2 1 3 7 " / > < d 1 p 1 : V a l u e   i : t y p e = " d 1 : s t r i n g " > ' T 1 ' ! R 1 7 0 C 1 < / d 1 p 1 : V a l u e > < / d 2 : a n y T y p e > < d 2 : a n y T y p e   z : I d = " i 2 1 3 9 "   i : t y p e = " d 1 p 1 : M D M P r o p e r t y " > < d 1 p 1 : N a m e > _ 1 2 3 0 1 5 c 3 _ 4 1 7 4 _ 4 0 4 e _ 8 4 9 2 _ 5 0 6 4 7 a f a 9 d 7 1 < / d 1 p 1 : N a m e > < d 1 p 1 : P a r e n t   z : R e f = " i 2 1 3 6 " / > < d 1 p 1 : U U I D > a 3 4 4 2 8 d 0 - d 8 f 0 - 4 e 6 6 - b 2 c b - e 1 4 6 e 9 1 6 3 3 f 7 < / d 1 p 1 : U U I D > < d 1 p 1 : C o n t a i n e r   z : R e f = " i 2 1 3 7 " / > < d 1 p 1 : V a l u e   i : t y p e = " d 1 : s t r i n g " > ' T 2 ' ! R 1 7 0 C 1 < / d 1 p 1 : V a l u e > < / d 2 : a n y T y p e > < / d 1 p 1 : _ e l e m e n t s > < d 1 p 1 : _ c o n t e x t C o l l e c t i o n s > < d 2 : K e y V a l u e O f a n y T y p e C o m p o n e n t C o l l e c t i o n O f a n y T y p e g W H h t R N j > < d 2 : K e y   z : R e f = " i 1 8 " / > < d 2 : V a l u e   z : I d = " i 2 1 4 0 " > < d 1 p 1 : U U I D > 7 8 c 9 8 a 6 1 - a b 3 2 - 4 d d e - 8 1 7 6 - 9 1 4 0 9 9 b c 5 e 5 5 < / d 1 p 1 : U U I D > < d 1 p 1 : _ e l e m e n t s > < d 2 : a n y T y p e   z : R e f = " i 2 1 3 8 " / > < d 2 : a n y T y p e   z : R e f = " i 2 1 3 9 " / > < / d 1 p 1 : _ e l e m e n t s > < / d 2 : V a l u e > < / d 2 : K e y V a l u e O f a n y T y p e C o m p o n e n t C o l l e c t i o n O f a n y T y p e g W H h t R N j > < / d 1 p 1 : _ c o n t e x t C o l l e c t i o n s > < / d 1 p 1 : _ p r o p e r t i e s > < d 1 p 1 : C o n t a i n e r   z : R e f = " i 2 0 5 8 " / > < d 1 p 1 : _ l a b e l s > < d 2 : K e y V a l u e O f s t r i n g a n y T y p e > < d 2 : K e y > L a b e l < / d 2 : K e y > < d 2 : V a l u e   z : I d = " i 2 1 4 1 "   i : t y p e = " d 1 p 1 : L a b e l " > < d 1 p 1 : P a r e n t   z : R e f = " i 2 1 3 6 " / > < d 1 p 1 : U U I D > 2 d d f 6 0 3 9 - d b f e - 4 9 2 9 - 9 3 4 e - 3 d 1 1 0 0 5 4 d 7 b 9 < / d 1 p 1 : U U I D > < d 1 p 1 : _ t e x t s > < d 2 : K e y V a l u e O f L a b e l . T e x t K e y s t r i n g _ S R k x G n 9 d > < d 2 : K e y > < d 1 p 1 : C o n t e x t   z : R e f = " i 1 8 " / > < d 1 p 1 : L a n g u a g e   z : R e f = " i 3 2 " / > < / d 2 : K e y > < d 2 : V a l u e > P r o f e s s e u r ,   p r o f e s s i o n   s c i e n t i f i q u e 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1 4 2 "   i : t y p e = " d 1 p 1 : E l e m e n t " > < d 1 p 1 : N a m e > P r o f e s s i o n & a m p ; 3 2 ; d e & a m p ; 3 2 ; l & a m p ; 3 9 ; i n f o r m a t i o n & a m p ; 4 4 ; & a m p ; 3 2 ; d e s & a m p ; 3 2 ; a r t s & a m p ; 3 2 ; e t & a m p ; 3 2 ; d e s & a m p ; 3 2 ; s p e c t a c l e s < / d 1 p 1 : N a m e > < d 1 p 1 : O b j e c t T y p e > E l e m e n t < / d 1 p 1 : O b j e c t T y p e > < d 1 p 1 : P a r e n t   z : R e f = " i 2 0 5 4 " / > < d 1 p 1 : U U I D > 6 0 2 e 6 1 9 3 - 7 c 1 4 - 4 7 7 e - 9 a 2 8 - b 8 6 6 e 6 8 c b a 7 a < / d 1 p 1 : U U I D > < d 1 p 1 : _ p r o p e r t i e s   z : I d = " i 2 1 4 3 "   i : t y p e = " d 1 p 1 : M D M P r o p e r t i e s " > < d 1 p 1 : P a r e n t   z : R e f = " i 2 1 4 2 " / > < d 1 p 1 : U U I D > f 6 7 5 3 9 2 6 - 6 8 b b - 4 c 2 7 - 9 0 d 4 - 0 2 3 f f d 1 e 0 a 0 1 < / d 1 p 1 : U U I D > < d 1 p 1 : _ e l e m e n t s > < d 2 : a n y T y p e   z : I d = " i 2 1 4 4 "   i : t y p e = " d 1 p 1 : M D M P r o p e r t y " > < d 1 p 1 : N a m e > _ 6 b 3 f d 9 7 4 _ 1 1 b 9 _ 4 1 0 7 _ 8 c 2 5 _ d c e d 1 9 2 0 5 5 e 4 < / d 1 p 1 : N a m e > < d 1 p 1 : P a r e n t   z : R e f = " i 2 1 4 2 " / > < d 1 p 1 : U U I D > 4 9 9 1 4 a 2 c - 5 a b 7 - 4 7 9 2 - 8 8 d b - 3 3 9 c d 3 9 a e c a d < / d 1 p 1 : U U I D > < d 1 p 1 : C o n t a i n e r   z : R e f = " i 2 1 4 3 " / > < d 1 p 1 : V a l u e   i : t y p e = " d 1 : s t r i n g " > ' T 1 ' ! R 1 7 1 C 1 < / d 1 p 1 : V a l u e > < / d 2 : a n y T y p e > < d 2 : a n y T y p e   z : I d = " i 2 1 4 5 "   i : t y p e = " d 1 p 1 : M D M P r o p e r t y " > < d 1 p 1 : N a m e > _ 1 2 3 0 1 5 c 3 _ 4 1 7 4 _ 4 0 4 e _ 8 4 9 2 _ 5 0 6 4 7 a f a 9 d 7 1 < / d 1 p 1 : N a m e > < d 1 p 1 : P a r e n t   z : R e f = " i 2 1 4 2 " / > < d 1 p 1 : U U I D > 8 9 a 0 c e c d - 5 4 8 4 - 4 2 1 f - a 1 8 b - 9 0 e d 1 a 1 0 1 4 7 e < / d 1 p 1 : U U I D > < d 1 p 1 : C o n t a i n e r   z : R e f = " i 2 1 4 3 " / > < d 1 p 1 : V a l u e   i : t y p e = " d 1 : s t r i n g " > ' T 2 ' ! R 1 7 1 C 1 < / d 1 p 1 : V a l u e > < / d 2 : a n y T y p e > < / d 1 p 1 : _ e l e m e n t s > < d 1 p 1 : _ c o n t e x t C o l l e c t i o n s > < d 2 : K e y V a l u e O f a n y T y p e C o m p o n e n t C o l l e c t i o n O f a n y T y p e g W H h t R N j > < d 2 : K e y   z : R e f = " i 1 8 " / > < d 2 : V a l u e   z : I d = " i 2 1 4 6 " > < d 1 p 1 : U U I D > b 7 d b 7 a c 9 - b d 9 7 - 4 8 9 a - a 1 8 5 - a f 0 f 5 a 7 b a 1 8 e < / d 1 p 1 : U U I D > < d 1 p 1 : _ e l e m e n t s > < d 2 : a n y T y p e   z : R e f = " i 2 1 4 4 " / > < d 2 : a n y T y p e   z : R e f = " i 2 1 4 5 " / > < / d 1 p 1 : _ e l e m e n t s > < / d 2 : V a l u e > < / d 2 : K e y V a l u e O f a n y T y p e C o m p o n e n t C o l l e c t i o n O f a n y T y p e g W H h t R N j > < / d 1 p 1 : _ c o n t e x t C o l l e c t i o n s > < / d 1 p 1 : _ p r o p e r t i e s > < d 1 p 1 : C o n t a i n e r   z : R e f = " i 2 0 5 8 " / > < d 1 p 1 : _ l a b e l s > < d 2 : K e y V a l u e O f s t r i n g a n y T y p e > < d 2 : K e y > L a b e l < / d 2 : K e y > < d 2 : V a l u e   z : I d = " i 2 1 4 7 "   i : t y p e = " d 1 p 1 : L a b e l " > < d 1 p 1 : P a r e n t   z : R e f = " i 2 1 4 2 " / > < d 1 p 1 : U U I D > 6 7 d 0 1 6 c f - c 6 8 0 - 4 2 3 c - b e 8 4 - b 0 4 e 5 1 6 7 e b 9 9 < / d 1 p 1 : U U I D > < d 1 p 1 : _ t e x t s > < d 2 : K e y V a l u e O f L a b e l . T e x t K e y s t r i n g _ S R k x G n 9 d > < d 2 : K e y > < d 1 p 1 : C o n t e x t   z : R e f = " i 1 8 " / > < d 1 p 1 : L a n g u a g e   z : R e f = " i 3 2 " / > < / d 2 : K e y > < d 2 : V a l u e > P r o f e s s i o n   d e   l ' i n f o r m a t i o n ,   d e s   a r t s   e t   d e s   s p e c t a c l e s 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1 4 8 "   i : t y p e = " d 1 p 1 : E l e m e n t " > < d 1 p 1 : N a m e > C a d r e & a m p ; 3 2 ; a d m i n i s t r a t i f & a m p ; 3 2 ; e t & a m p ; 3 2 ; c o m m e r c i a l & a m p ; 3 2 ; d & a m p ; 3 9 ; e n t r e p r i s e < / d 1 p 1 : N a m e > < d 1 p 1 : O b j e c t T y p e > E l e m e n t < / d 1 p 1 : O b j e c t T y p e > < d 1 p 1 : P a r e n t   z : R e f = " i 2 0 5 4 " / > < d 1 p 1 : U U I D > 3 0 d e a 5 f 2 - a 2 3 7 - 4 e 1 3 - b 1 4 4 - 1 a 7 a 4 e e d e f a 5 < / d 1 p 1 : U U I D > < d 1 p 1 : _ p r o p e r t i e s   z : I d = " i 2 1 4 9 "   i : t y p e = " d 1 p 1 : M D M P r o p e r t i e s " > < d 1 p 1 : P a r e n t   z : R e f = " i 2 1 4 8 " / > < d 1 p 1 : U U I D > 4 6 f b c a 6 2 - c 5 6 c - 4 a f 5 - 8 1 6 d - a e 9 9 7 5 0 1 0 2 4 d < / d 1 p 1 : U U I D > < d 1 p 1 : _ e l e m e n t s > < d 2 : a n y T y p e   z : I d = " i 2 1 5 0 "   i : t y p e = " d 1 p 1 : M D M P r o p e r t y " > < d 1 p 1 : N a m e > _ 6 b 3 f d 9 7 4 _ 1 1 b 9 _ 4 1 0 7 _ 8 c 2 5 _ d c e d 1 9 2 0 5 5 e 4 < / d 1 p 1 : N a m e > < d 1 p 1 : P a r e n t   z : R e f = " i 2 1 4 8 " / > < d 1 p 1 : U U I D > 4 a 7 9 5 a b b - 8 5 a 1 - 4 c 8 c - 8 0 9 c - 3 b e a 3 a 7 9 8 2 9 4 < / d 1 p 1 : U U I D > < d 1 p 1 : C o n t a i n e r   z : R e f = " i 2 1 4 9 " / > < d 1 p 1 : V a l u e   i : t y p e = " d 1 : s t r i n g " > ' T 1 ' ! R 1 7 2 C 1 < / d 1 p 1 : V a l u e > < / d 2 : a n y T y p e > < d 2 : a n y T y p e   z : I d = " i 2 1 5 1 "   i : t y p e = " d 1 p 1 : M D M P r o p e r t y " > < d 1 p 1 : N a m e > _ 1 2 3 0 1 5 c 3 _ 4 1 7 4 _ 4 0 4 e _ 8 4 9 2 _ 5 0 6 4 7 a f a 9 d 7 1 < / d 1 p 1 : N a m e > < d 1 p 1 : P a r e n t   z : R e f = " i 2 1 4 8 " / > < d 1 p 1 : U U I D > e c 2 1 f e 8 6 - 6 8 8 4 - 4 7 e 2 - b 0 f 6 - 6 0 b 8 9 4 2 f a e 8 f < / d 1 p 1 : U U I D > < d 1 p 1 : C o n t a i n e r   z : R e f = " i 2 1 4 9 " / > < d 1 p 1 : V a l u e   i : t y p e = " d 1 : s t r i n g " > ' T 2 ' ! R 1 7 2 C 1 < / d 1 p 1 : V a l u e > < / d 2 : a n y T y p e > < / d 1 p 1 : _ e l e m e n t s > < d 1 p 1 : _ c o n t e x t C o l l e c t i o n s > < d 2 : K e y V a l u e O f a n y T y p e C o m p o n e n t C o l l e c t i o n O f a n y T y p e g W H h t R N j > < d 2 : K e y   z : R e f = " i 1 8 " / > < d 2 : V a l u e   z : I d = " i 2 1 5 2 " > < d 1 p 1 : U U I D > 0 8 4 d 2 6 a 7 - 8 5 e 6 - 4 b f a - b 9 2 f - c b 7 4 f 0 1 a f e d a < / d 1 p 1 : U U I D > < d 1 p 1 : _ e l e m e n t s > < d 2 : a n y T y p e   z : R e f = " i 2 1 5 0 " / > < d 2 : a n y T y p e   z : R e f = " i 2 1 5 1 " / > < / d 1 p 1 : _ e l e m e n t s > < / d 2 : V a l u e > < / d 2 : K e y V a l u e O f a n y T y p e C o m p o n e n t C o l l e c t i o n O f a n y T y p e g W H h t R N j > < / d 1 p 1 : _ c o n t e x t C o l l e c t i o n s > < / d 1 p 1 : _ p r o p e r t i e s > < d 1 p 1 : C o n t a i n e r   z : R e f = " i 2 0 5 8 " / > < d 1 p 1 : _ l a b e l s > < d 2 : K e y V a l u e O f s t r i n g a n y T y p e > < d 2 : K e y > L a b e l < / d 2 : K e y > < d 2 : V a l u e   z : I d = " i 2 1 5 3 "   i : t y p e = " d 1 p 1 : L a b e l " > < d 1 p 1 : P a r e n t   z : R e f = " i 2 1 4 8 " / > < d 1 p 1 : U U I D > 2 f 7 f 2 5 9 f - 0 3 a 4 - 4 7 c 4 - 8 7 1 8 - d 0 4 7 6 e 0 f 1 1 6 1 < / d 1 p 1 : U U I D > < d 1 p 1 : _ t e x t s > < d 2 : K e y V a l u e O f L a b e l . T e x t K e y s t r i n g _ S R k x G n 9 d > < d 2 : K e y > < d 1 p 1 : C o n t e x t   z : R e f = " i 1 8 " / > < d 1 p 1 : L a n g u a g e   z : R e f = " i 3 2 " / > < / d 2 : K e y > < d 2 : V a l u e > C a d r e   a d m i n i s t r a t i f   e t   c o m m e r c i a l   d ' e n t r e p r i s e 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1 5 4 "   i : t y p e = " d 1 p 1 : E l e m e n t " > < d 1 p 1 : N a m e > I n g & a m p ; 2 3 3 ; n i e u r & a m p ; 3 2 ; e t & a m p ; 3 2 ; c a d r e & a m p ; 3 2 ; t e c h n i q u e & a m p ; 3 2 ; d & a m p ; 3 9 ; e n t r e p r i s e < / d 1 p 1 : N a m e > < d 1 p 1 : O b j e c t T y p e > E l e m e n t < / d 1 p 1 : O b j e c t T y p e > < d 1 p 1 : P a r e n t   z : R e f = " i 2 0 5 4 " / > < d 1 p 1 : U U I D > b b 0 c 6 8 1 d - a e f 5 - 4 1 5 2 - b f 2 4 - f 7 7 f d c 6 f 6 7 8 1 < / d 1 p 1 : U U I D > < d 1 p 1 : _ p r o p e r t i e s   z : I d = " i 2 1 5 5 "   i : t y p e = " d 1 p 1 : M D M P r o p e r t i e s " > < d 1 p 1 : P a r e n t   z : R e f = " i 2 1 5 4 " / > < d 1 p 1 : U U I D > 2 4 c 2 e 2 d f - 8 9 3 5 - 4 4 c b - 9 8 9 3 - 4 0 4 a 7 1 4 9 1 5 e 6 < / d 1 p 1 : U U I D > < d 1 p 1 : _ e l e m e n t s > < d 2 : a n y T y p e   z : I d = " i 2 1 5 6 "   i : t y p e = " d 1 p 1 : M D M P r o p e r t y " > < d 1 p 1 : N a m e > _ 6 b 3 f d 9 7 4 _ 1 1 b 9 _ 4 1 0 7 _ 8 c 2 5 _ d c e d 1 9 2 0 5 5 e 4 < / d 1 p 1 : N a m e > < d 1 p 1 : P a r e n t   z : R e f = " i 2 1 5 4 " / > < d 1 p 1 : U U I D > 6 7 6 8 0 9 1 0 - f 5 5 b - 4 b b 7 - a 8 4 c - b 2 b 3 d 7 3 2 8 f 4 6 < / d 1 p 1 : U U I D > < d 1 p 1 : C o n t a i n e r   z : R e f = " i 2 1 5 5 " / > < d 1 p 1 : V a l u e   i : t y p e = " d 1 : s t r i n g " > ' T 1 ' ! R 1 7 3 C 1 < / d 1 p 1 : V a l u e > < / d 2 : a n y T y p e > < d 2 : a n y T y p e   z : I d = " i 2 1 5 7 "   i : t y p e = " d 1 p 1 : M D M P r o p e r t y " > < d 1 p 1 : N a m e > _ 1 2 3 0 1 5 c 3 _ 4 1 7 4 _ 4 0 4 e _ 8 4 9 2 _ 5 0 6 4 7 a f a 9 d 7 1 < / d 1 p 1 : N a m e > < d 1 p 1 : P a r e n t   z : R e f = " i 2 1 5 4 " / > < d 1 p 1 : U U I D > c a 6 0 9 3 c 8 - e 0 8 5 - 4 a 6 9 - a f 1 1 - 9 3 3 4 5 d 8 3 a e 9 1 < / d 1 p 1 : U U I D > < d 1 p 1 : C o n t a i n e r   z : R e f = " i 2 1 5 5 " / > < d 1 p 1 : V a l u e   i : t y p e = " d 1 : s t r i n g " > ' T 2 ' ! R 1 7 3 C 1 < / d 1 p 1 : V a l u e > < / d 2 : a n y T y p e > < / d 1 p 1 : _ e l e m e n t s > < d 1 p 1 : _ c o n t e x t C o l l e c t i o n s > < d 2 : K e y V a l u e O f a n y T y p e C o m p o n e n t C o l l e c t i o n O f a n y T y p e g W H h t R N j > < d 2 : K e y   z : R e f = " i 1 8 " / > < d 2 : V a l u e   z : I d = " i 2 1 5 8 " > < d 1 p 1 : U U I D > 2 2 2 4 9 9 5 5 - 0 b b 6 - 4 0 1 5 - 8 0 2 c - f 2 5 c d 4 c 5 8 6 6 f < / d 1 p 1 : U U I D > < d 1 p 1 : _ e l e m e n t s > < d 2 : a n y T y p e   z : R e f = " i 2 1 5 6 " / > < d 2 : a n y T y p e   z : R e f = " i 2 1 5 7 " / > < / d 1 p 1 : _ e l e m e n t s > < / d 2 : V a l u e > < / d 2 : K e y V a l u e O f a n y T y p e C o m p o n e n t C o l l e c t i o n O f a n y T y p e g W H h t R N j > < / d 1 p 1 : _ c o n t e x t C o l l e c t i o n s > < / d 1 p 1 : _ p r o p e r t i e s > < d 1 p 1 : C o n t a i n e r   z : R e f = " i 2 0 5 8 " / > < d 1 p 1 : _ l a b e l s > < d 2 : K e y V a l u e O f s t r i n g a n y T y p e > < d 2 : K e y > L a b e l < / d 2 : K e y > < d 2 : V a l u e   z : I d = " i 2 1 5 9 "   i : t y p e = " d 1 p 1 : L a b e l " > < d 1 p 1 : P a r e n t   z : R e f = " i 2 1 5 4 " / > < d 1 p 1 : U U I D > 0 d 6 d 8 c 3 5 - d 6 f 0 - 4 c e 2 - b 4 0 a - 9 5 a c 7 3 5 4 6 4 0 c < / d 1 p 1 : U U I D > < d 1 p 1 : _ t e x t s > < d 2 : K e y V a l u e O f L a b e l . T e x t K e y s t r i n g _ S R k x G n 9 d > < d 2 : K e y > < d 1 p 1 : C o n t e x t   z : R e f = " i 1 8 " / > < d 1 p 1 : L a n g u a g e   z : R e f = " i 3 2 " / > < / d 2 : K e y > < d 2 : V a l u e > I n g � n i e u r   e t   c a d r e   t e c h n i q u e   d ' e n t r e p r i s e 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1 6 0 "   i : t y p e = " d 1 p 1 : E l e m e n t " > < d 1 p 1 : N a m e > I n s t i t u t e u r & a m p ; 3 2 ; e t & a m p ; 3 2 ; a s s i m i l & a m p ; 2 3 3 ; < / d 1 p 1 : N a m e > < d 1 p 1 : O b j e c t T y p e > E l e m e n t < / d 1 p 1 : O b j e c t T y p e > < d 1 p 1 : P a r e n t   z : R e f = " i 2 0 5 4 " / > < d 1 p 1 : U U I D > b b 2 d a 3 3 d - 3 a 1 0 - 4 2 1 6 - 9 b 5 8 - 4 b 2 3 7 b 4 5 e 6 e f < / d 1 p 1 : U U I D > < d 1 p 1 : _ p r o p e r t i e s   z : I d = " i 2 1 6 1 "   i : t y p e = " d 1 p 1 : M D M P r o p e r t i e s " > < d 1 p 1 : P a r e n t   z : R e f = " i 2 1 6 0 " / > < d 1 p 1 : U U I D > 8 d d f b 7 e 3 - 0 3 2 0 - 4 5 6 0 - b e 7 3 - a 1 a 9 d f 1 9 5 7 6 e < / d 1 p 1 : U U I D > < d 1 p 1 : _ e l e m e n t s > < d 2 : a n y T y p e   z : I d = " i 2 1 6 2 "   i : t y p e = " d 1 p 1 : M D M P r o p e r t y " > < d 1 p 1 : N a m e > _ 6 b 3 f d 9 7 4 _ 1 1 b 9 _ 4 1 0 7 _ 8 c 2 5 _ d c e d 1 9 2 0 5 5 e 4 < / d 1 p 1 : N a m e > < d 1 p 1 : P a r e n t   z : R e f = " i 2 1 6 0 " / > < d 1 p 1 : U U I D > e c 6 3 f 8 5 0 - 2 7 0 a - 4 3 a 0 - b d 0 b - a 2 b f c 2 d 7 9 f 3 2 < / d 1 p 1 : U U I D > < d 1 p 1 : C o n t a i n e r   z : R e f = " i 2 1 6 1 " / > < d 1 p 1 : V a l u e   i : t y p e = " d 1 : s t r i n g " > ' T 1 ' ! R 1 7 4 C 1 < / d 1 p 1 : V a l u e > < / d 2 : a n y T y p e > < d 2 : a n y T y p e   z : I d = " i 2 1 6 3 "   i : t y p e = " d 1 p 1 : M D M P r o p e r t y " > < d 1 p 1 : N a m e > _ 1 2 3 0 1 5 c 3 _ 4 1 7 4 _ 4 0 4 e _ 8 4 9 2 _ 5 0 6 4 7 a f a 9 d 7 1 < / d 1 p 1 : N a m e > < d 1 p 1 : P a r e n t   z : R e f = " i 2 1 6 0 " / > < d 1 p 1 : U U I D > 1 3 e 6 b 0 7 b - 8 7 9 f - 4 0 3 6 - a 2 0 2 - 8 b f e b b 5 2 f a 3 1 < / d 1 p 1 : U U I D > < d 1 p 1 : C o n t a i n e r   z : R e f = " i 2 1 6 1 " / > < d 1 p 1 : V a l u e   i : t y p e = " d 1 : s t r i n g " > ' T 2 ' ! R 1 7 4 C 1 < / d 1 p 1 : V a l u e > < / d 2 : a n y T y p e > < / d 1 p 1 : _ e l e m e n t s > < d 1 p 1 : _ c o n t e x t C o l l e c t i o n s > < d 2 : K e y V a l u e O f a n y T y p e C o m p o n e n t C o l l e c t i o n O f a n y T y p e g W H h t R N j > < d 2 : K e y   z : R e f = " i 1 8 " / > < d 2 : V a l u e   z : I d = " i 2 1 6 4 " > < d 1 p 1 : U U I D > a 1 2 8 e 3 6 d - f 0 3 9 - 4 8 7 c - a f 2 2 - 4 0 f 0 b f 6 1 5 7 6 6 < / d 1 p 1 : U U I D > < d 1 p 1 : _ e l e m e n t s > < d 2 : a n y T y p e   z : R e f = " i 2 1 6 2 " / > < d 2 : a n y T y p e   z : R e f = " i 2 1 6 3 " / > < / d 1 p 1 : _ e l e m e n t s > < / d 2 : V a l u e > < / d 2 : K e y V a l u e O f a n y T y p e C o m p o n e n t C o l l e c t i o n O f a n y T y p e g W H h t R N j > < / d 1 p 1 : _ c o n t e x t C o l l e c t i o n s > < / d 1 p 1 : _ p r o p e r t i e s > < d 1 p 1 : C o n t a i n e r   z : R e f = " i 2 0 5 8 " / > < d 1 p 1 : _ l a b e l s > < d 2 : K e y V a l u e O f s t r i n g a n y T y p e > < d 2 : K e y > L a b e l < / d 2 : K e y > < d 2 : V a l u e   z : I d = " i 2 1 6 5 "   i : t y p e = " d 1 p 1 : L a b e l " > < d 1 p 1 : P a r e n t   z : R e f = " i 2 1 6 0 " / > < d 1 p 1 : U U I D > e a 2 5 f 3 9 5 - 8 0 4 e - 4 9 d f - 9 4 7 9 - 7 4 b e 1 e 1 a 3 3 8 c < / d 1 p 1 : U U I D > < d 1 p 1 : _ t e x t s > < d 2 : K e y V a l u e O f L a b e l . T e x t K e y s t r i n g _ S R k x G n 9 d > < d 2 : K e y > < d 1 p 1 : C o n t e x t   z : R e f = " i 1 8 " / > < d 1 p 1 : L a n g u a g e   z : R e f = " i 3 2 " / > < / d 2 : K e y > < d 2 : V a l u e > I n s t i t u t e u r   e t   a s s i m i l � < / 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1 6 6 "   i : t y p e = " d 1 p 1 : E l e m e n t " > < d 1 p 1 : N a m e > E n c a d r e m e n t & a m p ; 3 2 ; d e & a m p ; 3 2 ; l a & a m p ; 3 2 ; s a n t & a m p ; 2 3 3 ; & a m p ; 3 2 ; e t & a m p ; 3 2 ; d u & a m p ; 3 2 ; t r a v a i l & a m p ; 3 2 ; s o c i a l < / d 1 p 1 : N a m e > < d 1 p 1 : O b j e c t T y p e > E l e m e n t < / d 1 p 1 : O b j e c t T y p e > < d 1 p 1 : P a r e n t   z : R e f = " i 2 0 5 4 " / > < d 1 p 1 : U U I D > 9 0 f b 4 5 f 3 - e e e e - 4 9 8 7 - a d 2 d - 1 2 6 9 4 d 2 9 4 a 7 f < / d 1 p 1 : U U I D > < d 1 p 1 : _ p r o p e r t i e s   z : I d = " i 2 1 6 7 "   i : t y p e = " d 1 p 1 : M D M P r o p e r t i e s " > < d 1 p 1 : P a r e n t   z : R e f = " i 2 1 6 6 " / > < d 1 p 1 : U U I D > 6 a c 7 3 9 2 b - f 3 f e - 4 4 a 6 - a 4 c 8 - a 8 0 0 0 f c 5 9 5 1 0 < / d 1 p 1 : U U I D > < d 1 p 1 : _ e l e m e n t s > < d 2 : a n y T y p e   z : I d = " i 2 1 6 8 "   i : t y p e = " d 1 p 1 : M D M P r o p e r t y " > < d 1 p 1 : N a m e > _ 6 b 3 f d 9 7 4 _ 1 1 b 9 _ 4 1 0 7 _ 8 c 2 5 _ d c e d 1 9 2 0 5 5 e 4 < / d 1 p 1 : N a m e > < d 1 p 1 : P a r e n t   z : R e f = " i 2 1 6 6 " / > < d 1 p 1 : U U I D > 1 b 5 c 1 3 e d - 1 9 1 2 - 4 5 4 d - a 2 8 e - 0 c 7 9 f 1 0 0 0 f 0 1 < / d 1 p 1 : U U I D > < d 1 p 1 : C o n t a i n e r   z : R e f = " i 2 1 6 7 " / > < d 1 p 1 : V a l u e   i : t y p e = " d 1 : s t r i n g " > ' T 1 ' ! R 1 7 5 C 1 < / d 1 p 1 : V a l u e > < / d 2 : a n y T y p e > < d 2 : a n y T y p e   z : I d = " i 2 1 6 9 "   i : t y p e = " d 1 p 1 : M D M P r o p e r t y " > < d 1 p 1 : N a m e > _ 1 2 3 0 1 5 c 3 _ 4 1 7 4 _ 4 0 4 e _ 8 4 9 2 _ 5 0 6 4 7 a f a 9 d 7 1 < / d 1 p 1 : N a m e > < d 1 p 1 : P a r e n t   z : R e f = " i 2 1 6 6 " / > < d 1 p 1 : U U I D > c 1 1 6 d 2 4 a - 8 d 2 0 - 4 d 9 0 - b 9 c 2 - 6 1 e 4 e d 9 9 1 a a c < / d 1 p 1 : U U I D > < d 1 p 1 : C o n t a i n e r   z : R e f = " i 2 1 6 7 " / > < d 1 p 1 : V a l u e   i : t y p e = " d 1 : s t r i n g " > ' T 2 ' ! R 1 7 5 C 1 < / d 1 p 1 : V a l u e > < / d 2 : a n y T y p e > < / d 1 p 1 : _ e l e m e n t s > < d 1 p 1 : _ c o n t e x t C o l l e c t i o n s > < d 2 : K e y V a l u e O f a n y T y p e C o m p o n e n t C o l l e c t i o n O f a n y T y p e g W H h t R N j > < d 2 : K e y   z : R e f = " i 1 8 " / > < d 2 : V a l u e   z : I d = " i 2 1 7 0 " > < d 1 p 1 : U U I D > 8 3 b 8 9 1 5 d - 3 3 6 4 - 4 d 6 a - b b 4 8 - 8 4 3 c 4 1 1 3 6 e 0 9 < / d 1 p 1 : U U I D > < d 1 p 1 : _ e l e m e n t s > < d 2 : a n y T y p e   z : R e f = " i 2 1 6 8 " / > < d 2 : a n y T y p e   z : R e f = " i 2 1 6 9 " / > < / d 1 p 1 : _ e l e m e n t s > < / d 2 : V a l u e > < / d 2 : K e y V a l u e O f a n y T y p e C o m p o n e n t C o l l e c t i o n O f a n y T y p e g W H h t R N j > < / d 1 p 1 : _ c o n t e x t C o l l e c t i o n s > < / d 1 p 1 : _ p r o p e r t i e s > < d 1 p 1 : C o n t a i n e r   z : R e f = " i 2 0 5 8 " / > < d 1 p 1 : _ l a b e l s > < d 2 : K e y V a l u e O f s t r i n g a n y T y p e > < d 2 : K e y > L a b e l < / d 2 : K e y > < d 2 : V a l u e   z : I d = " i 2 1 7 1 "   i : t y p e = " d 1 p 1 : L a b e l " > < d 1 p 1 : P a r e n t   z : R e f = " i 2 1 6 6 " / > < d 1 p 1 : U U I D > 5 5 c 8 c c 3 c - 9 7 7 f - 4 a c 1 - 9 6 5 5 - 6 3 6 e 8 b 8 9 d 5 3 b < / d 1 p 1 : U U I D > < d 1 p 1 : _ t e x t s > < d 2 : K e y V a l u e O f L a b e l . T e x t K e y s t r i n g _ S R k x G n 9 d > < d 2 : K e y > < d 1 p 1 : C o n t e x t   z : R e f = " i 1 8 " / > < d 1 p 1 : L a n g u a g e   z : R e f = " i 3 2 " / > < / d 2 : K e y > < d 2 : V a l u e > E n c a d r e m e n t   d e   l a   s a n t �   e t   d u   t r a v a i l   s o c i a l < / 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1 7 2 "   i : t y p e = " d 1 p 1 : E l e m e n t " > < d 1 p 1 : N a m e > C l e r g & a m p ; 2 3 3 ; & a m p ; 4 4 ; & a m p ; 3 2 ; r e l i g i e u x < / d 1 p 1 : N a m e > < d 1 p 1 : O b j e c t T y p e > E l e m e n t < / d 1 p 1 : O b j e c t T y p e > < d 1 p 1 : P a r e n t   z : R e f = " i 2 0 5 4 " / > < d 1 p 1 : U U I D > 2 e f 8 e 1 9 6 - a c 1 d - 4 3 f 6 - b 2 4 8 - d f d e 2 3 3 5 3 b b a < / d 1 p 1 : U U I D > < d 1 p 1 : _ p r o p e r t i e s   z : I d = " i 2 1 7 3 "   i : t y p e = " d 1 p 1 : M D M P r o p e r t i e s " > < d 1 p 1 : P a r e n t   z : R e f = " i 2 1 7 2 " / > < d 1 p 1 : U U I D > 3 e 9 f a 0 d 7 - 7 e e a - 4 b 9 8 - 8 0 d a - e 0 8 f d 1 2 1 d 2 8 f < / d 1 p 1 : U U I D > < d 1 p 1 : _ e l e m e n t s > < d 2 : a n y T y p e   z : I d = " i 2 1 7 4 "   i : t y p e = " d 1 p 1 : M D M P r o p e r t y " > < d 1 p 1 : N a m e > _ 6 b 3 f d 9 7 4 _ 1 1 b 9 _ 4 1 0 7 _ 8 c 2 5 _ d c e d 1 9 2 0 5 5 e 4 < / d 1 p 1 : N a m e > < d 1 p 1 : P a r e n t   z : R e f = " i 2 1 7 2 " / > < d 1 p 1 : U U I D > 0 d b 5 7 8 f e - 9 5 e e - 4 0 6 9 - 8 a 0 5 - 4 3 5 9 5 9 6 e 6 f c 9 < / d 1 p 1 : U U I D > < d 1 p 1 : C o n t a i n e r   z : R e f = " i 2 1 7 3 " / > < d 1 p 1 : V a l u e   i : t y p e = " d 1 : s t r i n g " > ' T 1 ' ! R 1 7 6 C 1 < / d 1 p 1 : V a l u e > < / d 2 : a n y T y p e > < d 2 : a n y T y p e   z : I d = " i 2 1 7 5 "   i : t y p e = " d 1 p 1 : M D M P r o p e r t y " > < d 1 p 1 : N a m e > _ 1 2 3 0 1 5 c 3 _ 4 1 7 4 _ 4 0 4 e _ 8 4 9 2 _ 5 0 6 4 7 a f a 9 d 7 1 < / d 1 p 1 : N a m e > < d 1 p 1 : P a r e n t   z : R e f = " i 2 1 7 2 " / > < d 1 p 1 : U U I D > 3 3 2 2 c e 9 a - 2 6 b 9 - 4 4 d d - b 4 d 3 - b a 1 7 b 5 e f 1 a 8 9 < / d 1 p 1 : U U I D > < d 1 p 1 : C o n t a i n e r   z : R e f = " i 2 1 7 3 " / > < d 1 p 1 : V a l u e   i : t y p e = " d 1 : s t r i n g " > ' T 2 ' ! R 1 7 6 C 1 < / d 1 p 1 : V a l u e > < / d 2 : a n y T y p e > < / d 1 p 1 : _ e l e m e n t s > < d 1 p 1 : _ c o n t e x t C o l l e c t i o n s > < d 2 : K e y V a l u e O f a n y T y p e C o m p o n e n t C o l l e c t i o n O f a n y T y p e g W H h t R N j > < d 2 : K e y   z : R e f = " i 1 8 " / > < d 2 : V a l u e   z : I d = " i 2 1 7 6 " > < d 1 p 1 : U U I D > 7 8 9 a 8 b 4 1 - c 7 5 1 - 4 d 6 7 - b f 3 b - 1 9 6 e 1 d a c d 0 0 1 < / d 1 p 1 : U U I D > < d 1 p 1 : _ e l e m e n t s > < d 2 : a n y T y p e   z : R e f = " i 2 1 7 4 " / > < d 2 : a n y T y p e   z : R e f = " i 2 1 7 5 " / > < / d 1 p 1 : _ e l e m e n t s > < / d 2 : V a l u e > < / d 2 : K e y V a l u e O f a n y T y p e C o m p o n e n t C o l l e c t i o n O f a n y T y p e g W H h t R N j > < / d 1 p 1 : _ c o n t e x t C o l l e c t i o n s > < / d 1 p 1 : _ p r o p e r t i e s > < d 1 p 1 : C o n t a i n e r   z : R e f = " i 2 0 5 8 " / > < d 1 p 1 : _ l a b e l s > < d 2 : K e y V a l u e O f s t r i n g a n y T y p e > < d 2 : K e y > L a b e l < / d 2 : K e y > < d 2 : V a l u e   z : I d = " i 2 1 7 7 "   i : t y p e = " d 1 p 1 : L a b e l " > < d 1 p 1 : P a r e n t   z : R e f = " i 2 1 7 2 " / > < d 1 p 1 : U U I D > 6 a 3 3 7 6 2 3 - 6 4 3 5 - 4 4 b 4 - 9 e 1 f - e a a e c e 9 6 6 4 2 e < / d 1 p 1 : U U I D > < d 1 p 1 : _ t e x t s > < d 2 : K e y V a l u e O f L a b e l . T e x t K e y s t r i n g _ S R k x G n 9 d > < d 2 : K e y > < d 1 p 1 : C o n t e x t   z : R e f = " i 1 8 " / > < d 1 p 1 : L a n g u a g e   z : R e f = " i 3 2 " / > < / d 2 : K e y > < d 2 : V a l u e > C l e r g � ,   r e l i g i e u x < / 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1 7 8 "   i : t y p e = " d 1 p 1 : E l e m e n t " > < d 1 p 1 : N a m e > E n c a d r e m e n t & a m p ; 3 2 ; a d m i n i s t r a t i f & a m p ; 3 2 ; d e & a m p ; 3 2 ; l a & a m p ; 3 2 ; f o n c t i o n & a m p ; 3 2 ; p u b l i q u e < / d 1 p 1 : N a m e > < d 1 p 1 : O b j e c t T y p e > E l e m e n t < / d 1 p 1 : O b j e c t T y p e > < d 1 p 1 : P a r e n t   z : R e f = " i 2 0 5 4 " / > < d 1 p 1 : U U I D > 9 0 6 1 4 d 5 5 - f 9 a b - 4 d f 0 - a c 0 2 - b 8 e 0 6 4 a e d 5 5 3 < / d 1 p 1 : U U I D > < d 1 p 1 : _ p r o p e r t i e s   z : I d = " i 2 1 7 9 "   i : t y p e = " d 1 p 1 : M D M P r o p e r t i e s " > < d 1 p 1 : P a r e n t   z : R e f = " i 2 1 7 8 " / > < d 1 p 1 : U U I D > 7 8 3 2 c e 1 1 - 1 d f c - 4 9 6 0 - b f d 4 - 4 3 f 8 7 5 4 6 5 9 d 3 < / d 1 p 1 : U U I D > < d 1 p 1 : _ e l e m e n t s > < d 2 : a n y T y p e   z : I d = " i 2 1 8 0 "   i : t y p e = " d 1 p 1 : M D M P r o p e r t y " > < d 1 p 1 : N a m e > _ 6 b 3 f d 9 7 4 _ 1 1 b 9 _ 4 1 0 7 _ 8 c 2 5 _ d c e d 1 9 2 0 5 5 e 4 < / d 1 p 1 : N a m e > < d 1 p 1 : P a r e n t   z : R e f = " i 2 1 7 8 " / > < d 1 p 1 : U U I D > c e a 8 b e d 3 - e a 3 0 - 4 d 3 5 - a 4 e 3 - 3 8 7 a d f 7 0 e 5 8 3 < / d 1 p 1 : U U I D > < d 1 p 1 : C o n t a i n e r   z : R e f = " i 2 1 7 9 " / > < d 1 p 1 : V a l u e   i : t y p e = " d 1 : s t r i n g " > ' T 1 ' ! R 1 7 7 C 1 < / d 1 p 1 : V a l u e > < / d 2 : a n y T y p e > < d 2 : a n y T y p e   z : I d = " i 2 1 8 1 "   i : t y p e = " d 1 p 1 : M D M P r o p e r t y " > < d 1 p 1 : N a m e > _ 1 2 3 0 1 5 c 3 _ 4 1 7 4 _ 4 0 4 e _ 8 4 9 2 _ 5 0 6 4 7 a f a 9 d 7 1 < / d 1 p 1 : N a m e > < d 1 p 1 : P a r e n t   z : R e f = " i 2 1 7 8 " / > < d 1 p 1 : U U I D > 7 9 f 0 2 7 6 f - d 2 d f - 4 b d 7 - 9 6 6 1 - c 7 9 0 6 a e f 0 5 a d < / d 1 p 1 : U U I D > < d 1 p 1 : C o n t a i n e r   z : R e f = " i 2 1 7 9 " / > < d 1 p 1 : V a l u e   i : t y p e = " d 1 : s t r i n g " > ' T 2 ' ! R 1 7 7 C 1 < / d 1 p 1 : V a l u e > < / d 2 : a n y T y p e > < / d 1 p 1 : _ e l e m e n t s > < d 1 p 1 : _ c o n t e x t C o l l e c t i o n s > < d 2 : K e y V a l u e O f a n y T y p e C o m p o n e n t C o l l e c t i o n O f a n y T y p e g W H h t R N j > < d 2 : K e y   z : R e f = " i 1 8 " / > < d 2 : V a l u e   z : I d = " i 2 1 8 2 " > < d 1 p 1 : U U I D > b 4 8 0 a c 1 d - f 4 3 2 - 4 d a 0 - 9 f 6 9 - f 3 8 4 2 f e a c d 6 c < / d 1 p 1 : U U I D > < d 1 p 1 : _ e l e m e n t s > < d 2 : a n y T y p e   z : R e f = " i 2 1 8 0 " / > < d 2 : a n y T y p e   z : R e f = " i 2 1 8 1 " / > < / d 1 p 1 : _ e l e m e n t s > < / d 2 : V a l u e > < / d 2 : K e y V a l u e O f a n y T y p e C o m p o n e n t C o l l e c t i o n O f a n y T y p e g W H h t R N j > < / d 1 p 1 : _ c o n t e x t C o l l e c t i o n s > < / d 1 p 1 : _ p r o p e r t i e s > < d 1 p 1 : C o n t a i n e r   z : R e f = " i 2 0 5 8 " / > < d 1 p 1 : _ l a b e l s > < d 2 : K e y V a l u e O f s t r i n g a n y T y p e > < d 2 : K e y > L a b e l < / d 2 : K e y > < d 2 : V a l u e   z : I d = " i 2 1 8 3 "   i : t y p e = " d 1 p 1 : L a b e l " > < d 1 p 1 : P a r e n t   z : R e f = " i 2 1 7 8 " / > < d 1 p 1 : U U I D > 7 d 0 f 8 4 d 5 - 5 8 1 7 - 4 d a b - a b 3 c - 2 0 1 3 1 6 3 8 2 c b 6 < / d 1 p 1 : U U I D > < d 1 p 1 : _ t e x t s > < d 2 : K e y V a l u e O f L a b e l . T e x t K e y s t r i n g _ S R k x G n 9 d > < d 2 : K e y > < d 1 p 1 : C o n t e x t   z : R e f = " i 1 8 " / > < d 1 p 1 : L a n g u a g e   z : R e f = " i 3 2 " / > < / d 2 : K e y > < d 2 : V a l u e > E n c a d r e m e n t   a d m i n i s t r a t i f   d e   l a   f o n c t i o n   p u b l i q u e 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1 8 4 "   i : t y p e = " d 1 p 1 : E l e m e n t " > < d 1 p 1 : N a m e > E n c a d r e m e n t & a m p ; 3 2 ; a d m i n i s t r a t i f & a m p ; 3 2 ; e t & a m p ; 3 2 ; c o m m e r c i a l & a m p ; 3 2 ; d e s & a m p ; 3 2 ; e n t r e p r i s e s < / d 1 p 1 : N a m e > < d 1 p 1 : O b j e c t T y p e > E l e m e n t < / d 1 p 1 : O b j e c t T y p e > < d 1 p 1 : P a r e n t   z : R e f = " i 2 0 5 4 " / > < d 1 p 1 : U U I D > 1 6 a a a 6 d 4 - d 9 6 f - 4 0 5 e - a 0 c b - 2 a 7 8 a b 0 c 6 7 b 2 < / d 1 p 1 : U U I D > < d 1 p 1 : _ p r o p e r t i e s   z : I d = " i 2 1 8 5 "   i : t y p e = " d 1 p 1 : M D M P r o p e r t i e s " > < d 1 p 1 : P a r e n t   z : R e f = " i 2 1 8 4 " / > < d 1 p 1 : U U I D > 0 7 8 6 c b 1 3 - e 6 b 0 - 4 6 4 6 - b 8 d 8 - a 8 0 d 4 a 5 8 0 6 3 a < / d 1 p 1 : U U I D > < d 1 p 1 : _ e l e m e n t s > < d 2 : a n y T y p e   z : I d = " i 2 1 8 6 "   i : t y p e = " d 1 p 1 : M D M P r o p e r t y " > < d 1 p 1 : N a m e > _ 6 b 3 f d 9 7 4 _ 1 1 b 9 _ 4 1 0 7 _ 8 c 2 5 _ d c e d 1 9 2 0 5 5 e 4 < / d 1 p 1 : N a m e > < d 1 p 1 : P a r e n t   z : R e f = " i 2 1 8 4 " / > < d 1 p 1 : U U I D > 4 a e 8 f 5 3 7 - b f 6 2 - 4 3 9 3 - 9 1 5 d - c f 1 3 d e b 2 5 1 4 5 < / d 1 p 1 : U U I D > < d 1 p 1 : C o n t a i n e r   z : R e f = " i 2 1 8 5 " / > < d 1 p 1 : V a l u e   i : t y p e = " d 1 : s t r i n g " > ' T 1 ' ! R 1 7 8 C 1 < / d 1 p 1 : V a l u e > < / d 2 : a n y T y p e > < d 2 : a n y T y p e   z : I d = " i 2 1 8 7 "   i : t y p e = " d 1 p 1 : M D M P r o p e r t y " > < d 1 p 1 : N a m e > _ 1 2 3 0 1 5 c 3 _ 4 1 7 4 _ 4 0 4 e _ 8 4 9 2 _ 5 0 6 4 7 a f a 9 d 7 1 < / d 1 p 1 : N a m e > < d 1 p 1 : P a r e n t   z : R e f = " i 2 1 8 4 " / > < d 1 p 1 : U U I D > 7 8 3 a 7 1 f 7 - 9 8 1 2 - 4 c 4 6 - 9 6 f 4 - 5 c e 6 2 2 9 9 2 0 9 b < / d 1 p 1 : U U I D > < d 1 p 1 : C o n t a i n e r   z : R e f = " i 2 1 8 5 " / > < d 1 p 1 : V a l u e   i : t y p e = " d 1 : s t r i n g " > ' T 2 ' ! R 1 7 8 C 1 < / d 1 p 1 : V a l u e > < / d 2 : a n y T y p e > < / d 1 p 1 : _ e l e m e n t s > < d 1 p 1 : _ c o n t e x t C o l l e c t i o n s > < d 2 : K e y V a l u e O f a n y T y p e C o m p o n e n t C o l l e c t i o n O f a n y T y p e g W H h t R N j > < d 2 : K e y   z : R e f = " i 1 8 " / > < d 2 : V a l u e   z : I d = " i 2 1 8 8 " > < d 1 p 1 : U U I D > d 2 2 2 0 a e d - 3 d 7 2 - 4 d b a - b 3 5 3 - 3 8 d 0 b d 1 0 3 0 9 2 < / d 1 p 1 : U U I D > < d 1 p 1 : _ e l e m e n t s > < d 2 : a n y T y p e   z : R e f = " i 2 1 8 6 " / > < d 2 : a n y T y p e   z : R e f = " i 2 1 8 7 " / > < / d 1 p 1 : _ e l e m e n t s > < / d 2 : V a l u e > < / d 2 : K e y V a l u e O f a n y T y p e C o m p o n e n t C o l l e c t i o n O f a n y T y p e g W H h t R N j > < / d 1 p 1 : _ c o n t e x t C o l l e c t i o n s > < / d 1 p 1 : _ p r o p e r t i e s > < d 1 p 1 : C o n t a i n e r   z : R e f = " i 2 0 5 8 " / > < d 1 p 1 : _ l a b e l s > < d 2 : K e y V a l u e O f s t r i n g a n y T y p e > < d 2 : K e y > L a b e l < / d 2 : K e y > < d 2 : V a l u e   z : I d = " i 2 1 8 9 "   i : t y p e = " d 1 p 1 : L a b e l " > < d 1 p 1 : P a r e n t   z : R e f = " i 2 1 8 4 " / > < d 1 p 1 : U U I D > d 6 5 7 2 a 4 8 - b b 2 d - 4 a b 4 - a a f 9 - 4 c 3 0 b 5 7 6 4 b 3 7 < / d 1 p 1 : U U I D > < d 1 p 1 : _ t e x t s > < d 2 : K e y V a l u e O f L a b e l . T e x t K e y s t r i n g _ S R k x G n 9 d > < d 2 : K e y > < d 1 p 1 : C o n t e x t   z : R e f = " i 1 8 " / > < d 1 p 1 : L a n g u a g e   z : R e f = " i 3 2 " / > < / d 2 : K e y > < d 2 : V a l u e > E n c a d r e m e n t   a d m i n i s t r a t i f   e t   c o m m e r c i a l   d e s   e n t r e p r i s e s 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1 9 0 "   i : t y p e = " d 1 p 1 : E l e m e n t " > < d 1 p 1 : N a m e > T e c h n i c i e n < / d 1 p 1 : N a m e > < d 1 p 1 : O b j e c t T y p e > E l e m e n t < / d 1 p 1 : O b j e c t T y p e > < d 1 p 1 : P a r e n t   z : R e f = " i 2 0 5 4 " / > < d 1 p 1 : U U I D > a 0 c 9 d d 7 b - a b 2 f - 4 f b 8 - 8 5 e 9 - 5 5 e 8 0 d 2 1 5 c a 5 < / d 1 p 1 : U U I D > < d 1 p 1 : _ p r o p e r t i e s   z : I d = " i 2 1 9 1 "   i : t y p e = " d 1 p 1 : M D M P r o p e r t i e s " > < d 1 p 1 : P a r e n t   z : R e f = " i 2 1 9 0 " / > < d 1 p 1 : U U I D > 5 4 7 7 2 b 8 1 - e 7 a 0 - 4 9 e 7 - 8 8 1 5 - 3 f d 9 3 e 2 5 c 8 a 8 < / d 1 p 1 : U U I D > < d 1 p 1 : _ e l e m e n t s > < d 2 : a n y T y p e   z : I d = " i 2 1 9 2 "   i : t y p e = " d 1 p 1 : M D M P r o p e r t y " > < d 1 p 1 : N a m e > _ 6 b 3 f d 9 7 4 _ 1 1 b 9 _ 4 1 0 7 _ 8 c 2 5 _ d c e d 1 9 2 0 5 5 e 4 < / d 1 p 1 : N a m e > < d 1 p 1 : P a r e n t   z : R e f = " i 2 1 9 0 " / > < d 1 p 1 : U U I D > 1 9 4 a a 4 f e - 6 1 6 7 - 4 2 1 8 - 8 f 0 9 - 4 5 6 c 5 0 5 5 f b 7 1 < / d 1 p 1 : U U I D > < d 1 p 1 : C o n t a i n e r   z : R e f = " i 2 1 9 1 " / > < d 1 p 1 : V a l u e   i : t y p e = " d 1 : s t r i n g " > ' T 1 ' ! R 1 7 9 C 1 < / d 1 p 1 : V a l u e > < / d 2 : a n y T y p e > < d 2 : a n y T y p e   z : I d = " i 2 1 9 3 "   i : t y p e = " d 1 p 1 : M D M P r o p e r t y " > < d 1 p 1 : N a m e > _ 1 2 3 0 1 5 c 3 _ 4 1 7 4 _ 4 0 4 e _ 8 4 9 2 _ 5 0 6 4 7 a f a 9 d 7 1 < / d 1 p 1 : N a m e > < d 1 p 1 : P a r e n t   z : R e f = " i 2 1 9 0 " / > < d 1 p 1 : U U I D > a 2 2 c 9 6 2 2 - 5 3 f 8 - 4 c f e - 8 f 9 3 - a e 1 e 4 9 9 7 9 5 d a < / d 1 p 1 : U U I D > < d 1 p 1 : C o n t a i n e r   z : R e f = " i 2 1 9 1 " / > < d 1 p 1 : V a l u e   i : t y p e = " d 1 : s t r i n g " > ' T 2 ' ! R 1 7 9 C 1 < / d 1 p 1 : V a l u e > < / d 2 : a n y T y p e > < / d 1 p 1 : _ e l e m e n t s > < d 1 p 1 : _ c o n t e x t C o l l e c t i o n s > < d 2 : K e y V a l u e O f a n y T y p e C o m p o n e n t C o l l e c t i o n O f a n y T y p e g W H h t R N j > < d 2 : K e y   z : R e f = " i 1 8 " / > < d 2 : V a l u e   z : I d = " i 2 1 9 4 " > < d 1 p 1 : U U I D > b 0 2 8 1 4 f 4 - 0 e e 5 - 4 6 5 0 - a 1 a c - d d 3 7 1 2 f 7 5 b 1 c < / d 1 p 1 : U U I D > < d 1 p 1 : _ e l e m e n t s > < d 2 : a n y T y p e   z : R e f = " i 2 1 9 2 " / > < d 2 : a n y T y p e   z : R e f = " i 2 1 9 3 " / > < / d 1 p 1 : _ e l e m e n t s > < / d 2 : V a l u e > < / d 2 : K e y V a l u e O f a n y T y p e C o m p o n e n t C o l l e c t i o n O f a n y T y p e g W H h t R N j > < / d 1 p 1 : _ c o n t e x t C o l l e c t i o n s > < / d 1 p 1 : _ p r o p e r t i e s > < d 1 p 1 : C o n t a i n e r   z : R e f = " i 2 0 5 8 " / > < d 1 p 1 : _ l a b e l s > < d 2 : K e y V a l u e O f s t r i n g a n y T y p e > < d 2 : K e y > L a b e l < / d 2 : K e y > < d 2 : V a l u e   z : I d = " i 2 1 9 5 "   i : t y p e = " d 1 p 1 : L a b e l " > < d 1 p 1 : P a r e n t   z : R e f = " i 2 1 9 0 " / > < d 1 p 1 : U U I D > 0 9 9 9 c 1 5 e - e e f 0 - 4 b 3 e - b c e 0 - 0 c 1 4 3 9 1 f 4 a 6 1 < / d 1 p 1 : U U I D > < d 1 p 1 : _ t e x t s > < d 2 : K e y V a l u e O f L a b e l . T e x t K e y s t r i n g _ S R k x G n 9 d > < d 2 : K e y > < d 1 p 1 : C o n t e x t   z : R e f = " i 1 8 " / > < d 1 p 1 : L a n g u a g e   z : R e f = " i 3 2 " / > < / d 2 : K e y > < d 2 : V a l u e > T e c h n i c i e n < / 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1 9 6 "   i : t y p e = " d 1 p 1 : E l e m e n t " > < d 1 p 1 : N a m e > C o n t r e m a & a m p ; 2 3 8 ; t r e & a m p ; 4 4 ; & a m p ; 3 2 ; a g e n t & a m p ; 3 2 ; d e & a m p ; 3 2 ; m a & a m p ; 2 3 8 ; t r i s e < / d 1 p 1 : N a m e > < d 1 p 1 : O b j e c t T y p e > E l e m e n t < / d 1 p 1 : O b j e c t T y p e > < d 1 p 1 : P a r e n t   z : R e f = " i 2 0 5 4 " / > < d 1 p 1 : U U I D > e b 5 1 7 3 8 8 - 5 7 f 7 - 4 6 5 b - b b 5 9 - 7 5 8 1 c 8 4 e 1 0 6 f < / d 1 p 1 : U U I D > < d 1 p 1 : _ p r o p e r t i e s   z : I d = " i 2 1 9 7 "   i : t y p e = " d 1 p 1 : M D M P r o p e r t i e s " > < d 1 p 1 : P a r e n t   z : R e f = " i 2 1 9 6 " / > < d 1 p 1 : U U I D > 4 7 f d 1 f 8 7 - 6 d a 9 - 4 9 f f - 9 1 a 7 - 1 7 3 a e 0 7 3 0 4 2 3 < / d 1 p 1 : U U I D > < d 1 p 1 : _ e l e m e n t s > < d 2 : a n y T y p e   z : I d = " i 2 1 9 8 "   i : t y p e = " d 1 p 1 : M D M P r o p e r t y " > < d 1 p 1 : N a m e > _ 6 b 3 f d 9 7 4 _ 1 1 b 9 _ 4 1 0 7 _ 8 c 2 5 _ d c e d 1 9 2 0 5 5 e 4 < / d 1 p 1 : N a m e > < d 1 p 1 : P a r e n t   z : R e f = " i 2 1 9 6 " / > < d 1 p 1 : U U I D > 6 a 3 a 1 9 f a - 3 4 4 e - 4 2 9 e - a 9 3 5 - 4 2 9 b c 1 c 1 9 f 5 7 < / d 1 p 1 : U U I D > < d 1 p 1 : C o n t a i n e r   z : R e f = " i 2 1 9 7 " / > < d 1 p 1 : V a l u e   i : t y p e = " d 1 : s t r i n g " > ' T 1 ' ! R 1 8 0 C 1 < / d 1 p 1 : V a l u e > < / d 2 : a n y T y p e > < d 2 : a n y T y p e   z : I d = " i 2 1 9 9 "   i : t y p e = " d 1 p 1 : M D M P r o p e r t y " > < d 1 p 1 : N a m e > _ 1 2 3 0 1 5 c 3 _ 4 1 7 4 _ 4 0 4 e _ 8 4 9 2 _ 5 0 6 4 7 a f a 9 d 7 1 < / d 1 p 1 : N a m e > < d 1 p 1 : P a r e n t   z : R e f = " i 2 1 9 6 " / > < d 1 p 1 : U U I D > 8 0 7 f e a 6 1 - 2 2 4 2 - 4 7 5 e - a 4 e 2 - 8 0 8 a f 4 1 2 6 f 8 b < / d 1 p 1 : U U I D > < d 1 p 1 : C o n t a i n e r   z : R e f = " i 2 1 9 7 " / > < d 1 p 1 : V a l u e   i : t y p e = " d 1 : s t r i n g " > ' T 2 ' ! R 1 8 0 C 1 < / d 1 p 1 : V a l u e > < / d 2 : a n y T y p e > < / d 1 p 1 : _ e l e m e n t s > < d 1 p 1 : _ c o n t e x t C o l l e c t i o n s > < d 2 : K e y V a l u e O f a n y T y p e C o m p o n e n t C o l l e c t i o n O f a n y T y p e g W H h t R N j > < d 2 : K e y   z : R e f = " i 1 8 " / > < d 2 : V a l u e   z : I d = " i 2 2 0 0 " > < d 1 p 1 : U U I D > 7 a 0 f c 6 b 9 - 0 9 7 7 - 4 a e 2 - a 4 2 2 - d 8 8 6 b e c e d 8 b 5 < / d 1 p 1 : U U I D > < d 1 p 1 : _ e l e m e n t s > < d 2 : a n y T y p e   z : R e f = " i 2 1 9 8 " / > < d 2 : a n y T y p e   z : R e f = " i 2 1 9 9 " / > < / d 1 p 1 : _ e l e m e n t s > < / d 2 : V a l u e > < / d 2 : K e y V a l u e O f a n y T y p e C o m p o n e n t C o l l e c t i o n O f a n y T y p e g W H h t R N j > < / d 1 p 1 : _ c o n t e x t C o l l e c t i o n s > < / d 1 p 1 : _ p r o p e r t i e s > < d 1 p 1 : C o n t a i n e r   z : R e f = " i 2 0 5 8 " / > < d 1 p 1 : _ l a b e l s > < d 2 : K e y V a l u e O f s t r i n g a n y T y p e > < d 2 : K e y > L a b e l < / d 2 : K e y > < d 2 : V a l u e   z : I d = " i 2 2 0 1 "   i : t y p e = " d 1 p 1 : L a b e l " > < d 1 p 1 : P a r e n t   z : R e f = " i 2 1 9 6 " / > < d 1 p 1 : U U I D > 9 7 f a 8 0 8 4 - 7 c 1 2 - 4 b 3 5 - 8 4 a b - e 4 1 7 9 7 6 f 6 d e a < / d 1 p 1 : U U I D > < d 1 p 1 : _ t e x t s > < d 2 : K e y V a l u e O f L a b e l . T e x t K e y s t r i n g _ S R k x G n 9 d > < d 2 : K e y > < d 1 p 1 : C o n t e x t   z : R e f = " i 1 8 " / > < d 1 p 1 : L a n g u a g e   z : R e f = " i 3 2 " / > < / d 2 : K e y > < d 2 : V a l u e > C o n t r e m a � t r e ,   a g e n t   d e   m a � t r i s e 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2 0 2 "   i : t y p e = " d 1 p 1 : E l e m e n t " > < d 1 p 1 : N a m e > E m p l o y & a m p ; 2 3 3 ; & a m p ; 3 2 ; c i v i l & a m p ; 3 2 ; e t & a m p ; 3 2 ; a g e n t & a m p ; 3 2 ; d e & a m p ; 3 2 ; s e r v i c e & a m p ; 3 2 ; d e & a m p ; 3 2 ; l a & a m p ; 3 2 ; f o n c t i o n & a m p ; 3 2 ; p u b l i q u e < / d 1 p 1 : N a m e > < d 1 p 1 : O b j e c t T y p e > E l e m e n t < / d 1 p 1 : O b j e c t T y p e > < d 1 p 1 : P a r e n t   z : R e f = " i 2 0 5 4 " / > < d 1 p 1 : U U I D > 4 1 7 b 3 2 e 7 - f 4 b 2 - 4 6 a e - 9 2 9 b - 7 a 1 a 8 2 b c 6 7 1 e < / d 1 p 1 : U U I D > < d 1 p 1 : _ p r o p e r t i e s   z : I d = " i 2 2 0 3 "   i : t y p e = " d 1 p 1 : M D M P r o p e r t i e s " > < d 1 p 1 : P a r e n t   z : R e f = " i 2 2 0 2 " / > < d 1 p 1 : U U I D > 0 3 f f 1 e 9 2 - 5 6 e a - 4 7 e b - a e a 2 - a 9 9 c 6 c 2 3 4 9 5 f < / d 1 p 1 : U U I D > < d 1 p 1 : _ e l e m e n t s > < d 2 : a n y T y p e   z : I d = " i 2 2 0 4 "   i : t y p e = " d 1 p 1 : M D M P r o p e r t y " > < d 1 p 1 : N a m e > _ 6 b 3 f d 9 7 4 _ 1 1 b 9 _ 4 1 0 7 _ 8 c 2 5 _ d c e d 1 9 2 0 5 5 e 4 < / d 1 p 1 : N a m e > < d 1 p 1 : P a r e n t   z : R e f = " i 2 2 0 2 " / > < d 1 p 1 : U U I D > b 0 3 f 4 2 0 9 - b 5 5 a - 4 0 2 b - b 7 3 0 - 5 7 8 7 3 5 a a 6 f f d < / d 1 p 1 : U U I D > < d 1 p 1 : C o n t a i n e r   z : R e f = " i 2 2 0 3 " / > < d 1 p 1 : V a l u e   i : t y p e = " d 1 : s t r i n g " > ' T 1 ' ! R 1 8 1 C 1 < / d 1 p 1 : V a l u e > < / d 2 : a n y T y p e > < d 2 : a n y T y p e   z : I d = " i 2 2 0 5 "   i : t y p e = " d 1 p 1 : M D M P r o p e r t y " > < d 1 p 1 : N a m e > _ 1 2 3 0 1 5 c 3 _ 4 1 7 4 _ 4 0 4 e _ 8 4 9 2 _ 5 0 6 4 7 a f a 9 d 7 1 < / d 1 p 1 : N a m e > < d 1 p 1 : P a r e n t   z : R e f = " i 2 2 0 2 " / > < d 1 p 1 : U U I D > 6 6 c b b f 2 7 - c c 7 8 - 4 d a c - a 4 2 5 - 3 c 3 8 c 7 4 c a c a 0 < / d 1 p 1 : U U I D > < d 1 p 1 : C o n t a i n e r   z : R e f = " i 2 2 0 3 " / > < d 1 p 1 : V a l u e   i : t y p e = " d 1 : s t r i n g " > ' T 2 ' ! R 1 8 1 C 1 < / d 1 p 1 : V a l u e > < / d 2 : a n y T y p e > < / d 1 p 1 : _ e l e m e n t s > < d 1 p 1 : _ c o n t e x t C o l l e c t i o n s > < d 2 : K e y V a l u e O f a n y T y p e C o m p o n e n t C o l l e c t i o n O f a n y T y p e g W H h t R N j > < d 2 : K e y   z : R e f = " i 1 8 " / > < d 2 : V a l u e   z : I d = " i 2 2 0 6 " > < d 1 p 1 : U U I D > 9 0 d 4 1 2 5 1 - a f a 9 - 4 8 0 b - a 4 8 c - c 0 7 3 6 9 0 f 4 e f a < / d 1 p 1 : U U I D > < d 1 p 1 : _ e l e m e n t s > < d 2 : a n y T y p e   z : R e f = " i 2 2 0 4 " / > < d 2 : a n y T y p e   z : R e f = " i 2 2 0 5 " / > < / d 1 p 1 : _ e l e m e n t s > < / d 2 : V a l u e > < / d 2 : K e y V a l u e O f a n y T y p e C o m p o n e n t C o l l e c t i o n O f a n y T y p e g W H h t R N j > < / d 1 p 1 : _ c o n t e x t C o l l e c t i o n s > < / d 1 p 1 : _ p r o p e r t i e s > < d 1 p 1 : C o n t a i n e r   z : R e f = " i 2 0 5 8 " / > < d 1 p 1 : _ l a b e l s > < d 2 : K e y V a l u e O f s t r i n g a n y T y p e > < d 2 : K e y > L a b e l < / d 2 : K e y > < d 2 : V a l u e   z : I d = " i 2 2 0 7 "   i : t y p e = " d 1 p 1 : L a b e l " > < d 1 p 1 : P a r e n t   z : R e f = " i 2 2 0 2 " / > < d 1 p 1 : U U I D > 5 2 e 2 5 5 3 7 - 1 3 b 6 - 4 c d 6 - a 1 7 3 - 9 a 4 f 4 2 6 1 0 4 6 e < / d 1 p 1 : U U I D > < d 1 p 1 : _ t e x t s > < d 2 : K e y V a l u e O f L a b e l . T e x t K e y s t r i n g _ S R k x G n 9 d > < d 2 : K e y > < d 1 p 1 : C o n t e x t   z : R e f = " i 1 8 " / > < d 1 p 1 : L a n g u a g e   z : R e f = " i 3 2 " / > < / d 2 : K e y > < d 2 : V a l u e > E m p l o y �   c i v i l   e t   a g e n t   d e   s e r v i c e   d e   l a   f o n c t i o n   p u b l i q u e 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2 0 8 "   i : t y p e = " d 1 p 1 : E l e m e n t " > < d 1 p 1 : N a m e > P o l i c i e r & a m p ; 3 2 ; e t & a m p ; 3 2 ; m i l i t a i r e < / d 1 p 1 : N a m e > < d 1 p 1 : O b j e c t T y p e > E l e m e n t < / d 1 p 1 : O b j e c t T y p e > < d 1 p 1 : P a r e n t   z : R e f = " i 2 0 5 4 " / > < d 1 p 1 : U U I D > 6 2 d 8 a 9 7 3 - c 8 3 e - 4 2 d 5 - a 8 a 2 - 0 f 9 a b 2 0 5 2 4 6 9 < / d 1 p 1 : U U I D > < d 1 p 1 : _ p r o p e r t i e s   z : I d = " i 2 2 0 9 "   i : t y p e = " d 1 p 1 : M D M P r o p e r t i e s " > < d 1 p 1 : P a r e n t   z : R e f = " i 2 2 0 8 " / > < d 1 p 1 : U U I D > 6 c d 7 a 9 0 2 - c f 7 b - 4 3 e 3 - b c 9 6 - 0 8 e 2 9 7 a 4 4 b a 9 < / d 1 p 1 : U U I D > < d 1 p 1 : _ e l e m e n t s > < d 2 : a n y T y p e   z : I d = " i 2 2 1 0 "   i : t y p e = " d 1 p 1 : M D M P r o p e r t y " > < d 1 p 1 : N a m e > _ 6 b 3 f d 9 7 4 _ 1 1 b 9 _ 4 1 0 7 _ 8 c 2 5 _ d c e d 1 9 2 0 5 5 e 4 < / d 1 p 1 : N a m e > < d 1 p 1 : P a r e n t   z : R e f = " i 2 2 0 8 " / > < d 1 p 1 : U U I D > a 9 3 6 b b 5 f - a 2 a 2 - 4 f 8 7 - 9 0 7 0 - 7 f 9 4 f 5 2 7 5 9 3 4 < / d 1 p 1 : U U I D > < d 1 p 1 : C o n t a i n e r   z : R e f = " i 2 2 0 9 " / > < d 1 p 1 : V a l u e   i : t y p e = " d 1 : s t r i n g " > ' T 1 ' ! R 1 8 2 C 1 < / d 1 p 1 : V a l u e > < / d 2 : a n y T y p e > < d 2 : a n y T y p e   z : I d = " i 2 2 1 1 "   i : t y p e = " d 1 p 1 : M D M P r o p e r t y " > < d 1 p 1 : N a m e > _ 1 2 3 0 1 5 c 3 _ 4 1 7 4 _ 4 0 4 e _ 8 4 9 2 _ 5 0 6 4 7 a f a 9 d 7 1 < / d 1 p 1 : N a m e > < d 1 p 1 : P a r e n t   z : R e f = " i 2 2 0 8 " / > < d 1 p 1 : U U I D > b b 0 4 1 b 7 0 - 3 d b 9 - 4 6 2 7 - b a 3 8 - e 5 c 7 3 d 8 9 d 7 b 3 < / d 1 p 1 : U U I D > < d 1 p 1 : C o n t a i n e r   z : R e f = " i 2 2 0 9 " / > < d 1 p 1 : V a l u e   i : t y p e = " d 1 : s t r i n g " > ' T 2 ' ! R 1 8 2 C 1 < / d 1 p 1 : V a l u e > < / d 2 : a n y T y p e > < / d 1 p 1 : _ e l e m e n t s > < d 1 p 1 : _ c o n t e x t C o l l e c t i o n s > < d 2 : K e y V a l u e O f a n y T y p e C o m p o n e n t C o l l e c t i o n O f a n y T y p e g W H h t R N j > < d 2 : K e y   z : R e f = " i 1 8 " / > < d 2 : V a l u e   z : I d = " i 2 2 1 2 " > < d 1 p 1 : U U I D > 2 a 6 3 c f 5 d - 2 c 6 e - 4 c 6 e - a e 6 6 - 4 d 0 4 8 0 5 8 6 2 e 2 < / d 1 p 1 : U U I D > < d 1 p 1 : _ e l e m e n t s > < d 2 : a n y T y p e   z : R e f = " i 2 2 1 0 " / > < d 2 : a n y T y p e   z : R e f = " i 2 2 1 1 " / > < / d 1 p 1 : _ e l e m e n t s > < / d 2 : V a l u e > < / d 2 : K e y V a l u e O f a n y T y p e C o m p o n e n t C o l l e c t i o n O f a n y T y p e g W H h t R N j > < / d 1 p 1 : _ c o n t e x t C o l l e c t i o n s > < / d 1 p 1 : _ p r o p e r t i e s > < d 1 p 1 : C o n t a i n e r   z : R e f = " i 2 0 5 8 " / > < d 1 p 1 : _ l a b e l s > < d 2 : K e y V a l u e O f s t r i n g a n y T y p e > < d 2 : K e y > L a b e l < / d 2 : K e y > < d 2 : V a l u e   z : I d = " i 2 2 1 3 "   i : t y p e = " d 1 p 1 : L a b e l " > < d 1 p 1 : P a r e n t   z : R e f = " i 2 2 0 8 " / > < d 1 p 1 : U U I D > 1 9 4 b 4 0 c d - 5 9 3 2 - 4 c 4 8 - 9 6 7 f - f a 7 b 2 9 c e a 7 f d < / d 1 p 1 : U U I D > < d 1 p 1 : _ t e x t s > < d 2 : K e y V a l u e O f L a b e l . T e x t K e y s t r i n g _ S R k x G n 9 d > < d 2 : K e y > < d 1 p 1 : C o n t e x t   z : R e f = " i 1 8 " / > < d 1 p 1 : L a n g u a g e   z : R e f = " i 3 2 " / > < / d 2 : K e y > < d 2 : V a l u e > P o l i c i e r   e t   m i l i t a i r e 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2 1 4 "   i : t y p e = " d 1 p 1 : E l e m e n t " > < d 1 p 1 : N a m e > E m p l o y & a m p ; 2 3 3 ; & a m p ; 3 2 ; a d m i n i s t r a t i f & a m p ; 3 2 ; d & a m p ; 3 9 ; e n t r e p r i s e < / d 1 p 1 : N a m e > < d 1 p 1 : O b j e c t T y p e > E l e m e n t < / d 1 p 1 : O b j e c t T y p e > < d 1 p 1 : P a r e n t   z : R e f = " i 2 0 5 4 " / > < d 1 p 1 : U U I D > f c a 4 e d d e - 0 5 8 b - 4 7 f b - 9 e 3 3 - 5 1 3 a 3 6 2 e 8 d 0 9 < / d 1 p 1 : U U I D > < d 1 p 1 : _ p r o p e r t i e s   z : I d = " i 2 2 1 5 "   i : t y p e = " d 1 p 1 : M D M P r o p e r t i e s " > < d 1 p 1 : P a r e n t   z : R e f = " i 2 2 1 4 " / > < d 1 p 1 : U U I D > f e 9 8 4 5 f b - a c 3 e - 4 f 2 1 - 9 7 5 5 - c 0 6 3 7 e e 9 3 b 8 9 < / d 1 p 1 : U U I D > < d 1 p 1 : _ e l e m e n t s > < d 2 : a n y T y p e   z : I d = " i 2 2 1 6 "   i : t y p e = " d 1 p 1 : M D M P r o p e r t y " > < d 1 p 1 : N a m e > _ 6 b 3 f d 9 7 4 _ 1 1 b 9 _ 4 1 0 7 _ 8 c 2 5 _ d c e d 1 9 2 0 5 5 e 4 < / d 1 p 1 : N a m e > < d 1 p 1 : P a r e n t   z : R e f = " i 2 2 1 4 " / > < d 1 p 1 : U U I D > f 6 b 9 1 e 6 e - 1 0 3 6 - 4 e a c - a 9 3 c - 8 8 f c 7 6 5 a 7 f 4 e < / d 1 p 1 : U U I D > < d 1 p 1 : C o n t a i n e r   z : R e f = " i 2 2 1 5 " / > < d 1 p 1 : V a l u e   i : t y p e = " d 1 : s t r i n g " > ' T 1 ' ! R 1 8 3 C 1 < / d 1 p 1 : V a l u e > < / d 2 : a n y T y p e > < d 2 : a n y T y p e   z : I d = " i 2 2 1 7 "   i : t y p e = " d 1 p 1 : M D M P r o p e r t y " > < d 1 p 1 : N a m e > _ 1 2 3 0 1 5 c 3 _ 4 1 7 4 _ 4 0 4 e _ 8 4 9 2 _ 5 0 6 4 7 a f a 9 d 7 1 < / d 1 p 1 : N a m e > < d 1 p 1 : P a r e n t   z : R e f = " i 2 2 1 4 " / > < d 1 p 1 : U U I D > 7 a 5 3 4 c 5 4 - 4 6 6 c - 4 4 0 5 - b e 9 f - a e e d 2 2 8 c 8 d 0 a < / d 1 p 1 : U U I D > < d 1 p 1 : C o n t a i n e r   z : R e f = " i 2 2 1 5 " / > < d 1 p 1 : V a l u e   i : t y p e = " d 1 : s t r i n g " > ' T 2 ' ! R 1 8 3 C 1 < / d 1 p 1 : V a l u e > < / d 2 : a n y T y p e > < / d 1 p 1 : _ e l e m e n t s > < d 1 p 1 : _ c o n t e x t C o l l e c t i o n s > < d 2 : K e y V a l u e O f a n y T y p e C o m p o n e n t C o l l e c t i o n O f a n y T y p e g W H h t R N j > < d 2 : K e y   z : R e f = " i 1 8 " / > < d 2 : V a l u e   z : I d = " i 2 2 1 8 " > < d 1 p 1 : U U I D > 9 7 f 1 f e c 4 - 7 6 8 3 - 4 8 1 7 - 9 7 6 4 - 5 6 5 c 7 d 4 2 3 6 5 c < / d 1 p 1 : U U I D > < d 1 p 1 : _ e l e m e n t s > < d 2 : a n y T y p e   z : R e f = " i 2 2 1 6 " / > < d 2 : a n y T y p e   z : R e f = " i 2 2 1 7 " / > < / d 1 p 1 : _ e l e m e n t s > < / d 2 : V a l u e > < / d 2 : K e y V a l u e O f a n y T y p e C o m p o n e n t C o l l e c t i o n O f a n y T y p e g W H h t R N j > < / d 1 p 1 : _ c o n t e x t C o l l e c t i o n s > < / d 1 p 1 : _ p r o p e r t i e s > < d 1 p 1 : C o n t a i n e r   z : R e f = " i 2 0 5 8 " / > < d 1 p 1 : _ l a b e l s > < d 2 : K e y V a l u e O f s t r i n g a n y T y p e > < d 2 : K e y > L a b e l < / d 2 : K e y > < d 2 : V a l u e   z : I d = " i 2 2 1 9 "   i : t y p e = " d 1 p 1 : L a b e l " > < d 1 p 1 : P a r e n t   z : R e f = " i 2 2 1 4 " / > < d 1 p 1 : U U I D > 4 7 d 1 b a 0 2 - 3 1 2 7 - 4 c 3 9 - 8 4 c a - 3 5 f 3 d 5 f c 3 d 7 c < / d 1 p 1 : U U I D > < d 1 p 1 : _ t e x t s > < d 2 : K e y V a l u e O f L a b e l . T e x t K e y s t r i n g _ S R k x G n 9 d > < d 2 : K e y > < d 1 p 1 : C o n t e x t   z : R e f = " i 1 8 " / > < d 1 p 1 : L a n g u a g e   z : R e f = " i 3 2 " / > < / d 2 : K e y > < d 2 : V a l u e > E m p l o y �   a d m i n i s t r a t i f   d ' e n t r e p r i s e 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2 2 0 "   i : t y p e = " d 1 p 1 : E l e m e n t " > < d 1 p 1 : N a m e > E m p l o y & a m p ; 2 3 3 ; & a m p ; 3 2 ; d e & a m p ; 3 2 ; c o m m e r c e < / d 1 p 1 : N a m e > < d 1 p 1 : O b j e c t T y p e > E l e m e n t < / d 1 p 1 : O b j e c t T y p e > < d 1 p 1 : P a r e n t   z : R e f = " i 2 0 5 4 " / > < d 1 p 1 : U U I D > 3 f e f 7 a 2 e - 4 4 4 b - 4 d d 1 - b 0 0 0 - c 8 6 9 b a 0 e 7 9 c 2 < / d 1 p 1 : U U I D > < d 1 p 1 : _ p r o p e r t i e s   z : I d = " i 2 2 2 1 "   i : t y p e = " d 1 p 1 : M D M P r o p e r t i e s " > < d 1 p 1 : P a r e n t   z : R e f = " i 2 2 2 0 " / > < d 1 p 1 : U U I D > 6 3 9 d 9 c 6 f - d 8 3 a - 4 5 b c - 8 5 4 2 - 9 0 5 c d d 8 a b 8 8 d < / d 1 p 1 : U U I D > < d 1 p 1 : _ e l e m e n t s > < d 2 : a n y T y p e   z : I d = " i 2 2 2 2 "   i : t y p e = " d 1 p 1 : M D M P r o p e r t y " > < d 1 p 1 : N a m e > _ 6 b 3 f d 9 7 4 _ 1 1 b 9 _ 4 1 0 7 _ 8 c 2 5 _ d c e d 1 9 2 0 5 5 e 4 < / d 1 p 1 : N a m e > < d 1 p 1 : P a r e n t   z : R e f = " i 2 2 2 0 " / > < d 1 p 1 : U U I D > 5 e b 7 0 a 4 f - 5 4 8 4 - 4 d 8 d - a 9 9 4 - c f 6 9 b a 3 9 b a 0 8 < / d 1 p 1 : U U I D > < d 1 p 1 : C o n t a i n e r   z : R e f = " i 2 2 2 1 " / > < d 1 p 1 : V a l u e   i : t y p e = " d 1 : s t r i n g " > ' T 1 ' ! R 1 8 4 C 1 < / d 1 p 1 : V a l u e > < / d 2 : a n y T y p e > < d 2 : a n y T y p e   z : I d = " i 2 2 2 3 "   i : t y p e = " d 1 p 1 : M D M P r o p e r t y " > < d 1 p 1 : N a m e > _ 1 2 3 0 1 5 c 3 _ 4 1 7 4 _ 4 0 4 e _ 8 4 9 2 _ 5 0 6 4 7 a f a 9 d 7 1 < / d 1 p 1 : N a m e > < d 1 p 1 : P a r e n t   z : R e f = " i 2 2 2 0 " / > < d 1 p 1 : U U I D > 7 3 1 0 d d 5 1 - 2 0 f 9 - 4 8 d e - b a 9 2 - c 0 2 c 7 9 9 9 e 5 9 9 < / d 1 p 1 : U U I D > < d 1 p 1 : C o n t a i n e r   z : R e f = " i 2 2 2 1 " / > < d 1 p 1 : V a l u e   i : t y p e = " d 1 : s t r i n g " > ' T 2 ' ! R 1 8 4 C 1 < / d 1 p 1 : V a l u e > < / d 2 : a n y T y p e > < / d 1 p 1 : _ e l e m e n t s > < d 1 p 1 : _ c o n t e x t C o l l e c t i o n s > < d 2 : K e y V a l u e O f a n y T y p e C o m p o n e n t C o l l e c t i o n O f a n y T y p e g W H h t R N j > < d 2 : K e y   z : R e f = " i 1 8 " / > < d 2 : V a l u e   z : I d = " i 2 2 2 4 " > < d 1 p 1 : U U I D > 3 9 8 5 7 3 5 a - b 8 8 9 - 4 3 6 b - 9 a d 1 - 6 5 c 2 a 5 c 9 e c 8 e < / d 1 p 1 : U U I D > < d 1 p 1 : _ e l e m e n t s > < d 2 : a n y T y p e   z : R e f = " i 2 2 2 2 " / > < d 2 : a n y T y p e   z : R e f = " i 2 2 2 3 " / > < / d 1 p 1 : _ e l e m e n t s > < / d 2 : V a l u e > < / d 2 : K e y V a l u e O f a n y T y p e C o m p o n e n t C o l l e c t i o n O f a n y T y p e g W H h t R N j > < / d 1 p 1 : _ c o n t e x t C o l l e c t i o n s > < / d 1 p 1 : _ p r o p e r t i e s > < d 1 p 1 : C o n t a i n e r   z : R e f = " i 2 0 5 8 " / > < d 1 p 1 : _ l a b e l s > < d 2 : K e y V a l u e O f s t r i n g a n y T y p e > < d 2 : K e y > L a b e l < / d 2 : K e y > < d 2 : V a l u e   z : I d = " i 2 2 2 5 "   i : t y p e = " d 1 p 1 : L a b e l " > < d 1 p 1 : P a r e n t   z : R e f = " i 2 2 2 0 " / > < d 1 p 1 : U U I D > 5 a 9 7 8 4 4 c - c d 4 1 - 4 d 1 e - 9 6 7 a - 9 9 2 e d c f e e a 5 5 < / d 1 p 1 : U U I D > < d 1 p 1 : _ t e x t s > < d 2 : K e y V a l u e O f L a b e l . T e x t K e y s t r i n g _ S R k x G n 9 d > < d 2 : K e y > < d 1 p 1 : C o n t e x t   z : R e f = " i 1 8 " / > < d 1 p 1 : L a n g u a g e   z : R e f = " i 3 2 " / > < / d 2 : K e y > < d 2 : V a l u e > E m p l o y �   d e   c o m m e r c e 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2 2 6 "   i : t y p e = " d 1 p 1 : E l e m e n t " > < d 1 p 1 : N a m e > P e r s o n n e l & a m p ; 3 2 ; d e s & a m p ; 3 2 ; s e r v i c e s & a m p ; 3 2 ; d i r e c t s & a m p ; 3 2 ; a u x & a m p ; 3 2 ; p a r t i c u l i e r s < / d 1 p 1 : N a m e > < d 1 p 1 : O b j e c t T y p e > E l e m e n t < / d 1 p 1 : O b j e c t T y p e > < d 1 p 1 : P a r e n t   z : R e f = " i 2 0 5 4 " / > < d 1 p 1 : U U I D > 6 e c 8 1 a d 9 - 3 9 0 d - 4 3 8 f - a 1 8 9 - 3 9 3 7 8 8 1 e 0 7 7 c < / d 1 p 1 : U U I D > < d 1 p 1 : _ p r o p e r t i e s   z : I d = " i 2 2 2 7 "   i : t y p e = " d 1 p 1 : M D M P r o p e r t i e s " > < d 1 p 1 : P a r e n t   z : R e f = " i 2 2 2 6 " / > < d 1 p 1 : U U I D > 4 9 6 e a 9 8 8 - d 4 8 1 - 4 f 3 9 - 9 4 7 4 - 8 a 2 d 0 c a b b 0 f a < / d 1 p 1 : U U I D > < d 1 p 1 : _ e l e m e n t s > < d 2 : a n y T y p e   z : I d = " i 2 2 2 8 "   i : t y p e = " d 1 p 1 : M D M P r o p e r t y " > < d 1 p 1 : N a m e > _ 6 b 3 f d 9 7 4 _ 1 1 b 9 _ 4 1 0 7 _ 8 c 2 5 _ d c e d 1 9 2 0 5 5 e 4 < / d 1 p 1 : N a m e > < d 1 p 1 : P a r e n t   z : R e f = " i 2 2 2 6 " / > < d 1 p 1 : U U I D > c 0 6 f 8 a 7 b - f e 8 2 - 4 0 4 9 - 8 7 b a - 4 4 2 7 4 5 4 f c f 4 9 < / d 1 p 1 : U U I D > < d 1 p 1 : C o n t a i n e r   z : R e f = " i 2 2 2 7 " / > < d 1 p 1 : V a l u e   i : t y p e = " d 1 : s t r i n g " > ' T 1 ' ! R 1 8 5 C 1 < / d 1 p 1 : V a l u e > < / d 2 : a n y T y p e > < d 2 : a n y T y p e   z : I d = " i 2 2 2 9 "   i : t y p e = " d 1 p 1 : M D M P r o p e r t y " > < d 1 p 1 : N a m e > _ 1 2 3 0 1 5 c 3 _ 4 1 7 4 _ 4 0 4 e _ 8 4 9 2 _ 5 0 6 4 7 a f a 9 d 7 1 < / d 1 p 1 : N a m e > < d 1 p 1 : P a r e n t   z : R e f = " i 2 2 2 6 " / > < d 1 p 1 : U U I D > 9 6 f 8 1 f b e - d 8 1 6 - 4 9 8 6 - 8 0 c f - 4 8 a 6 f a 2 e 2 4 6 d < / d 1 p 1 : U U I D > < d 1 p 1 : C o n t a i n e r   z : R e f = " i 2 2 2 7 " / > < d 1 p 1 : V a l u e   i : t y p e = " d 1 : s t r i n g " > ' T 2 ' ! R 1 8 5 C 1 < / d 1 p 1 : V a l u e > < / d 2 : a n y T y p e > < / d 1 p 1 : _ e l e m e n t s > < d 1 p 1 : _ c o n t e x t C o l l e c t i o n s > < d 2 : K e y V a l u e O f a n y T y p e C o m p o n e n t C o l l e c t i o n O f a n y T y p e g W H h t R N j > < d 2 : K e y   z : R e f = " i 1 8 " / > < d 2 : V a l u e   z : I d = " i 2 2 3 0 " > < d 1 p 1 : U U I D > c 0 a f 7 6 3 3 - 2 4 f e - 4 a d 1 - a 8 4 4 - e d 9 9 c 4 7 8 f e 3 8 < / d 1 p 1 : U U I D > < d 1 p 1 : _ e l e m e n t s > < d 2 : a n y T y p e   z : R e f = " i 2 2 2 8 " / > < d 2 : a n y T y p e   z : R e f = " i 2 2 2 9 " / > < / d 1 p 1 : _ e l e m e n t s > < / d 2 : V a l u e > < / d 2 : K e y V a l u e O f a n y T y p e C o m p o n e n t C o l l e c t i o n O f a n y T y p e g W H h t R N j > < / d 1 p 1 : _ c o n t e x t C o l l e c t i o n s > < / d 1 p 1 : _ p r o p e r t i e s > < d 1 p 1 : C o n t a i n e r   z : R e f = " i 2 0 5 8 " / > < d 1 p 1 : _ l a b e l s > < d 2 : K e y V a l u e O f s t r i n g a n y T y p e > < d 2 : K e y > L a b e l < / d 2 : K e y > < d 2 : V a l u e   z : I d = " i 2 2 3 1 "   i : t y p e = " d 1 p 1 : L a b e l " > < d 1 p 1 : P a r e n t   z : R e f = " i 2 2 2 6 " / > < d 1 p 1 : U U I D > f 6 6 6 7 5 9 1 - 9 f 1 7 - 4 f f b - 9 6 6 3 - 7 0 f 8 b a 8 8 2 e f 9 < / d 1 p 1 : U U I D > < d 1 p 1 : _ t e x t s > < d 2 : K e y V a l u e O f L a b e l . T e x t K e y s t r i n g _ S R k x G n 9 d > < d 2 : K e y > < d 1 p 1 : C o n t e x t   z : R e f = " i 1 8 " / > < d 1 p 1 : L a n g u a g e   z : R e f = " i 3 2 " / > < / d 2 : K e y > < d 2 : V a l u e > P e r s o n n e l   d e s   s e r v i c e s   d i r e c t s   a u x   p a r t i c u l i e r s 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2 3 2 "   i : t y p e = " d 1 p 1 : E l e m e n t " > < d 1 p 1 : N a m e > O u v r i e r & a m p ; 3 2 ; q u a l i f i & a m p ; 2 3 3 ; < / d 1 p 1 : N a m e > < d 1 p 1 : O b j e c t T y p e > E l e m e n t < / d 1 p 1 : O b j e c t T y p e > < d 1 p 1 : P a r e n t   z : R e f = " i 2 0 5 4 " / > < d 1 p 1 : U U I D > e 0 6 d b 9 0 5 - b 0 9 c - 4 8 0 1 - b b 7 5 - 7 4 b 6 f c 7 1 5 f d 2 < / d 1 p 1 : U U I D > < d 1 p 1 : _ p r o p e r t i e s   z : I d = " i 2 2 3 3 "   i : t y p e = " d 1 p 1 : M D M P r o p e r t i e s " > < d 1 p 1 : P a r e n t   z : R e f = " i 2 2 3 2 " / > < d 1 p 1 : U U I D > 6 a 7 f 9 7 b 1 - a f 1 4 - 4 b 2 3 - 9 e f 8 - e 7 d d a 5 a 4 e 4 d a < / d 1 p 1 : U U I D > < d 1 p 1 : _ e l e m e n t s > < d 2 : a n y T y p e   z : I d = " i 2 2 3 4 "   i : t y p e = " d 1 p 1 : M D M P r o p e r t y " > < d 1 p 1 : N a m e > _ 6 b 3 f d 9 7 4 _ 1 1 b 9 _ 4 1 0 7 _ 8 c 2 5 _ d c e d 1 9 2 0 5 5 e 4 < / d 1 p 1 : N a m e > < d 1 p 1 : P a r e n t   z : R e f = " i 2 2 3 2 " / > < d 1 p 1 : U U I D > 1 8 c d e 9 8 d - 7 3 8 0 - 4 3 4 3 - b 1 f f - 6 1 f 2 b 6 1 a e e e 6 < / d 1 p 1 : U U I D > < d 1 p 1 : C o n t a i n e r   z : R e f = " i 2 2 3 3 " / > < d 1 p 1 : V a l u e   i : t y p e = " d 1 : s t r i n g " > ' T 1 ' ! R 1 8 6 C 1 < / d 1 p 1 : V a l u e > < / d 2 : a n y T y p e > < d 2 : a n y T y p e   z : I d = " i 2 2 3 5 "   i : t y p e = " d 1 p 1 : M D M P r o p e r t y " > < d 1 p 1 : N a m e > _ 1 2 3 0 1 5 c 3 _ 4 1 7 4 _ 4 0 4 e _ 8 4 9 2 _ 5 0 6 4 7 a f a 9 d 7 1 < / d 1 p 1 : N a m e > < d 1 p 1 : P a r e n t   z : R e f = " i 2 2 3 2 " / > < d 1 p 1 : U U I D > 5 4 3 6 b 6 3 d - 0 f 2 f - 4 6 1 4 - b a 1 f - 6 b 8 5 a a 5 9 d 7 9 d < / d 1 p 1 : U U I D > < d 1 p 1 : C o n t a i n e r   z : R e f = " i 2 2 3 3 " / > < d 1 p 1 : V a l u e   i : t y p e = " d 1 : s t r i n g " > ' T 2 ' ! R 1 8 6 C 1 < / d 1 p 1 : V a l u e > < / d 2 : a n y T y p e > < / d 1 p 1 : _ e l e m e n t s > < d 1 p 1 : _ c o n t e x t C o l l e c t i o n s > < d 2 : K e y V a l u e O f a n y T y p e C o m p o n e n t C o l l e c t i o n O f a n y T y p e g W H h t R N j > < d 2 : K e y   z : R e f = " i 1 8 " / > < d 2 : V a l u e   z : I d = " i 2 2 3 6 " > < d 1 p 1 : U U I D > d a f 0 6 d 0 6 - 8 4 5 e - 4 8 d 1 - b 2 2 f - 8 2 f 5 e 3 2 f 3 3 3 4 < / d 1 p 1 : U U I D > < d 1 p 1 : _ e l e m e n t s > < d 2 : a n y T y p e   z : R e f = " i 2 2 3 4 " / > < d 2 : a n y T y p e   z : R e f = " i 2 2 3 5 " / > < / d 1 p 1 : _ e l e m e n t s > < / d 2 : V a l u e > < / d 2 : K e y V a l u e O f a n y T y p e C o m p o n e n t C o l l e c t i o n O f a n y T y p e g W H h t R N j > < / d 1 p 1 : _ c o n t e x t C o l l e c t i o n s > < / d 1 p 1 : _ p r o p e r t i e s > < d 1 p 1 : C o n t a i n e r   z : R e f = " i 2 0 5 8 " / > < d 1 p 1 : _ l a b e l s > < d 2 : K e y V a l u e O f s t r i n g a n y T y p e > < d 2 : K e y > L a b e l < / d 2 : K e y > < d 2 : V a l u e   z : I d = " i 2 2 3 7 "   i : t y p e = " d 1 p 1 : L a b e l " > < d 1 p 1 : P a r e n t   z : R e f = " i 2 2 3 2 " / > < d 1 p 1 : U U I D > 9 9 b 0 7 a b 7 - 6 6 e 3 - 4 f 9 f - a 3 c f - 5 9 b 0 d a 8 8 8 1 f c < / d 1 p 1 : U U I D > < d 1 p 1 : _ t e x t s > < d 2 : K e y V a l u e O f L a b e l . T e x t K e y s t r i n g _ S R k x G n 9 d > < d 2 : K e y > < d 1 p 1 : C o n t e x t   z : R e f = " i 1 8 " / > < d 1 p 1 : L a n g u a g e   z : R e f = " i 3 2 " / > < / d 2 : K e y > < d 2 : V a l u e > O u v r i e r   q u a l i f i � < / 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2 3 8 "   i : t y p e = " d 1 p 1 : E l e m e n t " > < d 1 p 1 : N a m e > C h a u f f e u r < / d 1 p 1 : N a m e > < d 1 p 1 : O b j e c t T y p e > E l e m e n t < / d 1 p 1 : O b j e c t T y p e > < d 1 p 1 : P a r e n t   z : R e f = " i 2 0 5 4 " / > < d 1 p 1 : U U I D > c 6 e 7 5 6 d b - d f 0 f - 4 d e a - a 1 2 8 - 6 7 f b 8 a 9 d 8 7 0 1 < / d 1 p 1 : U U I D > < d 1 p 1 : _ p r o p e r t i e s   z : I d = " i 2 2 3 9 "   i : t y p e = " d 1 p 1 : M D M P r o p e r t i e s " > < d 1 p 1 : P a r e n t   z : R e f = " i 2 2 3 8 " / > < d 1 p 1 : U U I D > b 3 2 b 9 b a 4 - 2 9 9 c - 4 d a 6 - 8 7 f 8 - a 4 6 e 9 f 1 c b a c 6 < / d 1 p 1 : U U I D > < d 1 p 1 : _ e l e m e n t s > < d 2 : a n y T y p e   z : I d = " i 2 2 4 0 "   i : t y p e = " d 1 p 1 : M D M P r o p e r t y " > < d 1 p 1 : N a m e > _ 6 b 3 f d 9 7 4 _ 1 1 b 9 _ 4 1 0 7 _ 8 c 2 5 _ d c e d 1 9 2 0 5 5 e 4 < / d 1 p 1 : N a m e > < d 1 p 1 : P a r e n t   z : R e f = " i 2 2 3 8 " / > < d 1 p 1 : U U I D > 3 c 8 2 c 0 e e - 2 2 e f - 4 f 4 c - 9 5 5 5 - 7 b 0 0 8 1 c 5 2 3 f 4 < / d 1 p 1 : U U I D > < d 1 p 1 : C o n t a i n e r   z : R e f = " i 2 2 3 9 " / > < d 1 p 1 : V a l u e   i : t y p e = " d 1 : s t r i n g " > ' T 1 ' ! R 1 8 7 C 1 < / d 1 p 1 : V a l u e > < / d 2 : a n y T y p e > < d 2 : a n y T y p e   z : I d = " i 2 2 4 1 "   i : t y p e = " d 1 p 1 : M D M P r o p e r t y " > < d 1 p 1 : N a m e > _ 1 2 3 0 1 5 c 3 _ 4 1 7 4 _ 4 0 4 e _ 8 4 9 2 _ 5 0 6 4 7 a f a 9 d 7 1 < / d 1 p 1 : N a m e > < d 1 p 1 : P a r e n t   z : R e f = " i 2 2 3 8 " / > < d 1 p 1 : U U I D > f c e c c 6 c 4 - d e 8 d - 4 9 5 4 - b 9 b f - f 0 8 1 6 4 f e 2 c 9 b < / d 1 p 1 : U U I D > < d 1 p 1 : C o n t a i n e r   z : R e f = " i 2 2 3 9 " / > < d 1 p 1 : V a l u e   i : t y p e = " d 1 : s t r i n g " > ' T 2 ' ! R 1 8 7 C 1 < / d 1 p 1 : V a l u e > < / d 2 : a n y T y p e > < / d 1 p 1 : _ e l e m e n t s > < d 1 p 1 : _ c o n t e x t C o l l e c t i o n s > < d 2 : K e y V a l u e O f a n y T y p e C o m p o n e n t C o l l e c t i o n O f a n y T y p e g W H h t R N j > < d 2 : K e y   z : R e f = " i 1 8 " / > < d 2 : V a l u e   z : I d = " i 2 2 4 2 " > < d 1 p 1 : U U I D > 1 9 7 a 7 1 1 a - a 0 6 5 - 4 6 c c - b 8 8 f - c e 6 5 c 9 5 e 5 3 e b < / d 1 p 1 : U U I D > < d 1 p 1 : _ e l e m e n t s > < d 2 : a n y T y p e   z : R e f = " i 2 2 4 0 " / > < d 2 : a n y T y p e   z : R e f = " i 2 2 4 1 " / > < / d 1 p 1 : _ e l e m e n t s > < / d 2 : V a l u e > < / d 2 : K e y V a l u e O f a n y T y p e C o m p o n e n t C o l l e c t i o n O f a n y T y p e g W H h t R N j > < / d 1 p 1 : _ c o n t e x t C o l l e c t i o n s > < / d 1 p 1 : _ p r o p e r t i e s > < d 1 p 1 : C o n t a i n e r   z : R e f = " i 2 0 5 8 " / > < d 1 p 1 : _ l a b e l s > < d 2 : K e y V a l u e O f s t r i n g a n y T y p e > < d 2 : K e y > L a b e l < / d 2 : K e y > < d 2 : V a l u e   z : I d = " i 2 2 4 3 "   i : t y p e = " d 1 p 1 : L a b e l " > < d 1 p 1 : P a r e n t   z : R e f = " i 2 2 3 8 " / > < d 1 p 1 : U U I D > 4 d 3 8 2 4 0 4 - f a 9 f - 4 5 c 0 - 9 d 6 c - b 9 f 7 b 4 2 3 9 1 0 3 < / d 1 p 1 : U U I D > < d 1 p 1 : _ t e x t s > < d 2 : K e y V a l u e O f L a b e l . T e x t K e y s t r i n g _ S R k x G n 9 d > < d 2 : K e y > < d 1 p 1 : C o n t e x t   z : R e f = " i 1 8 " / > < d 1 p 1 : L a n g u a g e   z : R e f = " i 3 2 " / > < / d 2 : K e y > < d 2 : V a l u e > C h a u f f e u r < / 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2 4 4 "   i : t y p e = " d 1 p 1 : E l e m e n t " > < d 1 p 1 : N a m e > O u v r i e r & a m p ; 3 2 ; n o n & a m p ; 3 2 ; q u a l i f i & a m p ; 2 3 3 ; & a m p ; 4 4 ; & a m p ; 3 2 ; s p & a m p ; 2 3 3 ; c i a l i s & a m p ; 2 3 3 ; < / d 1 p 1 : N a m e > < d 1 p 1 : O b j e c t T y p e > E l e m e n t < / d 1 p 1 : O b j e c t T y p e > < d 1 p 1 : P a r e n t   z : R e f = " i 2 0 5 4 " / > < d 1 p 1 : U U I D > d d 1 d 7 f 1 a - e c a f - 4 4 b b - a 3 c 6 - 5 c 4 d d 3 7 9 0 d b a < / d 1 p 1 : U U I D > < d 1 p 1 : _ p r o p e r t i e s   z : I d = " i 2 2 4 5 "   i : t y p e = " d 1 p 1 : M D M P r o p e r t i e s " > < d 1 p 1 : P a r e n t   z : R e f = " i 2 2 4 4 " / > < d 1 p 1 : U U I D > 6 c b 1 b a d 9 - 0 e 4 f - 4 b c e - 9 5 6 3 - f 3 f 2 e 1 6 9 2 3 6 4 < / d 1 p 1 : U U I D > < d 1 p 1 : _ e l e m e n t s > < d 2 : a n y T y p e   z : I d = " i 2 2 4 6 "   i : t y p e = " d 1 p 1 : M D M P r o p e r t y " > < d 1 p 1 : N a m e > _ 6 b 3 f d 9 7 4 _ 1 1 b 9 _ 4 1 0 7 _ 8 c 2 5 _ d c e d 1 9 2 0 5 5 e 4 < / d 1 p 1 : N a m e > < d 1 p 1 : P a r e n t   z : R e f = " i 2 2 4 4 " / > < d 1 p 1 : U U I D > 3 4 3 d 0 1 7 2 - d b e f - 4 8 5 c - b f 7 3 - b 4 e 7 d d 4 6 e 0 2 0 < / d 1 p 1 : U U I D > < d 1 p 1 : C o n t a i n e r   z : R e f = " i 2 2 4 5 " / > < d 1 p 1 : V a l u e   i : t y p e = " d 1 : s t r i n g " > ' T 1 ' ! R 1 8 8 C 1 < / d 1 p 1 : V a l u e > < / d 2 : a n y T y p e > < d 2 : a n y T y p e   z : I d = " i 2 2 4 7 "   i : t y p e = " d 1 p 1 : M D M P r o p e r t y " > < d 1 p 1 : N a m e > _ 1 2 3 0 1 5 c 3 _ 4 1 7 4 _ 4 0 4 e _ 8 4 9 2 _ 5 0 6 4 7 a f a 9 d 7 1 < / d 1 p 1 : N a m e > < d 1 p 1 : P a r e n t   z : R e f = " i 2 2 4 4 " / > < d 1 p 1 : U U I D > 0 9 0 c b f e e - 4 1 5 4 - 4 6 1 e - b 0 3 0 - 3 b 7 e 3 c 6 0 3 0 0 e < / d 1 p 1 : U U I D > < d 1 p 1 : C o n t a i n e r   z : R e f = " i 2 2 4 5 " / > < d 1 p 1 : V a l u e   i : t y p e = " d 1 : s t r i n g " > ' T 2 ' ! R 1 8 8 C 1 < / d 1 p 1 : V a l u e > < / d 2 : a n y T y p e > < / d 1 p 1 : _ e l e m e n t s > < d 1 p 1 : _ c o n t e x t C o l l e c t i o n s > < d 2 : K e y V a l u e O f a n y T y p e C o m p o n e n t C o l l e c t i o n O f a n y T y p e g W H h t R N j > < d 2 : K e y   z : R e f = " i 1 8 " / > < d 2 : V a l u e   z : I d = " i 2 2 4 8 " > < d 1 p 1 : U U I D > e 6 0 7 d e 5 6 - 3 6 8 a - 4 d 6 a - 8 e c 0 - e 0 4 b 4 3 8 5 4 3 8 2 < / d 1 p 1 : U U I D > < d 1 p 1 : _ e l e m e n t s > < d 2 : a n y T y p e   z : R e f = " i 2 2 4 6 " / > < d 2 : a n y T y p e   z : R e f = " i 2 2 4 7 " / > < / d 1 p 1 : _ e l e m e n t s > < / d 2 : V a l u e > < / d 2 : K e y V a l u e O f a n y T y p e C o m p o n e n t C o l l e c t i o n O f a n y T y p e g W H h t R N j > < / d 1 p 1 : _ c o n t e x t C o l l e c t i o n s > < / d 1 p 1 : _ p r o p e r t i e s > < d 1 p 1 : C o n t a i n e r   z : R e f = " i 2 0 5 8 " / > < d 1 p 1 : _ l a b e l s > < d 2 : K e y V a l u e O f s t r i n g a n y T y p e > < d 2 : K e y > L a b e l < / d 2 : K e y > < d 2 : V a l u e   z : I d = " i 2 2 4 9 "   i : t y p e = " d 1 p 1 : L a b e l " > < d 1 p 1 : P a r e n t   z : R e f = " i 2 2 4 4 " / > < d 1 p 1 : U U I D > c d 1 0 0 c b c - 6 1 0 d - 4 3 8 4 - 9 0 b 2 - 3 0 c 3 8 0 7 5 8 4 f c < / d 1 p 1 : U U I D > < d 1 p 1 : _ t e x t s > < d 2 : K e y V a l u e O f L a b e l . T e x t K e y s t r i n g _ S R k x G n 9 d > < d 2 : K e y > < d 1 p 1 : C o n t e x t   z : R e f = " i 1 8 " / > < d 1 p 1 : L a n g u a g e   z : R e f = " i 3 2 " / > < / d 2 : K e y > < d 2 : V a l u e > O u v r i e r   n o n   q u a l i f i � ,   s p � c i a l i s � 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2 5 0 "   i : t y p e = " d 1 p 1 : E l e m e n t " > < d 1 p 1 : N a m e > O u v r i e r & a m p ; 3 2 ; a g r i c o l e < / d 1 p 1 : N a m e > < d 1 p 1 : O b j e c t T y p e > E l e m e n t < / d 1 p 1 : O b j e c t T y p e > < d 1 p 1 : P a r e n t   z : R e f = " i 2 0 5 4 " / > < d 1 p 1 : U U I D > 6 a 2 8 5 0 a 7 - 3 c d a - 4 7 5 d - a a f f - b 6 8 4 9 3 2 f 8 e 5 4 < / d 1 p 1 : U U I D > < d 1 p 1 : _ p r o p e r t i e s   z : I d = " i 2 2 5 1 "   i : t y p e = " d 1 p 1 : M D M P r o p e r t i e s " > < d 1 p 1 : P a r e n t   z : R e f = " i 2 2 5 0 " / > < d 1 p 1 : U U I D > 4 7 e 9 c 1 2 1 - 0 c 1 d - 4 c 6 c - b 4 8 f - 3 d a 5 7 9 e 3 c 3 5 4 < / d 1 p 1 : U U I D > < d 1 p 1 : _ e l e m e n t s > < d 2 : a n y T y p e   z : I d = " i 2 2 5 2 "   i : t y p e = " d 1 p 1 : M D M P r o p e r t y " > < d 1 p 1 : N a m e > _ 6 b 3 f d 9 7 4 _ 1 1 b 9 _ 4 1 0 7 _ 8 c 2 5 _ d c e d 1 9 2 0 5 5 e 4 < / d 1 p 1 : N a m e > < d 1 p 1 : P a r e n t   z : R e f = " i 2 2 5 0 " / > < d 1 p 1 : U U I D > 9 4 0 1 4 3 1 0 - 8 8 6 8 - 4 c 4 4 - 9 1 1 9 - 6 2 8 6 f 0 e 5 2 b a c < / d 1 p 1 : U U I D > < d 1 p 1 : C o n t a i n e r   z : R e f = " i 2 2 5 1 " / > < d 1 p 1 : V a l u e   i : t y p e = " d 1 : s t r i n g " > ' T 1 ' ! R 1 8 9 C 1 < / d 1 p 1 : V a l u e > < / d 2 : a n y T y p e > < d 2 : a n y T y p e   z : I d = " i 2 2 5 3 "   i : t y p e = " d 1 p 1 : M D M P r o p e r t y " > < d 1 p 1 : N a m e > _ 1 2 3 0 1 5 c 3 _ 4 1 7 4 _ 4 0 4 e _ 8 4 9 2 _ 5 0 6 4 7 a f a 9 d 7 1 < / d 1 p 1 : N a m e > < d 1 p 1 : P a r e n t   z : R e f = " i 2 2 5 0 " / > < d 1 p 1 : U U I D > 8 1 1 6 b 8 a e - 5 3 6 6 - 4 e e 2 - b 0 0 7 - c 3 a 1 6 0 4 c 3 e c 4 < / d 1 p 1 : U U I D > < d 1 p 1 : C o n t a i n e r   z : R e f = " i 2 2 5 1 " / > < d 1 p 1 : V a l u e   i : t y p e = " d 1 : s t r i n g " > ' T 2 ' ! R 1 8 9 C 1 < / d 1 p 1 : V a l u e > < / d 2 : a n y T y p e > < / d 1 p 1 : _ e l e m e n t s > < d 1 p 1 : _ c o n t e x t C o l l e c t i o n s > < d 2 : K e y V a l u e O f a n y T y p e C o m p o n e n t C o l l e c t i o n O f a n y T y p e g W H h t R N j > < d 2 : K e y   z : R e f = " i 1 8 " / > < d 2 : V a l u e   z : I d = " i 2 2 5 4 " > < d 1 p 1 : U U I D > a 2 0 c a d c 1 - 1 5 4 a - 4 d 7 4 - 8 0 b f - 4 6 0 a 7 2 6 6 1 3 0 8 < / d 1 p 1 : U U I D > < d 1 p 1 : _ e l e m e n t s > < d 2 : a n y T y p e   z : R e f = " i 2 2 5 2 " / > < d 2 : a n y T y p e   z : R e f = " i 2 2 5 3 " / > < / d 1 p 1 : _ e l e m e n t s > < / d 2 : V a l u e > < / d 2 : K e y V a l u e O f a n y T y p e C o m p o n e n t C o l l e c t i o n O f a n y T y p e g W H h t R N j > < / d 1 p 1 : _ c o n t e x t C o l l e c t i o n s > < / d 1 p 1 : _ p r o p e r t i e s > < d 1 p 1 : C o n t a i n e r   z : R e f = " i 2 0 5 8 " / > < d 1 p 1 : _ l a b e l s > < d 2 : K e y V a l u e O f s t r i n g a n y T y p e > < d 2 : K e y > L a b e l < / d 2 : K e y > < d 2 : V a l u e   z : I d = " i 2 2 5 5 "   i : t y p e = " d 1 p 1 : L a b e l " > < d 1 p 1 : P a r e n t   z : R e f = " i 2 2 5 0 " / > < d 1 p 1 : U U I D > 8 d b c 8 9 b c - 8 e d 8 - 4 9 6 3 - 8 2 4 1 - 1 6 a b f c 5 1 f 8 e c < / d 1 p 1 : U U I D > < d 1 p 1 : _ t e x t s > < d 2 : K e y V a l u e O f L a b e l . T e x t K e y s t r i n g _ S R k x G n 9 d > < d 2 : K e y > < d 1 p 1 : C o n t e x t   z : R e f = " i 1 8 " / > < d 1 p 1 : L a n g u a g e   z : R e f = " i 3 2 " / > < / d 2 : K e y > < d 2 : V a l u e > O u v r i e r   a g r i c o l e 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2 5 6 "   i : t y p e = " d 1 p 1 : E l e m e n t " > < d 1 p 1 : N a m e > A n c i e n & a m p ; 3 2 ; C a d r e & a m p ; 3 2 ; s u p & a m p ; 2 3 3 ; r i e u r < / d 1 p 1 : N a m e > < d 1 p 1 : O b j e c t T y p e > E l e m e n t < / d 1 p 1 : O b j e c t T y p e > < d 1 p 1 : P a r e n t   z : R e f = " i 2 0 5 4 " / > < d 1 p 1 : U U I D > d 0 1 2 b 6 e 3 - 8 8 6 7 - 4 3 1 a - a 7 5 6 - 7 a c f 4 e f f b 3 0 e < / d 1 p 1 : U U I D > < d 1 p 1 : _ p r o p e r t i e s   z : I d = " i 2 2 5 7 "   i : t y p e = " d 1 p 1 : M D M P r o p e r t i e s " > < d 1 p 1 : P a r e n t   z : R e f = " i 2 2 5 6 " / > < d 1 p 1 : U U I D > f 1 9 1 1 3 4 0 - d 5 0 2 - 4 b 0 0 - 9 5 2 e - 0 3 9 a b 7 8 3 5 d d 5 < / d 1 p 1 : U U I D > < d 1 p 1 : _ e l e m e n t s > < d 2 : a n y T y p e   z : I d = " i 2 2 5 8 "   i : t y p e = " d 1 p 1 : M D M P r o p e r t y " > < d 1 p 1 : N a m e > _ 6 b 3 f d 9 7 4 _ 1 1 b 9 _ 4 1 0 7 _ 8 c 2 5 _ d c e d 1 9 2 0 5 5 e 4 < / d 1 p 1 : N a m e > < d 1 p 1 : P a r e n t   z : R e f = " i 2 2 5 6 " / > < d 1 p 1 : U U I D > 5 3 a b 2 a 0 e - 1 2 4 0 - 4 3 a 7 - b c 8 6 - c 8 d a 9 d e 3 d 5 6 6 < / d 1 p 1 : U U I D > < d 1 p 1 : C o n t a i n e r   z : R e f = " i 2 2 5 7 " / > < d 1 p 1 : V a l u e   i : t y p e = " d 1 : s t r i n g " > ' T 1 ' ! R 1 9 0 C 1 < / d 1 p 1 : V a l u e > < / d 2 : a n y T y p e > < d 2 : a n y T y p e   z : I d = " i 2 2 5 9 "   i : t y p e = " d 1 p 1 : M D M P r o p e r t y " > < d 1 p 1 : N a m e > _ 1 2 3 0 1 5 c 3 _ 4 1 7 4 _ 4 0 4 e _ 8 4 9 2 _ 5 0 6 4 7 a f a 9 d 7 1 < / d 1 p 1 : N a m e > < d 1 p 1 : P a r e n t   z : R e f = " i 2 2 5 6 " / > < d 1 p 1 : U U I D > 1 1 4 f 8 d 2 5 - 2 6 9 6 - 4 f b f - 8 7 b 9 - 9 1 a b 8 0 8 c c c b 1 < / d 1 p 1 : U U I D > < d 1 p 1 : C o n t a i n e r   z : R e f = " i 2 2 5 7 " / > < d 1 p 1 : V a l u e   i : t y p e = " d 1 : s t r i n g " > ' T 2 ' ! R 1 9 0 C 1 < / d 1 p 1 : V a l u e > < / d 2 : a n y T y p e > < / d 1 p 1 : _ e l e m e n t s > < d 1 p 1 : _ c o n t e x t C o l l e c t i o n s > < d 2 : K e y V a l u e O f a n y T y p e C o m p o n e n t C o l l e c t i o n O f a n y T y p e g W H h t R N j > < d 2 : K e y   z : R e f = " i 1 8 " / > < d 2 : V a l u e   z : I d = " i 2 2 6 0 " > < d 1 p 1 : U U I D > 8 8 b d 9 d 9 d - 5 b b 4 - 4 c d 4 - 9 3 8 a - e a c 1 d e 4 d b 9 4 f < / d 1 p 1 : U U I D > < d 1 p 1 : _ e l e m e n t s > < d 2 : a n y T y p e   z : R e f = " i 2 2 5 8 " / > < d 2 : a n y T y p e   z : R e f = " i 2 2 5 9 " / > < / d 1 p 1 : _ e l e m e n t s > < / d 2 : V a l u e > < / d 2 : K e y V a l u e O f a n y T y p e C o m p o n e n t C o l l e c t i o n O f a n y T y p e g W H h t R N j > < / d 1 p 1 : _ c o n t e x t C o l l e c t i o n s > < / d 1 p 1 : _ p r o p e r t i e s > < d 1 p 1 : C o n t a i n e r   z : R e f = " i 2 0 5 8 " / > < d 1 p 1 : _ l a b e l s > < d 2 : K e y V a l u e O f s t r i n g a n y T y p e > < d 2 : K e y > L a b e l < / d 2 : K e y > < d 2 : V a l u e   z : I d = " i 2 2 6 1 "   i : t y p e = " d 1 p 1 : L a b e l " > < d 1 p 1 : P a r e n t   z : R e f = " i 2 2 5 6 " / > < d 1 p 1 : U U I D > c 7 1 9 4 8 f f - a 0 1 f - 4 3 7 3 - a a 6 4 - c c c d 8 1 b 7 3 7 9 2 < / d 1 p 1 : U U I D > < d 1 p 1 : _ t e x t s > < d 2 : K e y V a l u e O f L a b e l . T e x t K e y s t r i n g _ S R k x G n 9 d > < d 2 : K e y > < d 1 p 1 : C o n t e x t   z : R e f = " i 1 8 " / > < d 1 p 1 : L a n g u a g e   z : R e f = " i 3 2 " / > < / d 2 : K e y > < d 2 : V a l u e > A n c i e n   C a d r e   s u p � r i e u r < / 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2 6 2 "   i : t y p e = " d 1 p 1 : E l e m e n t " > < d 1 p 1 : N a m e > A n c i e n & a m p ; 3 2 ; E n c a d r e m e n t & a m p ; 3 2 ; e t & a m p ; 3 2 ; T e c h n i c i e n < / d 1 p 1 : N a m e > < d 1 p 1 : O b j e c t T y p e > E l e m e n t < / d 1 p 1 : O b j e c t T y p e > < d 1 p 1 : P a r e n t   z : R e f = " i 2 0 5 4 " / > < d 1 p 1 : U U I D > c f e c 0 3 e d - 0 7 c 8 - 4 b 9 3 - a 7 2 a - e b f 9 e 6 8 7 f c 8 e < / d 1 p 1 : U U I D > < d 1 p 1 : _ p r o p e r t i e s   z : I d = " i 2 2 6 3 "   i : t y p e = " d 1 p 1 : M D M P r o p e r t i e s " > < d 1 p 1 : P a r e n t   z : R e f = " i 2 2 6 2 " / > < d 1 p 1 : U U I D > 1 1 9 6 8 b 4 5 - f c 6 1 - 4 b 7 1 - 9 5 c 8 - 7 0 f a 4 b d 4 e 3 2 3 < / d 1 p 1 : U U I D > < d 1 p 1 : _ e l e m e n t s > < d 2 : a n y T y p e   z : I d = " i 2 2 6 4 "   i : t y p e = " d 1 p 1 : M D M P r o p e r t y " > < d 1 p 1 : N a m e > _ 6 b 3 f d 9 7 4 _ 1 1 b 9 _ 4 1 0 7 _ 8 c 2 5 _ d c e d 1 9 2 0 5 5 e 4 < / d 1 p 1 : N a m e > < d 1 p 1 : P a r e n t   z : R e f = " i 2 2 6 2 " / > < d 1 p 1 : U U I D > 3 3 5 7 0 2 7 3 - 6 5 a f - 4 b 0 8 - 9 c 2 8 - 4 d 9 3 9 c 3 1 e f f 2 < / d 1 p 1 : U U I D > < d 1 p 1 : C o n t a i n e r   z : R e f = " i 2 2 6 3 " / > < d 1 p 1 : V a l u e   i : t y p e = " d 1 : s t r i n g " > ' T 1 ' ! R 1 9 1 C 1 < / d 1 p 1 : V a l u e > < / d 2 : a n y T y p e > < d 2 : a n y T y p e   z : I d = " i 2 2 6 5 "   i : t y p e = " d 1 p 1 : M D M P r o p e r t y " > < d 1 p 1 : N a m e > _ 1 2 3 0 1 5 c 3 _ 4 1 7 4 _ 4 0 4 e _ 8 4 9 2 _ 5 0 6 4 7 a f a 9 d 7 1 < / d 1 p 1 : N a m e > < d 1 p 1 : P a r e n t   z : R e f = " i 2 2 6 2 " / > < d 1 p 1 : U U I D > 0 0 a c f e 5 2 - 4 6 4 6 - 4 a 5 0 - b 1 a e - e 7 a e 9 0 b 9 9 5 5 8 < / d 1 p 1 : U U I D > < d 1 p 1 : C o n t a i n e r   z : R e f = " i 2 2 6 3 " / > < d 1 p 1 : V a l u e   i : t y p e = " d 1 : s t r i n g " > ' T 2 ' ! R 1 9 1 C 1 < / d 1 p 1 : V a l u e > < / d 2 : a n y T y p e > < / d 1 p 1 : _ e l e m e n t s > < d 1 p 1 : _ c o n t e x t C o l l e c t i o n s > < d 2 : K e y V a l u e O f a n y T y p e C o m p o n e n t C o l l e c t i o n O f a n y T y p e g W H h t R N j > < d 2 : K e y   z : R e f = " i 1 8 " / > < d 2 : V a l u e   z : I d = " i 2 2 6 6 " > < d 1 p 1 : U U I D > 2 0 2 b e b 1 e - e 3 3 2 - 4 3 9 2 - b 6 5 a - f e d f e b c 6 1 6 5 f < / d 1 p 1 : U U I D > < d 1 p 1 : _ e l e m e n t s > < d 2 : a n y T y p e   z : R e f = " i 2 2 6 4 " / > < d 2 : a n y T y p e   z : R e f = " i 2 2 6 5 " / > < / d 1 p 1 : _ e l e m e n t s > < / d 2 : V a l u e > < / d 2 : K e y V a l u e O f a n y T y p e C o m p o n e n t C o l l e c t i o n O f a n y T y p e g W H h t R N j > < / d 1 p 1 : _ c o n t e x t C o l l e c t i o n s > < / d 1 p 1 : _ p r o p e r t i e s > < d 1 p 1 : C o n t a i n e r   z : R e f = " i 2 0 5 8 " / > < d 1 p 1 : _ l a b e l s > < d 2 : K e y V a l u e O f s t r i n g a n y T y p e > < d 2 : K e y > L a b e l < / d 2 : K e y > < d 2 : V a l u e   z : I d = " i 2 2 6 7 "   i : t y p e = " d 1 p 1 : L a b e l " > < d 1 p 1 : P a r e n t   z : R e f = " i 2 2 6 2 " / > < d 1 p 1 : U U I D > 5 4 1 c b 8 0 f - e 7 a 5 - 4 4 5 d - a 6 f 6 - 2 a 6 9 0 9 b b 3 9 3 c < / d 1 p 1 : U U I D > < d 1 p 1 : _ t e x t s > < d 2 : K e y V a l u e O f L a b e l . T e x t K e y s t r i n g _ S R k x G n 9 d > < d 2 : K e y > < d 1 p 1 : C o n t e x t   z : R e f = " i 1 8 " / > < d 1 p 1 : L a n g u a g e   z : R e f = " i 3 2 " / > < / d 2 : K e y > < d 2 : V a l u e > A n c i e n   E n c a d r e m e n t   e t   T e c h n i c i e n < / 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2 6 8 "   i : t y p e = " d 1 p 1 : E l e m e n t " > < d 1 p 1 : N a m e > A n c i e n & a m p ; 3 2 ; E m p l o y & a m p ; 2 3 3 ; < / d 1 p 1 : N a m e > < d 1 p 1 : O b j e c t T y p e > E l e m e n t < / d 1 p 1 : O b j e c t T y p e > < d 1 p 1 : P a r e n t   z : R e f = " i 2 0 5 4 " / > < d 1 p 1 : U U I D > 1 d 2 6 e a 4 5 - 1 4 5 0 - 4 8 c 5 - 8 9 5 7 - a 4 3 a b d 5 9 0 7 b a < / d 1 p 1 : U U I D > < d 1 p 1 : _ p r o p e r t i e s   z : I d = " i 2 2 6 9 "   i : t y p e = " d 1 p 1 : M D M P r o p e r t i e s " > < d 1 p 1 : P a r e n t   z : R e f = " i 2 2 6 8 " / > < d 1 p 1 : U U I D > 5 b b a 4 9 0 2 - 5 e 4 c - 4 a 2 4 - b a c 7 - a 3 2 7 3 7 5 a 6 7 4 3 < / d 1 p 1 : U U I D > < d 1 p 1 : _ e l e m e n t s > < d 2 : a n y T y p e   z : I d = " i 2 2 7 0 "   i : t y p e = " d 1 p 1 : M D M P r o p e r t y " > < d 1 p 1 : N a m e > _ 6 b 3 f d 9 7 4 _ 1 1 b 9 _ 4 1 0 7 _ 8 c 2 5 _ d c e d 1 9 2 0 5 5 e 4 < / d 1 p 1 : N a m e > < d 1 p 1 : P a r e n t   z : R e f = " i 2 2 6 8 " / > < d 1 p 1 : U U I D > e 3 2 8 f 7 9 3 - d 6 4 f - 4 5 0 7 - 9 2 6 e - 4 4 d a 5 6 8 f c 4 4 2 < / d 1 p 1 : U U I D > < d 1 p 1 : C o n t a i n e r   z : R e f = " i 2 2 6 9 " / > < d 1 p 1 : V a l u e   i : t y p e = " d 1 : s t r i n g " > ' T 1 ' ! R 1 9 2 C 1 < / d 1 p 1 : V a l u e > < / d 2 : a n y T y p e > < d 2 : a n y T y p e   z : I d = " i 2 2 7 1 "   i : t y p e = " d 1 p 1 : M D M P r o p e r t y " > < d 1 p 1 : N a m e > _ 1 2 3 0 1 5 c 3 _ 4 1 7 4 _ 4 0 4 e _ 8 4 9 2 _ 5 0 6 4 7 a f a 9 d 7 1 < / d 1 p 1 : N a m e > < d 1 p 1 : P a r e n t   z : R e f = " i 2 2 6 8 " / > < d 1 p 1 : U U I D > 0 1 e 7 4 2 5 6 - 6 7 2 4 - 4 1 0 3 - a 1 1 3 - c 2 d 1 8 a 1 d e 4 5 a < / d 1 p 1 : U U I D > < d 1 p 1 : C o n t a i n e r   z : R e f = " i 2 2 6 9 " / > < d 1 p 1 : V a l u e   i : t y p e = " d 1 : s t r i n g " > ' T 2 ' ! R 1 9 2 C 1 < / d 1 p 1 : V a l u e > < / d 2 : a n y T y p e > < / d 1 p 1 : _ e l e m e n t s > < d 1 p 1 : _ c o n t e x t C o l l e c t i o n s > < d 2 : K e y V a l u e O f a n y T y p e C o m p o n e n t C o l l e c t i o n O f a n y T y p e g W H h t R N j > < d 2 : K e y   z : R e f = " i 1 8 " / > < d 2 : V a l u e   z : I d = " i 2 2 7 2 " > < d 1 p 1 : U U I D > 7 5 c 2 c 4 6 3 - 6 1 a 8 - 4 e 2 8 - a 4 5 c - 1 1 1 f 9 2 b b 5 1 7 7 < / d 1 p 1 : U U I D > < d 1 p 1 : _ e l e m e n t s > < d 2 : a n y T y p e   z : R e f = " i 2 2 7 0 " / > < d 2 : a n y T y p e   z : R e f = " i 2 2 7 1 " / > < / d 1 p 1 : _ e l e m e n t s > < / d 2 : V a l u e > < / d 2 : K e y V a l u e O f a n y T y p e C o m p o n e n t C o l l e c t i o n O f a n y T y p e g W H h t R N j > < / d 1 p 1 : _ c o n t e x t C o l l e c t i o n s > < / d 1 p 1 : _ p r o p e r t i e s > < d 1 p 1 : C o n t a i n e r   z : R e f = " i 2 0 5 8 " / > < d 1 p 1 : _ l a b e l s > < d 2 : K e y V a l u e O f s t r i n g a n y T y p e > < d 2 : K e y > L a b e l < / d 2 : K e y > < d 2 : V a l u e   z : I d = " i 2 2 7 3 "   i : t y p e = " d 1 p 1 : L a b e l " > < d 1 p 1 : P a r e n t   z : R e f = " i 2 2 6 8 " / > < d 1 p 1 : U U I D > 5 d 5 9 c c 8 1 - 4 5 1 b - 4 d 9 d - a e a 6 - 9 4 6 7 4 a 4 c 6 3 7 d < / d 1 p 1 : U U I D > < d 1 p 1 : _ t e x t s > < d 2 : K e y V a l u e O f L a b e l . T e x t K e y s t r i n g _ S R k x G n 9 d > < d 2 : K e y > < d 1 p 1 : C o n t e x t   z : R e f = " i 1 8 " / > < d 1 p 1 : L a n g u a g e   z : R e f = " i 3 2 " / > < / d 2 : K e y > < d 2 : V a l u e > A n c i e n   E m p l o y � < / 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2 7 4 "   i : t y p e = " d 1 p 1 : E l e m e n t " > < d 1 p 1 : N a m e > E l & a m p ; 2 3 2 ; v e & a m p ; 4 4 ; & a m p ; 3 2 ; & a m p ; 2 3 3 ; t u d i a n t < / d 1 p 1 : N a m e > < d 1 p 1 : O b j e c t T y p e > E l e m e n t < / d 1 p 1 : O b j e c t T y p e > < d 1 p 1 : P a r e n t   z : R e f = " i 2 0 5 4 " / > < d 1 p 1 : U U I D > 9 a 5 4 0 e a d - 3 8 2 f - 4 d 5 8 - b 5 3 3 - 1 e 9 6 9 8 1 8 b 7 1 1 < / d 1 p 1 : U U I D > < d 1 p 1 : _ p r o p e r t i e s   z : I d = " i 2 2 7 5 "   i : t y p e = " d 1 p 1 : M D M P r o p e r t i e s " > < d 1 p 1 : P a r e n t   z : R e f = " i 2 2 7 4 " / > < d 1 p 1 : U U I D > 2 5 8 8 8 b c 8 - c f b 7 - 4 9 f 1 - b 5 5 f - f 8 5 c c b 4 0 3 6 c f < / d 1 p 1 : U U I D > < d 1 p 1 : _ e l e m e n t s > < d 2 : a n y T y p e   z : I d = " i 2 2 7 6 "   i : t y p e = " d 1 p 1 : M D M P r o p e r t y " > < d 1 p 1 : N a m e > _ 6 b 3 f d 9 7 4 _ 1 1 b 9 _ 4 1 0 7 _ 8 c 2 5 _ d c e d 1 9 2 0 5 5 e 4 < / d 1 p 1 : N a m e > < d 1 p 1 : P a r e n t   z : R e f = " i 2 2 7 4 " / > < d 1 p 1 : U U I D > d 8 e b 3 8 0 2 - 8 2 f d - 4 4 9 5 - a 9 a 4 - 0 f 6 0 0 9 5 5 3 f 3 3 < / d 1 p 1 : U U I D > < d 1 p 1 : C o n t a i n e r   z : R e f = " i 2 2 7 5 " / > < d 1 p 1 : V a l u e   i : t y p e = " d 1 : s t r i n g " > ' T 1 ' ! R 1 9 3 C 1 < / d 1 p 1 : V a l u e > < / d 2 : a n y T y p e > < d 2 : a n y T y p e   z : I d = " i 2 2 7 7 "   i : t y p e = " d 1 p 1 : M D M P r o p e r t y " > < d 1 p 1 : N a m e > _ 1 2 3 0 1 5 c 3 _ 4 1 7 4 _ 4 0 4 e _ 8 4 9 2 _ 5 0 6 4 7 a f a 9 d 7 1 < / d 1 p 1 : N a m e > < d 1 p 1 : P a r e n t   z : R e f = " i 2 2 7 4 " / > < d 1 p 1 : U U I D > a 2 e d 0 1 0 e - 2 3 2 b - 4 d a 7 - 8 d 8 6 - c 3 d 9 7 b 9 5 0 6 4 c < / d 1 p 1 : U U I D > < d 1 p 1 : C o n t a i n e r   z : R e f = " i 2 2 7 5 " / > < d 1 p 1 : V a l u e   i : t y p e = " d 1 : s t r i n g " > ' T 2 ' ! R 1 9 3 C 1 < / d 1 p 1 : V a l u e > < / d 2 : a n y T y p e > < / d 1 p 1 : _ e l e m e n t s > < d 1 p 1 : _ c o n t e x t C o l l e c t i o n s > < d 2 : K e y V a l u e O f a n y T y p e C o m p o n e n t C o l l e c t i o n O f a n y T y p e g W H h t R N j > < d 2 : K e y   z : R e f = " i 1 8 " / > < d 2 : V a l u e   z : I d = " i 2 2 7 8 " > < d 1 p 1 : U U I D > 7 4 3 2 c 7 0 3 - 0 b 5 c - 4 1 b 3 - 8 4 f f - 6 c 4 7 6 5 f 9 1 4 c 2 < / d 1 p 1 : U U I D > < d 1 p 1 : _ e l e m e n t s > < d 2 : a n y T y p e   z : R e f = " i 2 2 7 6 " / > < d 2 : a n y T y p e   z : R e f = " i 2 2 7 7 " / > < / d 1 p 1 : _ e l e m e n t s > < / d 2 : V a l u e > < / d 2 : K e y V a l u e O f a n y T y p e C o m p o n e n t C o l l e c t i o n O f a n y T y p e g W H h t R N j > < / d 1 p 1 : _ c o n t e x t C o l l e c t i o n s > < / d 1 p 1 : _ p r o p e r t i e s > < d 1 p 1 : C o n t a i n e r   z : R e f = " i 2 0 5 8 " / > < d 1 p 1 : _ l a b e l s > < d 2 : K e y V a l u e O f s t r i n g a n y T y p e > < d 2 : K e y > L a b e l < / d 2 : K e y > < d 2 : V a l u e   z : I d = " i 2 2 7 9 "   i : t y p e = " d 1 p 1 : L a b e l " > < d 1 p 1 : P a r e n t   z : R e f = " i 2 2 7 4 " / > < d 1 p 1 : U U I D > d 8 c 1 9 e f a - 1 1 2 7 - 4 4 4 6 - a 9 1 9 - e 6 2 6 6 d e 1 3 0 7 2 < / d 1 p 1 : U U I D > < d 1 p 1 : _ t e x t s > < d 2 : K e y V a l u e O f L a b e l . T e x t K e y s t r i n g _ S R k x G n 9 d > < d 2 : K e y > < d 1 p 1 : C o n t e x t   z : R e f = " i 1 8 " / > < d 1 p 1 : L a n g u a g e   z : R e f = " i 3 2 " / > < / d 2 : K e y > < d 2 : V a l u e > E l � v e ,   � t u d i a n t < / 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2 8 0 "   i : t y p e = " d 1 p 1 : E l e m e n t " > < d 1 p 1 : N a m e > P e r s o n n e & a m p ; 3 2 ; s a n s & a m p ; 3 2 ; a c t i v i t & a m p ; 2 3 3 ; & a m p ; 3 2 ; p r o f e s s i o n n e l l e & a m p ; 4 4 ; & a m p ; 3 2 ; h o m m e & a m p ; 4 7 ; f e m m e & a m p ; 3 2 ; a u & a m p ; 3 2 ; f o y e r < / d 1 p 1 : N a m e > < d 1 p 1 : O b j e c t T y p e > E l e m e n t < / d 1 p 1 : O b j e c t T y p e > < d 1 p 1 : P a r e n t   z : R e f = " i 2 0 5 4 " / > < d 1 p 1 : U U I D > c 2 6 8 6 0 e 8 - c c 3 0 - 4 a 8 0 - 9 7 b f - b 0 3 9 b b 0 f b e 4 9 < / d 1 p 1 : U U I D > < d 1 p 1 : _ p r o p e r t i e s   z : I d = " i 2 2 8 1 "   i : t y p e = " d 1 p 1 : M D M P r o p e r t i e s " > < d 1 p 1 : P a r e n t   z : R e f = " i 2 2 8 0 " / > < d 1 p 1 : U U I D > 6 8 8 4 5 f e 4 - c a 4 b - 4 5 3 d - 9 8 b 7 - 1 f 7 8 d 2 8 1 e e 2 4 < / d 1 p 1 : U U I D > < d 1 p 1 : _ e l e m e n t s > < d 2 : a n y T y p e   z : I d = " i 2 2 8 2 "   i : t y p e = " d 1 p 1 : M D M P r o p e r t y " > < d 1 p 1 : N a m e > _ 6 b 3 f d 9 7 4 _ 1 1 b 9 _ 4 1 0 7 _ 8 c 2 5 _ d c e d 1 9 2 0 5 5 e 4 < / d 1 p 1 : N a m e > < d 1 p 1 : P a r e n t   z : R e f = " i 2 2 8 0 " / > < d 1 p 1 : U U I D > 0 d 8 d d c f 1 - 3 8 2 1 - 4 7 a a - 8 b 1 f - f f 6 f 2 9 0 5 4 4 2 a < / d 1 p 1 : U U I D > < d 1 p 1 : C o n t a i n e r   z : R e f = " i 2 2 8 1 " / > < d 1 p 1 : V a l u e   i : t y p e = " d 1 : s t r i n g " > ' T 1 ' ! R 1 9 4 C 1 < / d 1 p 1 : V a l u e > < / d 2 : a n y T y p e > < d 2 : a n y T y p e   z : I d = " i 2 2 8 3 "   i : t y p e = " d 1 p 1 : M D M P r o p e r t y " > < d 1 p 1 : N a m e > _ 1 2 3 0 1 5 c 3 _ 4 1 7 4 _ 4 0 4 e _ 8 4 9 2 _ 5 0 6 4 7 a f a 9 d 7 1 < / d 1 p 1 : N a m e > < d 1 p 1 : P a r e n t   z : R e f = " i 2 2 8 0 " / > < d 1 p 1 : U U I D > 1 a 5 a e 3 6 0 - c f a a - 4 7 6 1 - 9 9 9 3 - 4 0 1 c 3 2 7 a 9 f e 5 < / d 1 p 1 : U U I D > < d 1 p 1 : C o n t a i n e r   z : R e f = " i 2 2 8 1 " / > < d 1 p 1 : V a l u e   i : t y p e = " d 1 : s t r i n g " > ' T 2 ' ! R 1 9 4 C 1 < / d 1 p 1 : V a l u e > < / d 2 : a n y T y p e > < / d 1 p 1 : _ e l e m e n t s > < d 1 p 1 : _ c o n t e x t C o l l e c t i o n s > < d 2 : K e y V a l u e O f a n y T y p e C o m p o n e n t C o l l e c t i o n O f a n y T y p e g W H h t R N j > < d 2 : K e y   z : R e f = " i 1 8 " / > < d 2 : V a l u e   z : I d = " i 2 2 8 4 " > < d 1 p 1 : U U I D > 9 b c 3 4 c 3 d - 3 9 1 0 - 4 3 9 c - 8 b a c - 1 6 d 7 7 c a 3 f 2 c 2 < / d 1 p 1 : U U I D > < d 1 p 1 : _ e l e m e n t s > < d 2 : a n y T y p e   z : R e f = " i 2 2 8 2 " / > < d 2 : a n y T y p e   z : R e f = " i 2 2 8 3 " / > < / d 1 p 1 : _ e l e m e n t s > < / d 2 : V a l u e > < / d 2 : K e y V a l u e O f a n y T y p e C o m p o n e n t C o l l e c t i o n O f a n y T y p e g W H h t R N j > < / d 1 p 1 : _ c o n t e x t C o l l e c t i o n s > < / d 1 p 1 : _ p r o p e r t i e s > < d 1 p 1 : C o n t a i n e r   z : R e f = " i 2 0 5 8 " / > < d 1 p 1 : _ l a b e l s > < d 2 : K e y V a l u e O f s t r i n g a n y T y p e > < d 2 : K e y > L a b e l < / d 2 : K e y > < d 2 : V a l u e   z : I d = " i 2 2 8 5 "   i : t y p e = " d 1 p 1 : L a b e l " > < d 1 p 1 : P a r e n t   z : R e f = " i 2 2 8 0 " / > < d 1 p 1 : U U I D > c 7 f b b 1 1 b - 1 f f c - 4 8 f 6 - a 0 b 5 - 4 5 6 e b b 4 e e 3 1 a < / d 1 p 1 : U U I D > < d 1 p 1 : _ t e x t s > < d 2 : K e y V a l u e O f L a b e l . T e x t K e y s t r i n g _ S R k x G n 9 d > < d 2 : K e y > < d 1 p 1 : C o n t e x t   z : R e f = " i 1 8 " / > < d 1 p 1 : L a n g u a g e   z : R e f = " i 3 2 " / > < / d 2 : K e y > < d 2 : V a l u e > P e r s o n n e   s a n s   a c t i v i t �   p r o f e s s i o n n e l l e ,   h o m m e / f e m m e   a u   f o y e r < / 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2 8 6 "   i : t y p e = " d 1 p 1 : E l e m e n t " > < d 1 p 1 : N a m e > S T & a m p ; 3 2 ; I n a c t i f s & a m p ; 3 2 ; & a m p ; 4 5 ; & a m p ; 3 2 ; S T & a m p ; 3 2 ; I n a c t i f s & a m p ; 3 2 ; & a m p ; 4 5 ; & a m p ; 3 2 ; S T & a m p ; 3 2 ; I n a c t i f s _ 3 < / d 1 p 1 : N a m e > < d 1 p 1 : O b j e c t T y p e > E l e m e n t < / d 1 p 1 : O b j e c t T y p e > < d 1 p 1 : P a r e n t   z : R e f = " i 2 0 5 4 " / > < d 1 p 1 : U U I D > 3 c 6 c 6 3 f c - 3 e d f - 4 d 4 e - a 2 6 7 - c 2 1 0 1 4 1 b 2 a 7 c < / d 1 p 1 : U U I D > < d 1 p 1 : _ p r o p e r t i e s   z : I d = " i 2 2 8 7 "   i : t y p e = " d 1 p 1 : M D M P r o p e r t i e s " > < d 1 p 1 : P a r e n t   z : R e f = " i 2 2 8 6 " / > < d 1 p 1 : U U I D > e d b 8 a 5 b a - 9 1 3 a - 4 8 0 4 - 9 f 0 c - 4 2 d 2 6 5 4 d 1 3 b 9 < / d 1 p 1 : U U I D > < d 1 p 1 : _ e l e m e n t s > < d 2 : a n y T y p e   z : I d = " i 2 2 8 8 "   i : t y p e = " d 1 p 1 : M D M P r o p e r t y " > < d 1 p 1 : N a m e > _ 1 2 3 0 1 5 c 3 _ 4 1 7 4 _ 4 0 4 e _ 8 4 9 2 _ 5 0 6 4 7 a f a 9 d 7 1 < / d 1 p 1 : N a m e > < d 1 p 1 : P a r e n t   z : R e f = " i 2 2 8 6 " / > < d 1 p 1 : U U I D > 8 f d 0 e 2 6 3 - e d b 0 - 4 c 1 a - b 8 d b - 2 0 3 2 d 6 f 9 d e 5 f < / d 1 p 1 : U U I D > < d 1 p 1 : C o n t a i n e r   z : R e f = " i 2 2 8 7 " / > < d 1 p 1 : V a l u e   i : t y p e = " d 1 : s t r i n g " > ' T 2 ' ! R 1 6 4 C 1 < / d 1 p 1 : V a l u e > < / d 2 : a n y T y p e > < / d 1 p 1 : _ e l e m e n t s > < d 1 p 1 : _ c o n t e x t C o l l e c t i o n s > < d 2 : K e y V a l u e O f a n y T y p e C o m p o n e n t C o l l e c t i o n O f a n y T y p e g W H h t R N j > < d 2 : K e y   z : R e f = " i 1 8 " / > < d 2 : V a l u e   z : I d = " i 2 2 8 9 " > < d 1 p 1 : U U I D > 6 a 2 1 d c e f - c b 9 1 - 4 4 0 8 - 9 8 8 2 - 1 e a b b 5 0 3 f 2 8 0 < / d 1 p 1 : U U I D > < d 1 p 1 : _ e l e m e n t s > < d 2 : a n y T y p e   z : R e f = " i 2 2 8 8 " / > < / d 1 p 1 : _ e l e m e n t s > < / d 2 : V a l u e > < / d 2 : K e y V a l u e O f a n y T y p e C o m p o n e n t C o l l e c t i o n O f a n y T y p e g W H h t R N j > < / d 1 p 1 : _ c o n t e x t C o l l e c t i o n s > < / d 1 p 1 : _ p r o p e r t i e s > < d 1 p 1 : C o n t a i n e r   z : R e f = " i 2 0 5 8 " / > < d 1 p 1 : _ l a b e l s > < d 2 : K e y V a l u e O f s t r i n g a n y T y p e > < d 2 : K e y > L a b e l < / d 2 : K e y > < d 2 : V a l u e   z : I d = " i 2 2 9 0 "   i : t y p e = " d 1 p 1 : L a b e l " > < d 1 p 1 : P a r e n t   z : R e f = " i 2 2 8 6 " / > < d 1 p 1 : U U I D > c 0 5 0 d 3 8 e - d 7 0 2 - 4 1 9 1 - 8 6 2 8 - 2 3 8 e d 5 d f 7 6 6 f < / d 1 p 1 : U U I D > < d 1 p 1 : _ t e x t s > < d 2 : K e y V a l u e O f L a b e l . T e x t K e y s t r i n g _ S R k x G n 9 d > < d 2 : K e y > < d 1 p 1 : C o n t e x t   z : R e f = " i 1 8 " / > < d 1 p 1 : L a n g u a g e   z : R e f = " i 3 2 " / > < / d 2 : K e y > < d 2 : V a l u e > S T   I n a c t i f s 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2 2 9 1 " > < d 1 p 1 : U U I D > 3 4 d 5 3 5 9 3 - f 9 2 7 - 4 f b 2 - 8 7 5 d - f 5 a 9 9 0 4 6 f d 0 5 < / d 1 p 1 : U U I D > < d 1 p 1 : _ e l e m e n t s > < d 2 : a n y T y p e   z : R e f = " i 2 0 5 9 " / > < d 2 : a n y T y p e   z : R e f = " i 2 0 6 5 " / > < d 2 : a n y T y p e   z : R e f = " i 2 0 7 1 " / > < d 2 : a n y T y p e   z : R e f = " i 2 0 7 7 " / > < d 2 : a n y T y p e   z : R e f = " i 2 0 8 3 " / > < d 2 : a n y T y p e   z : R e f = " i 2 0 8 9 " / > < d 2 : a n y T y p e   z : R e f = " i 2 0 9 5 " / > < d 2 : a n y T y p e   z : R e f = " i 2 1 0 1 " / > < d 2 : a n y T y p e   z : R e f = " i 2 1 0 6 " / > < d 2 : a n y T y p e   z : R e f = " i 2 1 1 2 " / > < d 2 : a n y T y p e   z : R e f = " i 2 1 1 8 " / > < d 2 : a n y T y p e   z : R e f = " i 2 1 2 4 " / > < d 2 : a n y T y p e   z : R e f = " i 2 1 3 0 " / > < d 2 : a n y T y p e   z : R e f = " i 2 1 3 6 " / > < d 2 : a n y T y p e   z : R e f = " i 2 1 4 2 " / > < d 2 : a n y T y p e   z : R e f = " i 2 1 4 8 " / > < d 2 : a n y T y p e   z : R e f = " i 2 1 5 4 " / > < d 2 : a n y T y p e   z : R e f = " i 2 1 6 0 " / > < d 2 : a n y T y p e   z : R e f = " i 2 1 6 6 " / > < d 2 : a n y T y p e   z : R e f = " i 2 1 7 2 " / > < d 2 : a n y T y p e   z : R e f = " i 2 1 7 8 " / > < d 2 : a n y T y p e   z : R e f = " i 2 1 8 4 " / > < d 2 : a n y T y p e   z : R e f = " i 2 1 9 0 " / > < d 2 : a n y T y p e   z : R e f = " i 2 1 9 6 " / > < d 2 : a n y T y p e   z : R e f = " i 2 2 0 2 " / > < d 2 : a n y T y p e   z : R e f = " i 2 2 0 8 " / > < d 2 : a n y T y p e   z : R e f = " i 2 2 1 4 " / > < d 2 : a n y T y p e   z : R e f = " i 2 2 2 0 " / > < d 2 : a n y T y p e   z : R e f = " i 2 2 2 6 " / > < d 2 : a n y T y p e   z : R e f = " i 2 2 3 2 " / > < d 2 : a n y T y p e   z : R e f = " i 2 2 3 8 " / > < d 2 : a n y T y p e   z : R e f = " i 2 2 4 4 " / > < d 2 : a n y T y p e   z : R e f = " i 2 2 5 0 " / > < d 2 : a n y T y p e   z : R e f = " i 2 2 5 6 " / > < d 2 : a n y T y p e   z : R e f = " i 2 2 6 2 " / > < d 2 : a n y T y p e   z : R e f = " i 2 2 6 8 " / > < d 2 : a n y T y p e   z : R e f = " i 2 2 7 4 " / > < d 2 : a n y T y p e   z : R e f = " i 2 2 8 0 " / > < d 2 : a n y T y p e   z : R e f = " i 2 2 8 6 " / > < / 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2 2 9 2 "   i : t y p e = " d 1 p 1 : V a r i a b l e " > < d 1 p 1 : N a m e > r s 1 & a m p ; 4 6 ; & a m p ; 3 2 ; A c t u e l l e m e n t & a m p ; 3 2 ; v o t r e & a m p ; 3 2 ; r & a m p ; 2 3 3 ; s i d e n c e & a m p ; 3 2 ; p r i n c i p a l e & a m p ; 3 2 ; e s t & a m p ; 4 5 ; e l l e & a m p ; 3 2 ; & a m p ; 6 3 ; < / d 1 p 1 : N a m e > < d 1 p 1 : O b j e c t T y p e > V a r i a b l e < / d 1 p 1 : O b j e c t T y p e > < d 1 p 1 : P a r e n t   z : R e f = " i 1 4 " / > < d 1 p 1 : U U I D > e e 8 1 0 d e 1 - 4 6 b b - 4 a c 4 - 8 b a 7 - 2 8 d d 5 d 4 e e 8 4 7 < / d 1 p 1 : U U I D > < d 1 p 1 : _ p r o p e r t i e s   z : I d = " i 2 2 9 3 "   i : t y p e = " d 1 p 1 : M D M P r o p e r t i e s " > < d 1 p 1 : P a r e n t   z : R e f = " i 2 2 9 2 " / > < d 1 p 1 : U U I D > 7 1 6 4 8 f 2 4 - 2 7 b 6 - 4 7 6 8 - b a 5 1 - 6 e 6 b d f d 6 e 0 e 2 < / d 1 p 1 : U U I D > < d 1 p 1 : _ e l e m e n t s / > < d 1 p 1 : _ c o n t e x t C o l l e c t i o n s > < d 2 : K e y V a l u e O f a n y T y p e C o m p o n e n t C o l l e c t i o n O f a n y T y p e g W H h t R N j > < d 2 : K e y   z : R e f = " i 1 8 " / > < d 2 : V a l u e   z : I d = " i 2 2 9 4 " > < d 1 p 1 : U U I D > 8 d e b c 7 3 7 - 7 6 c 8 - 4 d 7 6 - a 6 8 e - 4 5 4 f 6 5 9 7 f 8 9 3 < / d 1 p 1 : U U I D > < d 1 p 1 : _ e l e m e n t s / > < / d 2 : V a l u e > < / d 2 : K e y V a l u e O f a n y T y p e C o m p o n e n t C o l l e c t i o n O f a n y T y p e g W H h t R N j > < / d 1 p 1 : _ c o n t e x t C o l l e c t i o n s > < / d 1 p 1 : _ p r o p e r t i e s > < d 1 p 1 : C o n t a i n e r   z : R e f = " i 2 7 " / > < d 1 p 1 : _ l a b e l s > < d 2 : K e y V a l u e O f s t r i n g a n y T y p e > < d 2 : K e y > L a b e l < / d 2 : K e y > < d 2 : V a l u e   z : I d = " i 2 2 9 5 "   i : t y p e = " d 1 p 1 : L a b e l " > < d 1 p 1 : P a r e n t   z : R e f = " i 2 2 9 2 " / > < d 1 p 1 : U U I D > 5 c 9 8 5 b 8 9 - 5 d 8 7 - 4 5 d a - 9 0 9 e - b f 6 b e 7 0 0 6 9 4 e < / d 1 p 1 : U U I D > < d 1 p 1 : _ t e x t s > < d 2 : K e y V a l u e O f L a b e l . T e x t K e y s t r i n g _ S R k x G n 9 d > < d 2 : K e y > < d 1 p 1 : C o n t e x t   z : R e f = " i 1 8 " / > < d 1 p 1 : L a n g u a g e   z : R e f = " i 3 2 " / > < / d 2 : K e y > < d 2 : V a l u e > r s 1 .   A c t u e l l e m e n t   v o t r e   r � s i d e n c e   p r i n c i p a l e   e s t - e l l e   ? < / 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2 2 9 6 "   i : t y p e = " d 1 p 1 : E l e m e n t s " > < d 1 p 1 : P a r e n t   z : R e f = " i 2 2 9 2 " / > < d 1 p 1 : U U I D > 5 3 7 9 4 9 b 3 - 2 0 4 d - 4 5 d 1 - a b 4 9 - 7 9 a 6 b 9 4 2 e 9 e 0 < / d 1 p 1 : U U I D > < d 1 p 1 : _ e l e m e n t s > < d 2 : a n y T y p e   z : I d = " i 2 2 9 7 "   i : t y p e = " d 1 p 1 : E l e m e n t " > < d 1 p 1 : N a m e > B A S E < / d 1 p 1 : N a m e > < d 1 p 1 : O b j e c t T y p e > E l e m e n t < / d 1 p 1 : O b j e c t T y p e > < d 1 p 1 : P a r e n t   z : R e f = " i 2 2 9 2 " / > < d 1 p 1 : U U I D > 0 0 9 2 e c b 8 - 3 b 2 6 - 4 b 1 4 - a d 7 3 - f e 4 b 0 6 c c 4 7 4 b < / d 1 p 1 : U U I D > < d 1 p 1 : _ p r o p e r t i e s   z : I d = " i 2 2 9 8 "   i : t y p e = " d 1 p 1 : M D M P r o p e r t i e s " > < d 1 p 1 : P a r e n t   z : R e f = " i 2 2 9 7 " / > < d 1 p 1 : U U I D > b d b 2 5 0 9 5 - 5 f f 7 - 4 6 e b - 9 6 f 5 - 4 8 5 b e 8 9 5 f 0 1 d < / d 1 p 1 : U U I D > < d 1 p 1 : _ e l e m e n t s > < d 2 : a n y T y p e   z : I d = " i 2 2 9 9 "   i : t y p e = " d 1 p 1 : M D M P r o p e r t y " > < d 1 p 1 : N a m e > _ 7 5 c 3 2 5 7 9 _ 9 4 b d _ 4 a 7 3 _ a d 6 f _ a b 3 9 6 a 8 7 7 6 d 3 < / d 1 p 1 : N a m e > < d 1 p 1 : P a r e n t   z : R e f = " i 2 2 9 7 " / > < d 1 p 1 : U U I D > 4 7 4 2 5 c 3 b - 4 1 0 e - 4 a d a - 9 b 6 6 - 5 e d c 2 c 6 b 6 f c d < / d 1 p 1 : U U I D > < d 1 p 1 : C o n t a i n e r   z : R e f = " i 2 2 9 8 " / > < d 1 p 1 : V a l u e   i : t y p e = " d 1 : s t r i n g " > ' T 1 ' ! R 2 0 4 C 1 < / d 1 p 1 : V a l u e > < / d 2 : a n y T y p e > < d 2 : a n y T y p e   z : I d = " i 2 3 0 0 "   i : t y p e = " d 1 p 1 : M D M P r o p e r t y " > < d 1 p 1 : N a m e > _ d 4 5 c e b a c _ 4 c 2 e _ 4 2 d 1 _ a 4 1 3 _ 6 f e 2 f f c d 1 8 d 2 < / d 1 p 1 : N a m e > < d 1 p 1 : P a r e n t   z : R e f = " i 2 2 9 7 " / > < d 1 p 1 : U U I D > 2 f 5 0 7 9 5 d - 3 3 7 6 - 4 1 1 c - 9 b 8 2 - d 6 d 3 8 6 2 2 2 0 c 8 < / d 1 p 1 : U U I D > < d 1 p 1 : C o n t a i n e r   z : R e f = " i 2 2 9 8 " / > < d 1 p 1 : V a l u e   i : t y p e = " d 1 : s t r i n g " > ' T 2 ' ! R 2 0 4 C 1 < / d 1 p 1 : V a l u e > < / d 2 : a n y T y p e > < / d 1 p 1 : _ e l e m e n t s > < d 1 p 1 : _ c o n t e x t C o l l e c t i o n s > < d 2 : K e y V a l u e O f a n y T y p e C o m p o n e n t C o l l e c t i o n O f a n y T y p e g W H h t R N j > < d 2 : K e y   z : R e f = " i 1 8 " / > < d 2 : V a l u e   z : I d = " i 2 3 0 1 " > < d 1 p 1 : U U I D > f 2 9 2 2 b 5 9 - 5 e d 6 - 4 d c 6 - 9 1 b f - b b a 5 7 6 1 9 e d 8 f < / d 1 p 1 : U U I D > < d 1 p 1 : _ e l e m e n t s > < d 2 : a n y T y p e   z : R e f = " i 2 2 9 9 " / > < d 2 : a n y T y p e   z : R e f = " i 2 3 0 0 " / > < / d 1 p 1 : _ e l e m e n t s > < / d 2 : V a l u e > < / d 2 : K e y V a l u e O f a n y T y p e C o m p o n e n t C o l l e c t i o n O f a n y T y p e g W H h t R N j > < / d 1 p 1 : _ c o n t e x t C o l l e c t i o n s > < / d 1 p 1 : _ p r o p e r t i e s > < d 1 p 1 : C o n t a i n e r   z : R e f = " i 2 2 9 6 " / > < d 1 p 1 : _ l a b e l s > < d 2 : K e y V a l u e O f s t r i n g a n y T y p e > < d 2 : K e y > L a b e l < / d 2 : K e y > < d 2 : V a l u e   z : I d = " i 2 3 0 2 "   i : t y p e = " d 1 p 1 : L a b e l " > < d 1 p 1 : P a r e n t   z : R e f = " i 2 2 9 7 " / > < d 1 p 1 : U U I D > 3 9 6 5 e 1 0 0 - 8 8 5 6 - 4 8 b 2 - a 1 5 7 - d 2 d e 6 0 c 2 3 d 8 5 < / 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2 3 0 3 "   i : t y p e = " d 1 p 1 : E l e m e n t " > < d 1 p 1 : N a m e > U n & a m p ; 3 2 ; a p p a r t e m e n t & a m p ; 3 2 ; e n & a m p ; 3 2 ; v i l l e < / d 1 p 1 : N a m e > < d 1 p 1 : O b j e c t T y p e > E l e m e n t < / d 1 p 1 : O b j e c t T y p e > < d 1 p 1 : P a r e n t   z : R e f = " i 2 2 9 2 " / > < d 1 p 1 : U U I D > 3 7 e 1 8 9 e b - 8 5 a 3 - 4 a 1 1 - 9 3 6 0 - 9 c a 0 d 2 6 4 b b 7 7 < / d 1 p 1 : U U I D > < d 1 p 1 : _ p r o p e r t i e s   z : I d = " i 2 3 0 4 "   i : t y p e = " d 1 p 1 : M D M P r o p e r t i e s " > < d 1 p 1 : P a r e n t   z : R e f = " i 2 3 0 3 " / > < d 1 p 1 : U U I D > 4 f a b b d f 2 - 3 7 8 7 - 4 f 4 7 - 9 b 6 0 - 4 1 1 1 8 d b 2 e b 8 d < / d 1 p 1 : U U I D > < d 1 p 1 : _ e l e m e n t s > < d 2 : a n y T y p e   z : I d = " i 2 3 0 5 "   i : t y p e = " d 1 p 1 : M D M P r o p e r t y " > < d 1 p 1 : N a m e > _ 7 5 c 3 2 5 7 9 _ 9 4 b d _ 4 a 7 3 _ a d 6 f _ a b 3 9 6 a 8 7 7 6 d 3 < / d 1 p 1 : N a m e > < d 1 p 1 : P a r e n t   z : R e f = " i 2 3 0 3 " / > < d 1 p 1 : U U I D > 6 9 4 e 2 a 3 6 - 3 5 c 0 - 4 0 0 9 - 9 2 2 c - 9 e 8 5 4 8 c 2 5 1 1 d < / d 1 p 1 : U U I D > < d 1 p 1 : C o n t a i n e r   z : R e f = " i 2 3 0 4 " / > < d 1 p 1 : V a l u e   i : t y p e = " d 1 : s t r i n g " > ' T 1 ' ! R 2 0 5 C 1 < / d 1 p 1 : V a l u e > < / d 2 : a n y T y p e > < d 2 : a n y T y p e   z : I d = " i 2 3 0 6 "   i : t y p e = " d 1 p 1 : M D M P r o p e r t y " > < d 1 p 1 : N a m e > _ d 4 5 c e b a c _ 4 c 2 e _ 4 2 d 1 _ a 4 1 3 _ 6 f e 2 f f c d 1 8 d 2 < / d 1 p 1 : N a m e > < d 1 p 1 : P a r e n t   z : R e f = " i 2 3 0 3 " / > < d 1 p 1 : U U I D > 6 a b d b e 3 7 - f e c 1 - 4 f 9 8 - 8 a 5 6 - b d 6 3 c 7 3 1 6 5 2 d < / d 1 p 1 : U U I D > < d 1 p 1 : C o n t a i n e r   z : R e f = " i 2 3 0 4 " / > < d 1 p 1 : V a l u e   i : t y p e = " d 1 : s t r i n g " > ' T 2 ' ! R 2 0 5 C 1 < / d 1 p 1 : V a l u e > < / d 2 : a n y T y p e > < / d 1 p 1 : _ e l e m e n t s > < d 1 p 1 : _ c o n t e x t C o l l e c t i o n s > < d 2 : K e y V a l u e O f a n y T y p e C o m p o n e n t C o l l e c t i o n O f a n y T y p e g W H h t R N j > < d 2 : K e y   z : R e f = " i 1 8 " / > < d 2 : V a l u e   z : I d = " i 2 3 0 7 " > < d 1 p 1 : U U I D > f 7 d 3 f e c 6 - a 1 b 9 - 4 c 9 c - b d d 5 - 1 4 1 d 3 8 0 2 0 5 d b < / d 1 p 1 : U U I D > < d 1 p 1 : _ e l e m e n t s > < d 2 : a n y T y p e   z : R e f = " i 2 3 0 5 " / > < d 2 : a n y T y p e   z : R e f = " i 2 3 0 6 " / > < / d 1 p 1 : _ e l e m e n t s > < / d 2 : V a l u e > < / d 2 : K e y V a l u e O f a n y T y p e C o m p o n e n t C o l l e c t i o n O f a n y T y p e g W H h t R N j > < / d 1 p 1 : _ c o n t e x t C o l l e c t i o n s > < / d 1 p 1 : _ p r o p e r t i e s > < d 1 p 1 : C o n t a i n e r   z : R e f = " i 2 2 9 6 " / > < d 1 p 1 : _ l a b e l s > < d 2 : K e y V a l u e O f s t r i n g a n y T y p e > < d 2 : K e y > L a b e l < / d 2 : K e y > < d 2 : V a l u e   z : I d = " i 2 3 0 8 "   i : t y p e = " d 1 p 1 : L a b e l " > < d 1 p 1 : P a r e n t   z : R e f = " i 2 3 0 3 " / > < d 1 p 1 : U U I D > f 5 f b 4 9 1 1 - d e 0 c - 4 c d 5 - a c c e - 4 4 e 7 0 a e 8 9 b 5 e < / d 1 p 1 : U U I D > < d 1 p 1 : _ t e x t s > < d 2 : K e y V a l u e O f L a b e l . T e x t K e y s t r i n g _ S R k x G n 9 d > < d 2 : K e y > < d 1 p 1 : C o n t e x t   z : R e f = " i 1 8 " / > < d 1 p 1 : L a n g u a g e   z : R e f = " i 3 2 " / > < / d 2 : K e y > < d 2 : V a l u e > U n   a p p a r t e m e n t   e n   v i l l e 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3 0 9 "   i : t y p e = " d 1 p 1 : E l e m e n t " > < d 1 p 1 : N a m e > U n e & a m p ; 3 2 ; m a i s o n & a m p ; 3 2 ; i n d i v i d u e l l e & a m p ; 3 2 ; e n & a m p ; 3 2 ; v i l l e & a m p ; 3 2 ; o u & a m p ; 3 2 ; d a n s & a m p ; 3 2 ; s e s & a m p ; 3 2 ; a l e n t o u r s < / d 1 p 1 : N a m e > < d 1 p 1 : O b j e c t T y p e > E l e m e n t < / d 1 p 1 : O b j e c t T y p e > < d 1 p 1 : P a r e n t   z : R e f = " i 2 2 9 2 " / > < d 1 p 1 : U U I D > e 7 9 8 7 0 7 b - f 1 9 2 - 4 a b 3 - 9 b 1 7 - e f e c a 1 d b 0 1 a e < / d 1 p 1 : U U I D > < d 1 p 1 : _ p r o p e r t i e s   z : I d = " i 2 3 1 0 "   i : t y p e = " d 1 p 1 : M D M P r o p e r t i e s " > < d 1 p 1 : P a r e n t   z : R e f = " i 2 3 0 9 " / > < d 1 p 1 : U U I D > 5 0 d 7 2 3 e 1 - 7 f 4 3 - 4 9 3 6 - a 0 4 b - 8 b d c 8 b d 1 1 8 5 8 < / d 1 p 1 : U U I D > < d 1 p 1 : _ e l e m e n t s > < d 2 : a n y T y p e   z : I d = " i 2 3 1 1 "   i : t y p e = " d 1 p 1 : M D M P r o p e r t y " > < d 1 p 1 : N a m e > _ 7 5 c 3 2 5 7 9 _ 9 4 b d _ 4 a 7 3 _ a d 6 f _ a b 3 9 6 a 8 7 7 6 d 3 < / d 1 p 1 : N a m e > < d 1 p 1 : P a r e n t   z : R e f = " i 2 3 0 9 " / > < d 1 p 1 : U U I D > a 0 7 c 1 1 6 0 - 8 2 c 8 - 4 a 3 e - a 1 e 9 - 6 f 6 a 1 0 3 e 0 6 a 1 < / d 1 p 1 : U U I D > < d 1 p 1 : C o n t a i n e r   z : R e f = " i 2 3 1 0 " / > < d 1 p 1 : V a l u e   i : t y p e = " d 1 : s t r i n g " > ' T 1 ' ! R 2 0 6 C 1 < / d 1 p 1 : V a l u e > < / d 2 : a n y T y p e > < d 2 : a n y T y p e   z : I d = " i 2 3 1 2 "   i : t y p e = " d 1 p 1 : M D M P r o p e r t y " > < d 1 p 1 : N a m e > _ d 4 5 c e b a c _ 4 c 2 e _ 4 2 d 1 _ a 4 1 3 _ 6 f e 2 f f c d 1 8 d 2 < / d 1 p 1 : N a m e > < d 1 p 1 : P a r e n t   z : R e f = " i 2 3 0 9 " / > < d 1 p 1 : U U I D > 7 9 2 7 0 b a a - 8 6 5 4 - 4 f 5 e - 9 d a 3 - d 0 6 5 c 0 2 1 c 1 4 7 < / d 1 p 1 : U U I D > < d 1 p 1 : C o n t a i n e r   z : R e f = " i 2 3 1 0 " / > < d 1 p 1 : V a l u e   i : t y p e = " d 1 : s t r i n g " > ' T 2 ' ! R 2 0 6 C 1 < / d 1 p 1 : V a l u e > < / d 2 : a n y T y p e > < / d 1 p 1 : _ e l e m e n t s > < d 1 p 1 : _ c o n t e x t C o l l e c t i o n s > < d 2 : K e y V a l u e O f a n y T y p e C o m p o n e n t C o l l e c t i o n O f a n y T y p e g W H h t R N j > < d 2 : K e y   z : R e f = " i 1 8 " / > < d 2 : V a l u e   z : I d = " i 2 3 1 3 " > < d 1 p 1 : U U I D > d 3 6 2 e 8 2 5 - 9 c d d - 4 f 2 2 - 9 0 b 3 - 8 e 5 e a 9 f 5 f a 4 4 < / d 1 p 1 : U U I D > < d 1 p 1 : _ e l e m e n t s > < d 2 : a n y T y p e   z : R e f = " i 2 3 1 1 " / > < d 2 : a n y T y p e   z : R e f = " i 2 3 1 2 " / > < / d 1 p 1 : _ e l e m e n t s > < / d 2 : V a l u e > < / d 2 : K e y V a l u e O f a n y T y p e C o m p o n e n t C o l l e c t i o n O f a n y T y p e g W H h t R N j > < / d 1 p 1 : _ c o n t e x t C o l l e c t i o n s > < / d 1 p 1 : _ p r o p e r t i e s > < d 1 p 1 : C o n t a i n e r   z : R e f = " i 2 2 9 6 " / > < d 1 p 1 : _ l a b e l s > < d 2 : K e y V a l u e O f s t r i n g a n y T y p e > < d 2 : K e y > L a b e l < / d 2 : K e y > < d 2 : V a l u e   z : I d = " i 2 3 1 4 "   i : t y p e = " d 1 p 1 : L a b e l " > < d 1 p 1 : P a r e n t   z : R e f = " i 2 3 0 9 " / > < d 1 p 1 : U U I D > 2 9 b 2 c 9 d 1 - 1 5 a 3 - 4 c e c - b f 8 c - 3 8 7 2 8 3 1 c 1 c 4 0 < / d 1 p 1 : U U I D > < d 1 p 1 : _ t e x t s > < d 2 : K e y V a l u e O f L a b e l . T e x t K e y s t r i n g _ S R k x G n 9 d > < d 2 : K e y > < d 1 p 1 : C o n t e x t   z : R e f = " i 1 8 " / > < d 1 p 1 : L a n g u a g e   z : R e f = " i 3 2 " / > < / d 2 : K e y > < d 2 : V a l u e > U n e   m a i s o n   i n d i v i d u e l l e   e n   v i l l e   o u   d a n s   s e s   a l e n t o u r s 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2 3 1 5 " > < d 1 p 1 : U U I D > 0 5 d e 6 f a 9 - c 7 f 0 - 4 0 3 4 - b 6 2 a - 3 9 c f c 6 8 d 5 1 9 d < / d 1 p 1 : U U I D > < d 1 p 1 : _ e l e m e n t s > < d 2 : a n y T y p e   z : R e f = " i 2 2 9 7 " / > < d 2 : a n y T y p e   z : R e f = " i 2 3 0 3 " / > < d 2 : a n y T y p e   z : R e f = " i 2 3 0 9 " / > < / 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2 3 1 6 "   i : t y p e = " d 1 p 1 : V a r i a b l e " > < d 1 p 1 : N a m e > r s 2 & a m p ; 4 6 ; & a m p ; 3 2 ; C o n c e r n a n t & a m p ; 3 2 ; v o t r e & a m p ; 3 2 ; r & a m p ; 2 3 3 ; s i d e n c e & a m p ; 3 2 ; p r i n c i p a l e & a m p ; 3 2 ; & a m p ; 2 3 4 ; t e s & a m p ; 4 5 ; v o u s & a m p ; 3 2 ; & a m p ; 6 3 ; < / d 1 p 1 : N a m e > < d 1 p 1 : O b j e c t T y p e > V a r i a b l e < / d 1 p 1 : O b j e c t T y p e > < d 1 p 1 : P a r e n t   z : R e f = " i 1 4 " / > < d 1 p 1 : U U I D > 0 0 b b e 4 8 e - a a 0 c - 4 e a e - 8 0 2 1 - b 6 c 5 3 5 d 2 4 9 e d < / d 1 p 1 : U U I D > < d 1 p 1 : _ p r o p e r t i e s   z : I d = " i 2 3 1 7 "   i : t y p e = " d 1 p 1 : M D M P r o p e r t i e s " > < d 1 p 1 : P a r e n t   z : R e f = " i 2 3 1 6 " / > < d 1 p 1 : U U I D > 4 2 3 9 c 5 f b - c 0 8 8 - 4 9 3 2 - a f 0 8 - b 6 4 2 3 0 b 3 4 6 f 5 < / d 1 p 1 : U U I D > < d 1 p 1 : _ e l e m e n t s / > < d 1 p 1 : _ c o n t e x t C o l l e c t i o n s > < d 2 : K e y V a l u e O f a n y T y p e C o m p o n e n t C o l l e c t i o n O f a n y T y p e g W H h t R N j > < d 2 : K e y   z : R e f = " i 1 8 " / > < d 2 : V a l u e   z : I d = " i 2 3 1 8 " > < d 1 p 1 : U U I D > b f d 6 e d 8 6 - 2 f d 2 - 4 a 5 2 - 8 7 d a - f 9 1 f 9 8 3 b 9 7 a 8 < / d 1 p 1 : U U I D > < d 1 p 1 : _ e l e m e n t s / > < / d 2 : V a l u e > < / d 2 : K e y V a l u e O f a n y T y p e C o m p o n e n t C o l l e c t i o n O f a n y T y p e g W H h t R N j > < / d 1 p 1 : _ c o n t e x t C o l l e c t i o n s > < / d 1 p 1 : _ p r o p e r t i e s > < d 1 p 1 : C o n t a i n e r   z : R e f = " i 2 7 " / > < d 1 p 1 : _ l a b e l s > < d 2 : K e y V a l u e O f s t r i n g a n y T y p e > < d 2 : K e y > L a b e l < / d 2 : K e y > < d 2 : V a l u e   z : I d = " i 2 3 1 9 "   i : t y p e = " d 1 p 1 : L a b e l " > < d 1 p 1 : P a r e n t   z : R e f = " i 2 3 1 6 " / > < d 1 p 1 : U U I D > c 2 7 3 6 7 a 0 - 4 0 3 4 - 4 f e d - a 8 6 4 - 5 c 6 8 4 2 9 d 5 e 8 1 < / d 1 p 1 : U U I D > < d 1 p 1 : _ t e x t s > < d 2 : K e y V a l u e O f L a b e l . T e x t K e y s t r i n g _ S R k x G n 9 d > < d 2 : K e y > < d 1 p 1 : C o n t e x t   z : R e f = " i 1 8 " / > < d 1 p 1 : L a n g u a g e   z : R e f = " i 3 2 " / > < / d 2 : K e y > < d 2 : V a l u e > r s 2 .   C o n c e r n a n t   v o t r e   r � s i d e n c e   p r i n c i p a l e   � t e s - v o u s   ? < / 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2 3 2 0 "   i : t y p e = " d 1 p 1 : E l e m e n t s " > < d 1 p 1 : P a r e n t   z : R e f = " i 2 3 1 6 " / > < d 1 p 1 : U U I D > 8 b 0 e 0 d 8 1 - 4 a f f - 4 2 f c - 8 1 4 6 - e 2 5 5 6 3 c 5 3 9 5 5 < / d 1 p 1 : U U I D > < d 1 p 1 : _ e l e m e n t s > < d 2 : a n y T y p e   z : I d = " i 2 3 2 1 "   i : t y p e = " d 1 p 1 : E l e m e n t " > < d 1 p 1 : N a m e > B A S E < / d 1 p 1 : N a m e > < d 1 p 1 : O b j e c t T y p e > E l e m e n t < / d 1 p 1 : O b j e c t T y p e > < d 1 p 1 : P a r e n t   z : R e f = " i 2 3 1 6 " / > < d 1 p 1 : U U I D > 5 f 6 d 5 6 4 4 - 7 c 7 6 - 4 6 6 9 - 8 d e 8 - 3 d 1 e e b 7 2 d 5 7 d < / d 1 p 1 : U U I D > < d 1 p 1 : _ p r o p e r t i e s   z : I d = " i 2 3 2 2 "   i : t y p e = " d 1 p 1 : M D M P r o p e r t i e s " > < d 1 p 1 : P a r e n t   z : R e f = " i 2 3 2 1 " / > < d 1 p 1 : U U I D > 3 f f c 2 a c c - c 1 5 4 - 4 1 c 1 - a d 5 9 - 6 4 c 4 8 b e 0 2 b f 3 < / d 1 p 1 : U U I D > < d 1 p 1 : _ e l e m e n t s > < d 2 : a n y T y p e   z : I d = " i 2 3 2 3 "   i : t y p e = " d 1 p 1 : M D M P r o p e r t y " > < d 1 p 1 : N a m e > _ 0 2 f d d 3 d 9 _ f b 7 2 _ 4 1 d 1 _ a 1 7 4 _ 1 4 9 8 0 e 8 7 7 7 4 9 < / d 1 p 1 : N a m e > < d 1 p 1 : P a r e n t   z : R e f = " i 2 3 2 1 " / > < d 1 p 1 : U U I D > 8 5 8 1 f 4 a b - 2 7 e 7 - 4 4 e 4 - 8 4 4 1 - a 6 c e 9 3 a d 1 5 3 9 < / d 1 p 1 : U U I D > < d 1 p 1 : C o n t a i n e r   z : R e f = " i 2 3 2 2 " / > < d 1 p 1 : V a l u e   i : t y p e = " d 1 : s t r i n g " > ' T 1 ' ! R 2 1 6 C 1 < / d 1 p 1 : V a l u e > < / d 2 : a n y T y p e > < d 2 : a n y T y p e   z : I d = " i 2 3 2 4 "   i : t y p e = " d 1 p 1 : M D M P r o p e r t y " > < d 1 p 1 : N a m e > _ 9 8 3 f 2 2 5 f _ 1 b b 4 _ 4 c c c _ b 9 f 7 _ 6 b 1 3 2 c 6 9 e 3 9 e < / d 1 p 1 : N a m e > < d 1 p 1 : P a r e n t   z : R e f = " i 2 3 2 1 " / > < d 1 p 1 : U U I D > d 4 b 4 e 9 a f - 8 7 5 4 - 4 6 9 e - 8 0 e a - 2 5 c f 9 a 4 c a 7 7 1 < / d 1 p 1 : U U I D > < d 1 p 1 : C o n t a i n e r   z : R e f = " i 2 3 2 2 " / > < d 1 p 1 : V a l u e   i : t y p e = " d 1 : s t r i n g " > ' T 2 ' ! R 2 1 6 C 1 < / d 1 p 1 : V a l u e > < / d 2 : a n y T y p e > < / d 1 p 1 : _ e l e m e n t s > < d 1 p 1 : _ c o n t e x t C o l l e c t i o n s > < d 2 : K e y V a l u e O f a n y T y p e C o m p o n e n t C o l l e c t i o n O f a n y T y p e g W H h t R N j > < d 2 : K e y   z : R e f = " i 1 8 " / > < d 2 : V a l u e   z : I d = " i 2 3 2 5 " > < d 1 p 1 : U U I D > d 4 5 b 5 7 8 8 - 2 4 4 2 - 4 f 9 3 - a 2 f a - c 4 2 5 3 9 9 4 3 3 3 2 < / d 1 p 1 : U U I D > < d 1 p 1 : _ e l e m e n t s > < d 2 : a n y T y p e   z : R e f = " i 2 3 2 3 " / > < d 2 : a n y T y p e   z : R e f = " i 2 3 2 4 " / > < / d 1 p 1 : _ e l e m e n t s > < / d 2 : V a l u e > < / d 2 : K e y V a l u e O f a n y T y p e C o m p o n e n t C o l l e c t i o n O f a n y T y p e g W H h t R N j > < / d 1 p 1 : _ c o n t e x t C o l l e c t i o n s > < / d 1 p 1 : _ p r o p e r t i e s > < d 1 p 1 : C o n t a i n e r   z : R e f = " i 2 3 2 0 " / > < d 1 p 1 : _ l a b e l s > < d 2 : K e y V a l u e O f s t r i n g a n y T y p e > < d 2 : K e y > L a b e l < / d 2 : K e y > < d 2 : V a l u e   z : I d = " i 2 3 2 6 "   i : t y p e = " d 1 p 1 : L a b e l " > < d 1 p 1 : P a r e n t   z : R e f = " i 2 3 2 1 " / > < d 1 p 1 : U U I D > e 3 3 0 8 a 5 4 - d e f b - 4 a 1 6 - a 0 3 1 - f a 0 b 3 2 0 3 5 9 7 a < / 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2 3 2 7 "   i : t y p e = " d 1 p 1 : E l e m e n t " > < d 1 p 1 : N a m e > P r o p r i & a m p ; 2 3 3 ; t a i r e < / d 1 p 1 : N a m e > < d 1 p 1 : O b j e c t T y p e > E l e m e n t < / d 1 p 1 : O b j e c t T y p e > < d 1 p 1 : P a r e n t   z : R e f = " i 2 3 1 6 " / > < d 1 p 1 : U U I D > 1 7 d 0 9 4 d f - d d 7 b - 4 c e e - a 9 6 5 - 7 4 9 6 9 a 5 9 4 a 7 d < / d 1 p 1 : U U I D > < d 1 p 1 : _ p r o p e r t i e s   z : I d = " i 2 3 2 8 "   i : t y p e = " d 1 p 1 : M D M P r o p e r t i e s " > < d 1 p 1 : P a r e n t   z : R e f = " i 2 3 2 7 " / > < d 1 p 1 : U U I D > c e 6 6 3 c 3 8 - 3 e 8 b - 4 d 1 4 - a a 8 e - 7 a c 0 6 d d 9 6 7 3 6 < / d 1 p 1 : U U I D > < d 1 p 1 : _ e l e m e n t s > < d 2 : a n y T y p e   z : I d = " i 2 3 2 9 "   i : t y p e = " d 1 p 1 : M D M P r o p e r t y " > < d 1 p 1 : N a m e > _ 0 2 f d d 3 d 9 _ f b 7 2 _ 4 1 d 1 _ a 1 7 4 _ 1 4 9 8 0 e 8 7 7 7 4 9 < / d 1 p 1 : N a m e > < d 1 p 1 : P a r e n t   z : R e f = " i 2 3 2 7 " / > < d 1 p 1 : U U I D > 7 c a e 0 c 3 f - 3 d 5 e - 4 c 6 4 - b f 5 2 - f e 7 8 6 2 d 4 2 4 5 4 < / d 1 p 1 : U U I D > < d 1 p 1 : C o n t a i n e r   z : R e f = " i 2 3 2 8 " / > < d 1 p 1 : V a l u e   i : t y p e = " d 1 : s t r i n g " > ' T 1 ' ! R 2 1 7 C 1 < / d 1 p 1 : V a l u e > < / d 2 : a n y T y p e > < d 2 : a n y T y p e   z : I d = " i 2 3 3 0 "   i : t y p e = " d 1 p 1 : M D M P r o p e r t y " > < d 1 p 1 : N a m e > _ 9 8 3 f 2 2 5 f _ 1 b b 4 _ 4 c c c _ b 9 f 7 _ 6 b 1 3 2 c 6 9 e 3 9 e < / d 1 p 1 : N a m e > < d 1 p 1 : P a r e n t   z : R e f = " i 2 3 2 7 " / > < d 1 p 1 : U U I D > 1 0 7 2 4 0 2 c - 1 b c 3 - 4 1 f 3 - 9 f b b - e f b a a 4 2 c 6 e 1 4 < / d 1 p 1 : U U I D > < d 1 p 1 : C o n t a i n e r   z : R e f = " i 2 3 2 8 " / > < d 1 p 1 : V a l u e   i : t y p e = " d 1 : s t r i n g " > ' T 2 ' ! R 2 1 7 C 1 < / d 1 p 1 : V a l u e > < / d 2 : a n y T y p e > < / d 1 p 1 : _ e l e m e n t s > < d 1 p 1 : _ c o n t e x t C o l l e c t i o n s > < d 2 : K e y V a l u e O f a n y T y p e C o m p o n e n t C o l l e c t i o n O f a n y T y p e g W H h t R N j > < d 2 : K e y   z : R e f = " i 1 8 " / > < d 2 : V a l u e   z : I d = " i 2 3 3 1 " > < d 1 p 1 : U U I D > 2 0 7 7 8 e f 1 - 2 0 9 8 - 4 1 d 8 - 8 3 f a - 8 7 6 8 1 c 5 8 8 2 0 9 < / d 1 p 1 : U U I D > < d 1 p 1 : _ e l e m e n t s > < d 2 : a n y T y p e   z : R e f = " i 2 3 2 9 " / > < d 2 : a n y T y p e   z : R e f = " i 2 3 3 0 " / > < / d 1 p 1 : _ e l e m e n t s > < / d 2 : V a l u e > < / d 2 : K e y V a l u e O f a n y T y p e C o m p o n e n t C o l l e c t i o n O f a n y T y p e g W H h t R N j > < / d 1 p 1 : _ c o n t e x t C o l l e c t i o n s > < / d 1 p 1 : _ p r o p e r t i e s > < d 1 p 1 : C o n t a i n e r   z : R e f = " i 2 3 2 0 " / > < d 1 p 1 : _ l a b e l s > < d 2 : K e y V a l u e O f s t r i n g a n y T y p e > < d 2 : K e y > L a b e l < / d 2 : K e y > < d 2 : V a l u e   z : I d = " i 2 3 3 2 "   i : t y p e = " d 1 p 1 : L a b e l " > < d 1 p 1 : P a r e n t   z : R e f = " i 2 3 2 7 " / > < d 1 p 1 : U U I D > 3 9 b 3 0 4 6 d - 2 3 4 2 - 4 f 5 a - a 0 b 5 - 1 8 0 3 0 8 5 b f 5 3 4 < / d 1 p 1 : U U I D > < d 1 p 1 : _ t e x t s > < d 2 : K e y V a l u e O f L a b e l . T e x t K e y s t r i n g _ S R k x G n 9 d > < d 2 : K e y > < d 1 p 1 : C o n t e x t   z : R e f = " i 1 8 " / > < d 1 p 1 : L a n g u a g e   z : R e f = " i 3 2 " / > < / d 2 : K e y > < d 2 : V a l u e > P r o p r i � t a i r e 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3 3 3 "   i : t y p e = " d 1 p 1 : E l e m e n t " > < d 1 p 1 : N a m e > L o c a t a i r e < / d 1 p 1 : N a m e > < d 1 p 1 : O b j e c t T y p e > E l e m e n t < / d 1 p 1 : O b j e c t T y p e > < d 1 p 1 : P a r e n t   z : R e f = " i 2 3 1 6 " / > < d 1 p 1 : U U I D > 4 6 1 e 4 0 7 7 - 4 6 d 7 - 4 c 1 9 - a 3 6 7 - 6 f c 2 e b 9 0 c 2 a a < / d 1 p 1 : U U I D > < d 1 p 1 : _ p r o p e r t i e s   z : I d = " i 2 3 3 4 "   i : t y p e = " d 1 p 1 : M D M P r o p e r t i e s " > < d 1 p 1 : P a r e n t   z : R e f = " i 2 3 3 3 " / > < d 1 p 1 : U U I D > c c c 8 6 c 2 9 - 5 7 1 9 - 4 0 b 4 - a a 9 b - b 0 3 6 7 8 e b b c e d < / d 1 p 1 : U U I D > < d 1 p 1 : _ e l e m e n t s > < d 2 : a n y T y p e   z : I d = " i 2 3 3 5 "   i : t y p e = " d 1 p 1 : M D M P r o p e r t y " > < d 1 p 1 : N a m e > _ 0 2 f d d 3 d 9 _ f b 7 2 _ 4 1 d 1 _ a 1 7 4 _ 1 4 9 8 0 e 8 7 7 7 4 9 < / d 1 p 1 : N a m e > < d 1 p 1 : P a r e n t   z : R e f = " i 2 3 3 3 " / > < d 1 p 1 : U U I D > f 9 e 3 8 0 3 3 - 2 5 6 1 - 4 b a 5 - 8 e d 6 - 5 0 f e a 4 e 3 5 4 6 b < / d 1 p 1 : U U I D > < d 1 p 1 : C o n t a i n e r   z : R e f = " i 2 3 3 4 " / > < d 1 p 1 : V a l u e   i : t y p e = " d 1 : s t r i n g " > ' T 1 ' ! R 2 1 8 C 1 < / d 1 p 1 : V a l u e > < / d 2 : a n y T y p e > < d 2 : a n y T y p e   z : I d = " i 2 3 3 6 "   i : t y p e = " d 1 p 1 : M D M P r o p e r t y " > < d 1 p 1 : N a m e > _ 9 8 3 f 2 2 5 f _ 1 b b 4 _ 4 c c c _ b 9 f 7 _ 6 b 1 3 2 c 6 9 e 3 9 e < / d 1 p 1 : N a m e > < d 1 p 1 : P a r e n t   z : R e f = " i 2 3 3 3 " / > < d 1 p 1 : U U I D > 2 1 c e 4 a 6 e - e 9 5 4 - 4 f e 1 - b 1 6 f - 0 2 f a 3 8 2 0 0 0 4 b < / d 1 p 1 : U U I D > < d 1 p 1 : C o n t a i n e r   z : R e f = " i 2 3 3 4 " / > < d 1 p 1 : V a l u e   i : t y p e = " d 1 : s t r i n g " > ' T 2 ' ! R 2 1 8 C 1 < / d 1 p 1 : V a l u e > < / d 2 : a n y T y p e > < / d 1 p 1 : _ e l e m e n t s > < d 1 p 1 : _ c o n t e x t C o l l e c t i o n s > < d 2 : K e y V a l u e O f a n y T y p e C o m p o n e n t C o l l e c t i o n O f a n y T y p e g W H h t R N j > < d 2 : K e y   z : R e f = " i 1 8 " / > < d 2 : V a l u e   z : I d = " i 2 3 3 7 " > < d 1 p 1 : U U I D > f d 2 8 a b f 1 - 7 b 8 a - 4 3 3 e - b 6 4 7 - 0 5 a a b 3 4 c 8 1 8 3 < / d 1 p 1 : U U I D > < d 1 p 1 : _ e l e m e n t s > < d 2 : a n y T y p e   z : R e f = " i 2 3 3 5 " / > < d 2 : a n y T y p e   z : R e f = " i 2 3 3 6 " / > < / d 1 p 1 : _ e l e m e n t s > < / d 2 : V a l u e > < / d 2 : K e y V a l u e O f a n y T y p e C o m p o n e n t C o l l e c t i o n O f a n y T y p e g W H h t R N j > < / d 1 p 1 : _ c o n t e x t C o l l e c t i o n s > < / d 1 p 1 : _ p r o p e r t i e s > < d 1 p 1 : C o n t a i n e r   z : R e f = " i 2 3 2 0 " / > < d 1 p 1 : _ l a b e l s > < d 2 : K e y V a l u e O f s t r i n g a n y T y p e > < d 2 : K e y > L a b e l < / d 2 : K e y > < d 2 : V a l u e   z : I d = " i 2 3 3 8 "   i : t y p e = " d 1 p 1 : L a b e l " > < d 1 p 1 : P a r e n t   z : R e f = " i 2 3 3 3 " / > < d 1 p 1 : U U I D > d 2 a b e c 9 5 - 1 6 7 3 - 4 a 0 e - b c 6 2 - 2 9 a 8 e 0 a 9 f 6 c 0 < / d 1 p 1 : U U I D > < d 1 p 1 : _ t e x t s > < d 2 : K e y V a l u e O f L a b e l . T e x t K e y s t r i n g _ S R k x G n 9 d > < d 2 : K e y > < d 1 p 1 : C o n t e x t   z : R e f = " i 1 8 " / > < d 1 p 1 : L a n g u a g e   z : R e f = " i 3 2 " / > < / d 2 : K e y > < d 2 : V a l u e > L o c a t a i r e 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3 3 9 "   i : t y p e = " d 1 p 1 : E l e m e n t " > < d 1 p 1 : N a m e > L o g & a m p ; 2 3 3 ; & a m p ; 3 2 ; & a m p ; 2 2 4 ; & a m p ; 3 2 ; t i t r e & a m p ; 3 2 ; g r a t u i t & a m p ; 3 2 ; & a m p ; 4 0 ; c h e z & a m p ; 3 2 ; d e s & a m p ; 3 2 ; p a r e n t s & a m p ; 4 4 ; & a m p ; 3 2 ; d e s & a m p ; 3 2 ; a m i s & a m p ; 4 6 ; & a m p ; 4 6 ; & a m p ; 4 6 ; & a m p ; 4 1 ; < / d 1 p 1 : N a m e > < d 1 p 1 : O b j e c t T y p e > E l e m e n t < / d 1 p 1 : O b j e c t T y p e > < d 1 p 1 : P a r e n t   z : R e f = " i 2 3 1 6 " / > < d 1 p 1 : U U I D > 1 6 b 3 0 e 4 1 - 4 8 1 8 - 4 c e a - a b a 0 - 0 b c 4 1 7 c e d 0 1 b < / d 1 p 1 : U U I D > < d 1 p 1 : _ p r o p e r t i e s   z : I d = " i 2 3 4 0 "   i : t y p e = " d 1 p 1 : M D M P r o p e r t i e s " > < d 1 p 1 : P a r e n t   z : R e f = " i 2 3 3 9 " / > < d 1 p 1 : U U I D > e 2 d 0 2 a 2 3 - 4 3 9 a - 4 c a 5 - b 5 f 2 - e 9 9 c 0 4 6 4 0 3 c 9 < / d 1 p 1 : U U I D > < d 1 p 1 : _ e l e m e n t s > < d 2 : a n y T y p e   z : I d = " i 2 3 4 1 "   i : t y p e = " d 1 p 1 : M D M P r o p e r t y " > < d 1 p 1 : N a m e > _ 0 2 f d d 3 d 9 _ f b 7 2 _ 4 1 d 1 _ a 1 7 4 _ 1 4 9 8 0 e 8 7 7 7 4 9 < / d 1 p 1 : N a m e > < d 1 p 1 : P a r e n t   z : R e f = " i 2 3 3 9 " / > < d 1 p 1 : U U I D > 5 2 1 8 4 7 a 7 - c 7 2 b - 4 2 2 d - b 7 2 9 - 2 e 3 6 7 e 1 2 4 d 2 b < / d 1 p 1 : U U I D > < d 1 p 1 : C o n t a i n e r   z : R e f = " i 2 3 4 0 " / > < d 1 p 1 : V a l u e   i : t y p e = " d 1 : s t r i n g " > ' T 1 ' ! R 2 1 9 C 1 < / d 1 p 1 : V a l u e > < / d 2 : a n y T y p e > < d 2 : a n y T y p e   z : I d = " i 2 3 4 2 "   i : t y p e = " d 1 p 1 : M D M P r o p e r t y " > < d 1 p 1 : N a m e > _ 9 8 3 f 2 2 5 f _ 1 b b 4 _ 4 c c c _ b 9 f 7 _ 6 b 1 3 2 c 6 9 e 3 9 e < / d 1 p 1 : N a m e > < d 1 p 1 : P a r e n t   z : R e f = " i 2 3 3 9 " / > < d 1 p 1 : U U I D > b 6 7 2 e d 6 8 - 8 1 6 9 - 4 a a b - 8 b 2 f - f d 1 5 e a 0 e 0 0 4 3 < / d 1 p 1 : U U I D > < d 1 p 1 : C o n t a i n e r   z : R e f = " i 2 3 4 0 " / > < d 1 p 1 : V a l u e   i : t y p e = " d 1 : s t r i n g " > ' T 2 ' ! R 2 1 9 C 1 < / d 1 p 1 : V a l u e > < / d 2 : a n y T y p e > < / d 1 p 1 : _ e l e m e n t s > < d 1 p 1 : _ c o n t e x t C o l l e c t i o n s > < d 2 : K e y V a l u e O f a n y T y p e C o m p o n e n t C o l l e c t i o n O f a n y T y p e g W H h t R N j > < d 2 : K e y   z : R e f = " i 1 8 " / > < d 2 : V a l u e   z : I d = " i 2 3 4 3 " > < d 1 p 1 : U U I D > 5 e f 1 5 a 6 6 - 3 f e d - 4 a 4 9 - b 1 3 e - 6 0 4 0 4 6 7 f 2 f d c < / d 1 p 1 : U U I D > < d 1 p 1 : _ e l e m e n t s > < d 2 : a n y T y p e   z : R e f = " i 2 3 4 1 " / > < d 2 : a n y T y p e   z : R e f = " i 2 3 4 2 " / > < / d 1 p 1 : _ e l e m e n t s > < / d 2 : V a l u e > < / d 2 : K e y V a l u e O f a n y T y p e C o m p o n e n t C o l l e c t i o n O f a n y T y p e g W H h t R N j > < / d 1 p 1 : _ c o n t e x t C o l l e c t i o n s > < / d 1 p 1 : _ p r o p e r t i e s > < d 1 p 1 : C o n t a i n e r   z : R e f = " i 2 3 2 0 " / > < d 1 p 1 : _ l a b e l s > < d 2 : K e y V a l u e O f s t r i n g a n y T y p e > < d 2 : K e y > L a b e l < / d 2 : K e y > < d 2 : V a l u e   z : I d = " i 2 3 4 4 "   i : t y p e = " d 1 p 1 : L a b e l " > < d 1 p 1 : P a r e n t   z : R e f = " i 2 3 3 9 " / > < d 1 p 1 : U U I D > 3 c 4 a 6 d 7 5 - 1 8 5 b - 4 5 7 d - 9 9 2 c - 2 9 5 4 4 0 0 d e 0 9 c < / d 1 p 1 : U U I D > < d 1 p 1 : _ t e x t s > < d 2 : K e y V a l u e O f L a b e l . T e x t K e y s t r i n g _ S R k x G n 9 d > < d 2 : K e y > < d 1 p 1 : C o n t e x t   z : R e f = " i 1 8 " / > < d 1 p 1 : L a n g u a g e   z : R e f = " i 3 2 " / > < / d 2 : K e y > < d 2 : V a l u e > L o g �   �   t i t r e   g r a t u i t   ( c h e z   d e s   p a r e n t s ,   d e s   a m i s . . . ) 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2 3 4 5 " > < d 1 p 1 : U U I D > 9 5 2 8 6 1 3 e - f 3 0 2 - 4 b 1 e - 8 9 e 9 - 7 4 5 7 1 9 e 9 d 1 0 b < / d 1 p 1 : U U I D > < d 1 p 1 : _ e l e m e n t s > < d 2 : a n y T y p e   z : R e f = " i 2 3 2 1 " / > < d 2 : a n y T y p e   z : R e f = " i 2 3 2 7 " / > < d 2 : a n y T y p e   z : R e f = " i 2 3 3 3 " / > < d 2 : a n y T y p e   z : R e f = " i 2 3 3 9 " / > < / 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2 3 4 6 "   i : t y p e = " d 1 p 1 : V a r i a b l e " > < d 1 p 1 : N a m e > r s 3 & a m p ; 4 6 ; & a m p ; 3 2 ; E n v i s a g e z & a m p ; 4 5 ; v o u s & a m p ; 3 2 ; d & a m p ; 3 9 ; a c h e t e r & a m p ; 3 2 ; u n & a m p ; 3 2 ; b i e n & a m p ; 3 2 ; i m m o b i l i e r & a m p ; 3 2 ; d a n s & a m p ; 3 2 ; l e s & a m p ; 3 2 ; p r o c h a i n e s & a m p ; 3 2 ; a n n & a m p ; 2 3 3 ; e s & a m p ; 3 2 ; & a m p ; 6 3 ; < / d 1 p 1 : N a m e > < d 1 p 1 : O b j e c t T y p e > V a r i a b l e < / d 1 p 1 : O b j e c t T y p e > < d 1 p 1 : P a r e n t   z : R e f = " i 1 4 " / > < d 1 p 1 : U U I D > 6 a 6 6 5 8 8 8 - f 9 e 6 - 4 a d 4 - 8 5 6 4 - d 8 3 0 d e 8 a 6 1 e 7 < / d 1 p 1 : U U I D > < d 1 p 1 : _ p r o p e r t i e s   z : I d = " i 2 3 4 7 "   i : t y p e = " d 1 p 1 : M D M P r o p e r t i e s " > < d 1 p 1 : P a r e n t   z : R e f = " i 2 3 4 6 " / > < d 1 p 1 : U U I D > 6 f d 0 6 a 5 3 - 0 3 b 5 - 4 8 9 4 - b 4 b 1 - 5 4 4 3 5 0 f 9 a e 4 4 < / d 1 p 1 : U U I D > < d 1 p 1 : _ e l e m e n t s / > < d 1 p 1 : _ c o n t e x t C o l l e c t i o n s > < d 2 : K e y V a l u e O f a n y T y p e C o m p o n e n t C o l l e c t i o n O f a n y T y p e g W H h t R N j > < d 2 : K e y   z : R e f = " i 1 8 " / > < d 2 : V a l u e   z : I d = " i 2 3 4 8 " > < d 1 p 1 : U U I D > 3 f 5 f d 7 f 1 - f a b 1 - 4 3 e 5 - a c a c - 8 0 6 7 9 1 3 2 7 0 e f < / d 1 p 1 : U U I D > < d 1 p 1 : _ e l e m e n t s / > < / d 2 : V a l u e > < / d 2 : K e y V a l u e O f a n y T y p e C o m p o n e n t C o l l e c t i o n O f a n y T y p e g W H h t R N j > < / d 1 p 1 : _ c o n t e x t C o l l e c t i o n s > < / d 1 p 1 : _ p r o p e r t i e s > < d 1 p 1 : C o n t a i n e r   z : R e f = " i 2 7 " / > < d 1 p 1 : _ l a b e l s > < d 2 : K e y V a l u e O f s t r i n g a n y T y p e > < d 2 : K e y > L a b e l < / d 2 : K e y > < d 2 : V a l u e   z : I d = " i 2 3 4 9 "   i : t y p e = " d 1 p 1 : L a b e l " > < d 1 p 1 : P a r e n t   z : R e f = " i 2 3 4 6 " / > < d 1 p 1 : U U I D > 5 0 3 d a 5 b 8 - a 9 c 7 - 4 a 4 f - 8 f f a - 7 f b 9 d 8 6 6 9 2 2 3 < / d 1 p 1 : U U I D > < d 1 p 1 : _ t e x t s > < d 2 : K e y V a l u e O f L a b e l . T e x t K e y s t r i n g _ S R k x G n 9 d > < d 2 : K e y > < d 1 p 1 : C o n t e x t   z : R e f = " i 1 8 " / > < d 1 p 1 : L a n g u a g e   z : R e f = " i 3 2 " / > < / d 2 : K e y > < d 2 : V a l u e > r s 3 .   E n v i s a g e z - v o u s   d ' a c h e t e r   u n   b i e n   i m m o b i l i e r   d a n s   l e s   p r o c h a i n e s   a n n � e s   ? < / 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2 3 5 0 "   i : t y p e = " d 1 p 1 : E l e m e n t s " > < d 1 p 1 : P a r e n t   z : R e f = " i 2 3 4 6 " / > < d 1 p 1 : U U I D > 5 6 6 2 6 e 8 5 - c 1 b 6 - 4 c 9 0 - 9 c 5 f - 6 e c c f 6 4 0 1 7 8 4 < / d 1 p 1 : U U I D > < d 1 p 1 : _ e l e m e n t s > < d 2 : a n y T y p e   z : I d = " i 2 3 5 1 "   i : t y p e = " d 1 p 1 : E l e m e n t " > < d 1 p 1 : N a m e > B A S E < / d 1 p 1 : N a m e > < d 1 p 1 : O b j e c t T y p e > E l e m e n t < / d 1 p 1 : O b j e c t T y p e > < d 1 p 1 : P a r e n t   z : R e f = " i 2 3 4 6 " / > < d 1 p 1 : U U I D > 5 2 5 f 2 8 8 5 - f 4 1 5 - 4 c c 9 - 8 7 e b - 4 7 6 5 e 7 b 6 b c 5 a < / d 1 p 1 : U U I D > < d 1 p 1 : _ p r o p e r t i e s   z : I d = " i 2 3 5 2 "   i : t y p e = " d 1 p 1 : M D M P r o p e r t i e s " > < d 1 p 1 : P a r e n t   z : R e f = " i 2 3 5 1 " / > < d 1 p 1 : U U I D > 3 8 7 b e 4 1 6 - c 0 b 3 - 4 5 d e - 8 3 d 9 - e 6 f f 4 7 f c 1 b 9 7 < / d 1 p 1 : U U I D > < d 1 p 1 : _ e l e m e n t s > < d 2 : a n y T y p e   z : I d = " i 2 3 5 3 "   i : t y p e = " d 1 p 1 : M D M P r o p e r t y " > < d 1 p 1 : N a m e > _ e f 6 5 e e 6 a _ 5 6 c d _ 4 c 6 0 _ b 2 a 3 _ 1 0 f c 4 5 b 7 5 e 6 1 < / d 1 p 1 : N a m e > < d 1 p 1 : P a r e n t   z : R e f = " i 2 3 5 1 " / > < d 1 p 1 : U U I D > 0 8 f 7 0 6 5 3 - d e 7 9 - 4 5 4 9 - b 5 2 a - 0 3 8 8 6 e e a 9 3 f e < / d 1 p 1 : U U I D > < d 1 p 1 : C o n t a i n e r   z : R e f = " i 2 3 5 2 " / > < d 1 p 1 : V a l u e   i : t y p e = " d 1 : s t r i n g " > ' T 1 ' ! R 2 2 9 C 1 < / d 1 p 1 : V a l u e > < / d 2 : a n y T y p e > < d 2 : a n y T y p e   z : I d = " i 2 3 5 4 "   i : t y p e = " d 1 p 1 : M D M P r o p e r t y " > < d 1 p 1 : N a m e > _ 7 8 0 5 4 3 b a _ f f 7 9 _ 4 f b 6 _ b d 5 8 _ 9 c d 3 c 7 1 2 8 2 6 6 < / d 1 p 1 : N a m e > < d 1 p 1 : P a r e n t   z : R e f = " i 2 3 5 1 " / > < d 1 p 1 : U U I D > c d 1 3 3 f b 7 - 8 e a b - 4 f a 0 - b 8 5 9 - 3 1 4 f 6 f a f 6 c 3 f < / d 1 p 1 : U U I D > < d 1 p 1 : C o n t a i n e r   z : R e f = " i 2 3 5 2 " / > < d 1 p 1 : V a l u e   i : t y p e = " d 1 : s t r i n g " > ' T 2 ' ! R 2 2 9 C 1 < / d 1 p 1 : V a l u e > < / d 2 : a n y T y p e > < / d 1 p 1 : _ e l e m e n t s > < d 1 p 1 : _ c o n t e x t C o l l e c t i o n s > < d 2 : K e y V a l u e O f a n y T y p e C o m p o n e n t C o l l e c t i o n O f a n y T y p e g W H h t R N j > < d 2 : K e y   z : R e f = " i 1 8 " / > < d 2 : V a l u e   z : I d = " i 2 3 5 5 " > < d 1 p 1 : U U I D > 4 1 8 b 4 2 0 3 - 0 3 a 1 - 4 8 2 5 - a 7 e 8 - c 8 f 9 1 e d 6 e c a 2 < / d 1 p 1 : U U I D > < d 1 p 1 : _ e l e m e n t s > < d 2 : a n y T y p e   z : R e f = " i 2 3 5 3 " / > < d 2 : a n y T y p e   z : R e f = " i 2 3 5 4 " / > < / d 1 p 1 : _ e l e m e n t s > < / d 2 : V a l u e > < / d 2 : K e y V a l u e O f a n y T y p e C o m p o n e n t C o l l e c t i o n O f a n y T y p e g W H h t R N j > < / d 1 p 1 : _ c o n t e x t C o l l e c t i o n s > < / d 1 p 1 : _ p r o p e r t i e s > < d 1 p 1 : C o n t a i n e r   z : R e f = " i 2 3 5 0 " / > < d 1 p 1 : _ l a b e l s > < d 2 : K e y V a l u e O f s t r i n g a n y T y p e > < d 2 : K e y > L a b e l < / d 2 : K e y > < d 2 : V a l u e   z : I d = " i 2 3 5 6 "   i : t y p e = " d 1 p 1 : L a b e l " > < d 1 p 1 : P a r e n t   z : R e f = " i 2 3 5 1 " / > < d 1 p 1 : U U I D > 4 2 5 c 5 6 8 b - 4 7 2 3 - 4 9 5 e - 9 c e a - 7 b 4 c e e d a e b d 4 < / 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2 3 5 7 "   i : t y p e = " d 1 p 1 : E l e m e n t " > < d 1 p 1 : N a m e > S T & a m p ; 3 2 ; O u i & a m p ; 3 2 ; & a m p ; 4 5 ; & a m p ; 3 2 ; S T & a m p ; 3 2 ; O u i & a m p ; 3 2 ; & a m p ; 4 5 ; & a m p ; 3 2 ; S T & a m p ; 3 2 ; O u i < / d 1 p 1 : N a m e > < d 1 p 1 : O b j e c t T y p e > E l e m e n t < / d 1 p 1 : O b j e c t T y p e > < d 1 p 1 : P a r e n t   z : R e f = " i 2 3 4 6 " / > < d 1 p 1 : U U I D > 0 a d 8 7 f 1 9 - c 3 1 6 - 4 5 e b - b d c 9 - c 4 5 4 4 2 5 9 b a e a < / d 1 p 1 : U U I D > < d 1 p 1 : _ p r o p e r t i e s   z : I d = " i 2 3 5 8 "   i : t y p e = " d 1 p 1 : M D M P r o p e r t i e s " > < d 1 p 1 : P a r e n t   z : R e f = " i 2 3 5 7 " / > < d 1 p 1 : U U I D > 4 7 9 6 2 9 1 f - e a 7 1 - 4 6 e 5 - a c d 7 - b 4 7 6 6 4 3 4 7 0 e b < / d 1 p 1 : U U I D > < d 1 p 1 : _ e l e m e n t s > < d 2 : a n y T y p e   z : I d = " i 2 3 5 9 "   i : t y p e = " d 1 p 1 : M D M P r o p e r t y " > < d 1 p 1 : N a m e > _ e f 6 5 e e 6 a _ 5 6 c d _ 4 c 6 0 _ b 2 a 3 _ 1 0 f c 4 5 b 7 5 e 6 1 < / d 1 p 1 : N a m e > < d 1 p 1 : P a r e n t   z : R e f = " i 2 3 5 7 " / > < d 1 p 1 : U U I D > 9 8 a e 9 5 5 4 - 2 8 b 3 - 4 a 0 e - 8 d 2 2 - 4 9 7 b 1 2 a 8 a f d f < / d 1 p 1 : U U I D > < d 1 p 1 : C o n t a i n e r   z : R e f = " i 2 3 5 8 " / > < d 1 p 1 : V a l u e   i : t y p e = " d 1 : s t r i n g " > ' T 1 ' ! R 2 3 0 C 1 < / d 1 p 1 : V a l u e > < / d 2 : a n y T y p e > < d 2 : a n y T y p e   z : I d = " i 2 3 6 0 "   i : t y p e = " d 1 p 1 : M D M P r o p e r t y " > < d 1 p 1 : N a m e > _ 7 8 0 5 4 3 b a _ f f 7 9 _ 4 f b 6 _ b d 5 8 _ 9 c d 3 c 7 1 2 8 2 6 6 < / d 1 p 1 : N a m e > < d 1 p 1 : P a r e n t   z : R e f = " i 2 3 5 7 " / > < d 1 p 1 : U U I D > 3 b 4 7 d 7 e c - 1 8 0 f - 4 8 f e - 9 d 3 e - 8 f d 0 8 f a 9 a e b b < / d 1 p 1 : U U I D > < d 1 p 1 : C o n t a i n e r   z : R e f = " i 2 3 5 8 " / > < d 1 p 1 : V a l u e   i : t y p e = " d 1 : s t r i n g " > ' T 2 ' ! R 2 3 0 C 1 < / d 1 p 1 : V a l u e > < / d 2 : a n y T y p e > < / d 1 p 1 : _ e l e m e n t s > < d 1 p 1 : _ c o n t e x t C o l l e c t i o n s > < d 2 : K e y V a l u e O f a n y T y p e C o m p o n e n t C o l l e c t i o n O f a n y T y p e g W H h t R N j > < d 2 : K e y   z : R e f = " i 1 8 " / > < d 2 : V a l u e   z : I d = " i 2 3 6 1 " > < d 1 p 1 : U U I D > 3 b 1 f 5 a d c - 5 4 9 b - 4 8 b 7 - 8 5 5 3 - 6 9 a 9 d 6 4 f 4 c 0 c < / d 1 p 1 : U U I D > < d 1 p 1 : _ e l e m e n t s > < d 2 : a n y T y p e   z : R e f = " i 2 3 5 9 " / > < d 2 : a n y T y p e   z : R e f = " i 2 3 6 0 " / > < / d 1 p 1 : _ e l e m e n t s > < / d 2 : V a l u e > < / d 2 : K e y V a l u e O f a n y T y p e C o m p o n e n t C o l l e c t i o n O f a n y T y p e g W H h t R N j > < / d 1 p 1 : _ c o n t e x t C o l l e c t i o n s > < / d 1 p 1 : _ p r o p e r t i e s > < d 1 p 1 : C o n t a i n e r   z : R e f = " i 2 3 5 0 " / > < d 1 p 1 : _ l a b e l s > < d 2 : K e y V a l u e O f s t r i n g a n y T y p e > < d 2 : K e y > L a b e l < / d 2 : K e y > < d 2 : V a l u e   z : I d = " i 2 3 6 2 "   i : t y p e = " d 1 p 1 : L a b e l " > < d 1 p 1 : P a r e n t   z : R e f = " i 2 3 5 7 " / > < d 1 p 1 : U U I D > 9 2 2 8 3 8 6 d - 0 0 4 5 - 4 1 5 f - b 9 3 c - 6 a 4 3 d 3 3 7 d 2 8 5 < / d 1 p 1 : U U I D > < d 1 p 1 : _ t e x t s > < d 2 : K e y V a l u e O f L a b e l . T e x t K e y s t r i n g _ S R k x G n 9 d > < d 2 : K e y > < d 1 p 1 : C o n t e x t   z : R e f = " i 1 8 " / > < d 1 p 1 : L a n g u a g e   z : R e f = " i 3 2 " / > < / d 2 : K e y > < d 2 : V a l u e > S T   O u i < / 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3 6 3 "   i : t y p e = " d 1 p 1 : E l e m e n t " > < d 1 p 1 : N a m e > O u i & a m p ; 4 4 ; & a m p ; 3 2 ; j e & a m p ; 3 2 ; p r o j e t t e & a m p ; 3 2 ; d & a m p ; 3 9 ; a c h e t e r & a m p ; 3 2 ; u n e & a m p ; 3 2 ; m a i s o n < / d 1 p 1 : N a m e > < d 1 p 1 : O b j e c t T y p e > E l e m e n t < / d 1 p 1 : O b j e c t T y p e > < d 1 p 1 : P a r e n t   z : R e f = " i 2 3 4 6 " / > < d 1 p 1 : U U I D > c 8 e c 3 8 d 0 - d e c d - 4 0 4 2 - 9 d 9 b - 8 9 5 e 0 1 a 5 a b c 7 < / d 1 p 1 : U U I D > < d 1 p 1 : _ p r o p e r t i e s   z : I d = " i 2 3 6 4 "   i : t y p e = " d 1 p 1 : M D M P r o p e r t i e s " > < d 1 p 1 : P a r e n t   z : R e f = " i 2 3 6 3 " / > < d 1 p 1 : U U I D > 8 b d e 8 7 b 2 - 2 8 b 6 - 4 3 b f - b 1 f d - 4 7 a 5 d 7 f 7 8 f d 5 < / d 1 p 1 : U U I D > < d 1 p 1 : _ e l e m e n t s > < d 2 : a n y T y p e   z : I d = " i 2 3 6 5 "   i : t y p e = " d 1 p 1 : M D M P r o p e r t y " > < d 1 p 1 : N a m e > _ e f 6 5 e e 6 a _ 5 6 c d _ 4 c 6 0 _ b 2 a 3 _ 1 0 f c 4 5 b 7 5 e 6 1 < / d 1 p 1 : N a m e > < d 1 p 1 : P a r e n t   z : R e f = " i 2 3 6 3 " / > < d 1 p 1 : U U I D > 0 0 4 b c 7 5 d - d 7 1 0 - 4 0 4 a - 9 4 4 3 - d 2 0 d f 9 5 d 7 e 5 9 < / d 1 p 1 : U U I D > < d 1 p 1 : C o n t a i n e r   z : R e f = " i 2 3 6 4 " / > < d 1 p 1 : V a l u e   i : t y p e = " d 1 : s t r i n g " > ' T 1 ' ! R 2 3 1 C 1 < / d 1 p 1 : V a l u e > < / d 2 : a n y T y p e > < d 2 : a n y T y p e   z : I d = " i 2 3 6 6 "   i : t y p e = " d 1 p 1 : M D M P r o p e r t y " > < d 1 p 1 : N a m e > _ 7 8 0 5 4 3 b a _ f f 7 9 _ 4 f b 6 _ b d 5 8 _ 9 c d 3 c 7 1 2 8 2 6 6 < / d 1 p 1 : N a m e > < d 1 p 1 : P a r e n t   z : R e f = " i 2 3 6 3 " / > < d 1 p 1 : U U I D > 2 4 2 a 3 e e 5 - a 5 f 8 - 4 f c 3 - a 4 8 c - b 5 6 5 c 3 8 7 9 a 3 1 < / d 1 p 1 : U U I D > < d 1 p 1 : C o n t a i n e r   z : R e f = " i 2 3 6 4 " / > < d 1 p 1 : V a l u e   i : t y p e = " d 1 : s t r i n g " > ' T 2 ' ! R 2 3 1 C 1 < / d 1 p 1 : V a l u e > < / d 2 : a n y T y p e > < / d 1 p 1 : _ e l e m e n t s > < d 1 p 1 : _ c o n t e x t C o l l e c t i o n s > < d 2 : K e y V a l u e O f a n y T y p e C o m p o n e n t C o l l e c t i o n O f a n y T y p e g W H h t R N j > < d 2 : K e y   z : R e f = " i 1 8 " / > < d 2 : V a l u e   z : I d = " i 2 3 6 7 " > < d 1 p 1 : U U I D > 3 4 e 6 1 9 9 5 - 4 4 8 5 - 4 9 7 6 - 9 d 3 2 - d 1 e 0 c 2 0 2 a 3 0 8 < / d 1 p 1 : U U I D > < d 1 p 1 : _ e l e m e n t s > < d 2 : a n y T y p e   z : R e f = " i 2 3 6 5 " / > < d 2 : a n y T y p e   z : R e f = " i 2 3 6 6 " / > < / d 1 p 1 : _ e l e m e n t s > < / d 2 : V a l u e > < / d 2 : K e y V a l u e O f a n y T y p e C o m p o n e n t C o l l e c t i o n O f a n y T y p e g W H h t R N j > < / d 1 p 1 : _ c o n t e x t C o l l e c t i o n s > < / d 1 p 1 : _ p r o p e r t i e s > < d 1 p 1 : C o n t a i n e r   z : R e f = " i 2 3 5 0 " / > < d 1 p 1 : _ l a b e l s > < d 2 : K e y V a l u e O f s t r i n g a n y T y p e > < d 2 : K e y > L a b e l < / d 2 : K e y > < d 2 : V a l u e   z : I d = " i 2 3 6 8 "   i : t y p e = " d 1 p 1 : L a b e l " > < d 1 p 1 : P a r e n t   z : R e f = " i 2 3 6 3 " / > < d 1 p 1 : U U I D > 4 5 2 3 2 3 6 4 - 4 9 2 0 - 4 4 b 7 - b f 6 1 - 6 9 d f 9 6 6 5 3 0 4 b < / d 1 p 1 : U U I D > < d 1 p 1 : _ t e x t s > < d 2 : K e y V a l u e O f L a b e l . T e x t K e y s t r i n g _ S R k x G n 9 d > < d 2 : K e y > < d 1 p 1 : C o n t e x t   z : R e f = " i 1 8 " / > < d 1 p 1 : L a n g u a g e   z : R e f = " i 3 2 " / > < / d 2 : K e y > < d 2 : V a l u e > O u i ,   j e   p r o j e t t e   d ' a c h e t e r   u n e   m a i s o n < / 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3 6 9 "   i : t y p e = " d 1 p 1 : E l e m e n t " > < d 1 p 1 : N a m e > O u i & a m p ; 4 4 ; & a m p ; 3 2 ; j e & a m p ; 3 2 ; p r o j e t t e & a m p ; 3 2 ; d & a m p ; 3 9 ; a c h e t e r & a m p ; 3 2 ; u n & a m p ; 3 2 ; a p p a r t e m e n t < / d 1 p 1 : N a m e > < d 1 p 1 : O b j e c t T y p e > E l e m e n t < / d 1 p 1 : O b j e c t T y p e > < d 1 p 1 : P a r e n t   z : R e f = " i 2 3 4 6 " / > < d 1 p 1 : U U I D > 1 9 4 a 2 0 6 1 - 6 e c 8 - 4 6 3 e - 9 a c e - 2 4 7 2 4 2 a 2 3 b d 9 < / d 1 p 1 : U U I D > < d 1 p 1 : _ p r o p e r t i e s   z : I d = " i 2 3 7 0 "   i : t y p e = " d 1 p 1 : M D M P r o p e r t i e s " > < d 1 p 1 : P a r e n t   z : R e f = " i 2 3 6 9 " / > < d 1 p 1 : U U I D > e 9 8 1 3 8 6 5 - 5 1 1 7 - 4 1 2 8 - a c 6 0 - 5 e 3 e 9 f 4 c a 3 b d < / d 1 p 1 : U U I D > < d 1 p 1 : _ e l e m e n t s > < d 2 : a n y T y p e   z : I d = " i 2 3 7 1 "   i : t y p e = " d 1 p 1 : M D M P r o p e r t y " > < d 1 p 1 : N a m e > _ e f 6 5 e e 6 a _ 5 6 c d _ 4 c 6 0 _ b 2 a 3 _ 1 0 f c 4 5 b 7 5 e 6 1 < / d 1 p 1 : N a m e > < d 1 p 1 : P a r e n t   z : R e f = " i 2 3 6 9 " / > < d 1 p 1 : U U I D > 6 9 3 8 1 3 d 5 - 0 1 4 a - 4 9 b b - a 7 f 0 - d f 1 4 a 3 c 4 2 f 4 f < / d 1 p 1 : U U I D > < d 1 p 1 : C o n t a i n e r   z : R e f = " i 2 3 7 0 " / > < d 1 p 1 : V a l u e   i : t y p e = " d 1 : s t r i n g " > ' T 1 ' ! R 2 3 2 C 1 < / d 1 p 1 : V a l u e > < / d 2 : a n y T y p e > < d 2 : a n y T y p e   z : I d = " i 2 3 7 2 "   i : t y p e = " d 1 p 1 : M D M P r o p e r t y " > < d 1 p 1 : N a m e > _ 7 8 0 5 4 3 b a _ f f 7 9 _ 4 f b 6 _ b d 5 8 _ 9 c d 3 c 7 1 2 8 2 6 6 < / d 1 p 1 : N a m e > < d 1 p 1 : P a r e n t   z : R e f = " i 2 3 6 9 " / > < d 1 p 1 : U U I D > 1 c d e b f e 6 - b 5 6 3 - 4 8 9 2 - 8 2 6 d - d 2 7 2 8 d 9 4 1 6 2 a < / d 1 p 1 : U U I D > < d 1 p 1 : C o n t a i n e r   z : R e f = " i 2 3 7 0 " / > < d 1 p 1 : V a l u e   i : t y p e = " d 1 : s t r i n g " > ' T 2 ' ! R 2 3 2 C 1 < / d 1 p 1 : V a l u e > < / d 2 : a n y T y p e > < / d 1 p 1 : _ e l e m e n t s > < d 1 p 1 : _ c o n t e x t C o l l e c t i o n s > < d 2 : K e y V a l u e O f a n y T y p e C o m p o n e n t C o l l e c t i o n O f a n y T y p e g W H h t R N j > < d 2 : K e y   z : R e f = " i 1 8 " / > < d 2 : V a l u e   z : I d = " i 2 3 7 3 " > < d 1 p 1 : U U I D > 6 b b 0 9 6 8 7 - 3 c 8 4 - 4 2 1 c - 9 6 f 7 - 0 7 4 8 b e 0 1 d e 3 f < / d 1 p 1 : U U I D > < d 1 p 1 : _ e l e m e n t s > < d 2 : a n y T y p e   z : R e f = " i 2 3 7 1 " / > < d 2 : a n y T y p e   z : R e f = " i 2 3 7 2 " / > < / d 1 p 1 : _ e l e m e n t s > < / d 2 : V a l u e > < / d 2 : K e y V a l u e O f a n y T y p e C o m p o n e n t C o l l e c t i o n O f a n y T y p e g W H h t R N j > < / d 1 p 1 : _ c o n t e x t C o l l e c t i o n s > < / d 1 p 1 : _ p r o p e r t i e s > < d 1 p 1 : C o n t a i n e r   z : R e f = " i 2 3 5 0 " / > < d 1 p 1 : _ l a b e l s > < d 2 : K e y V a l u e O f s t r i n g a n y T y p e > < d 2 : K e y > L a b e l < / d 2 : K e y > < d 2 : V a l u e   z : I d = " i 2 3 7 4 "   i : t y p e = " d 1 p 1 : L a b e l " > < d 1 p 1 : P a r e n t   z : R e f = " i 2 3 6 9 " / > < d 1 p 1 : U U I D > 7 5 1 5 6 e 2 e - 7 4 1 7 - 4 c 9 3 - b 2 3 4 - 0 2 3 9 5 2 b d 1 5 a 2 < / d 1 p 1 : U U I D > < d 1 p 1 : _ t e x t s > < d 2 : K e y V a l u e O f L a b e l . T e x t K e y s t r i n g _ S R k x G n 9 d > < d 2 : K e y > < d 1 p 1 : C o n t e x t   z : R e f = " i 1 8 " / > < d 1 p 1 : L a n g u a g e   z : R e f = " i 3 2 " / > < / d 2 : K e y > < d 2 : V a l u e > O u i ,   j e   p r o j e t t e   d ' a c h e t e r   u n   a p p a r t e m e n t < / 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2 3 7 5 " > < d 1 p 1 : U U I D > 6 b 6 7 3 2 b 8 - 8 d a d - 4 e 9 6 - a 3 3 2 - 3 5 3 6 3 d 2 a b f b 9 < / d 1 p 1 : U U I D > < d 1 p 1 : _ e l e m e n t s > < d 2 : a n y T y p e   z : R e f = " i 2 3 5 1 " / > < d 2 : a n y T y p e   z : R e f = " i 2 3 5 7 " / > < d 2 : a n y T y p e   z : R e f = " i 2 3 6 3 " / > < d 2 : a n y T y p e   z : R e f = " i 2 3 6 9 " / > < / 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2 3 7 6 "   i : t y p e = " d 1 p 1 : V a r i a b l e " > < d 1 p 1 : N a m e > r s 4 & a m p ; 4 6 ; & a m p ; 3 2 ; E t & a m p ; 3 2 ; c e & a m p ; 3 2 ; l o g e m e n t & a m p ; 3 2 ; a v e z & a m p ; 4 5 ; & a m p ; 3 2 ; v o u s & a m p ; 3 2 ; l & a m p ; 3 9 ; i n t e n t i o n & a m p ; 3 2 ; d e & a m p ; 3 2 ; l & a m p ; 3 9 ; a c h e t e r & a m p ; 4 6 ; & a m p ; 4 6 ; & a m p ; 4 6 ; & a m p ; 3 2 ; & a m p ; 6 3 ; < / d 1 p 1 : N a m e > < d 1 p 1 : O b j e c t T y p e > V a r i a b l e < / d 1 p 1 : O b j e c t T y p e > < d 1 p 1 : P a r e n t   z : R e f = " i 1 4 " / > < d 1 p 1 : U U I D > b 2 4 1 a f 1 a - 1 c b 5 - 4 a 6 5 - 8 c 5 b - 4 f 1 c 0 0 e 2 9 9 2 9 < / d 1 p 1 : U U I D > < d 1 p 1 : _ p r o p e r t i e s   z : I d = " i 2 3 7 7 "   i : t y p e = " d 1 p 1 : M D M P r o p e r t i e s " > < d 1 p 1 : P a r e n t   z : R e f = " i 2 3 7 6 " / > < d 1 p 1 : U U I D > 9 0 c b 8 b 5 0 - 8 9 5 8 - 4 f e 3 - 9 9 2 5 - 8 6 2 9 3 9 3 f e 2 b 2 < / d 1 p 1 : U U I D > < d 1 p 1 : _ e l e m e n t s / > < d 1 p 1 : _ c o n t e x t C o l l e c t i o n s > < d 2 : K e y V a l u e O f a n y T y p e C o m p o n e n t C o l l e c t i o n O f a n y T y p e g W H h t R N j > < d 2 : K e y   z : R e f = " i 1 8 " / > < d 2 : V a l u e   z : I d = " i 2 3 7 8 " > < d 1 p 1 : U U I D > 3 5 4 a f c 1 4 - f c 9 6 - 4 8 1 0 - b b a 8 - b d 9 9 a e a 9 8 3 f a < / d 1 p 1 : U U I D > < d 1 p 1 : _ e l e m e n t s / > < / d 2 : V a l u e > < / d 2 : K e y V a l u e O f a n y T y p e C o m p o n e n t C o l l e c t i o n O f a n y T y p e g W H h t R N j > < / d 1 p 1 : _ c o n t e x t C o l l e c t i o n s > < / d 1 p 1 : _ p r o p e r t i e s > < d 1 p 1 : C o n t a i n e r   z : R e f = " i 2 7 " / > < d 1 p 1 : _ l a b e l s > < d 2 : K e y V a l u e O f s t r i n g a n y T y p e > < d 2 : K e y > L a b e l < / d 2 : K e y > < d 2 : V a l u e   z : I d = " i 2 3 7 9 "   i : t y p e = " d 1 p 1 : L a b e l " > < d 1 p 1 : P a r e n t   z : R e f = " i 2 3 7 6 " / > < d 1 p 1 : U U I D > c e 3 1 4 7 e e - 3 6 a 9 - 4 7 8 f - a c f f - 7 3 8 8 8 7 3 c c 8 9 a < / d 1 p 1 : U U I D > < d 1 p 1 : _ t e x t s > < d 2 : K e y V a l u e O f L a b e l . T e x t K e y s t r i n g _ S R k x G n 9 d > < d 2 : K e y > < d 1 p 1 : C o n t e x t   z : R e f = " i 1 8 " / > < d 1 p 1 : L a n g u a g e   z : R e f = " i 3 2 " / > < / d 2 : K e y > < d 2 : V a l u e > r s 4 .   E t   c e   l o g e m e n t   a v e z -   v o u s   l ' i n t e n t i o n   d e   l ' a c h e t e r . . .   ? < / 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2 3 8 0 "   i : t y p e = " d 1 p 1 : E l e m e n t s " > < d 1 p 1 : P a r e n t   z : R e f = " i 2 3 7 6 " / > < d 1 p 1 : U U I D > 1 9 a 3 2 3 1 4 - a e e 1 - 4 7 d 1 - 8 3 2 1 - 5 5 3 8 a 5 b 7 5 e 3 a < / d 1 p 1 : U U I D > < d 1 p 1 : _ e l e m e n t s > < d 2 : a n y T y p e   z : I d = " i 2 3 8 1 "   i : t y p e = " d 1 p 1 : E l e m e n t " > < d 1 p 1 : N a m e > B A S E < / d 1 p 1 : N a m e > < d 1 p 1 : O b j e c t T y p e > E l e m e n t < / d 1 p 1 : O b j e c t T y p e > < d 1 p 1 : P a r e n t   z : R e f = " i 2 3 7 6 " / > < d 1 p 1 : U U I D > 2 5 1 4 8 5 3 1 - 5 5 4 5 - 4 d f 1 - a 1 c 5 - d 6 e 7 6 4 b 5 4 0 8 d < / d 1 p 1 : U U I D > < d 1 p 1 : _ p r o p e r t i e s   z : I d = " i 2 3 8 2 "   i : t y p e = " d 1 p 1 : M D M P r o p e r t i e s " > < d 1 p 1 : P a r e n t   z : R e f = " i 2 3 8 1 " / > < d 1 p 1 : U U I D > 2 1 e 4 4 b 3 6 - 0 4 1 7 - 4 c a 1 - a e 5 8 - d 6 2 0 2 9 d b f 6 a b < / d 1 p 1 : U U I D > < d 1 p 1 : _ e l e m e n t s > < d 2 : a n y T y p e   z : I d = " i 2 3 8 3 "   i : t y p e = " d 1 p 1 : M D M P r o p e r t y " > < d 1 p 1 : N a m e > _ 2 1 4 5 a 8 6 9 _ 4 4 2 6 _ 4 1 8 8 _ b 0 1 f _ e a 7 f 5 3 d 2 d 7 4 e < / d 1 p 1 : N a m e > < d 1 p 1 : P a r e n t   z : R e f = " i 2 3 8 1 " / > < d 1 p 1 : U U I D > 2 d d 0 0 a e 4 - b a 9 2 - 4 b 4 7 - 9 f a 3 - 1 5 c f 5 9 2 6 e 3 7 3 < / d 1 p 1 : U U I D > < d 1 p 1 : C o n t a i n e r   z : R e f = " i 2 3 8 2 " / > < d 1 p 1 : V a l u e   i : t y p e = " d 1 : s t r i n g " > ' T 1 ' ! R 2 4 2 C 1 < / d 1 p 1 : V a l u e > < / d 2 : a n y T y p e > < d 2 : a n y T y p e   z : I d = " i 2 3 8 4 "   i : t y p e = " d 1 p 1 : M D M P r o p e r t y " > < d 1 p 1 : N a m e > _ 1 2 f c 3 7 c 8 _ d 0 1 6 _ 4 6 e 7 _ 8 b b 6 _ 6 0 7 c 0 7 8 6 6 2 d c < / d 1 p 1 : N a m e > < d 1 p 1 : P a r e n t   z : R e f = " i 2 3 8 1 " / > < d 1 p 1 : U U I D > b 9 4 4 c 2 c 6 - a 5 5 0 - 4 1 5 e - a 5 5 2 - e c 4 4 e e 1 3 b d 9 b < / d 1 p 1 : U U I D > < d 1 p 1 : C o n t a i n e r   z : R e f = " i 2 3 8 2 " / > < d 1 p 1 : V a l u e   i : t y p e = " d 1 : s t r i n g " > ' T 2 ' ! R 2 4 2 C 1 < / d 1 p 1 : V a l u e > < / d 2 : a n y T y p e > < / d 1 p 1 : _ e l e m e n t s > < d 1 p 1 : _ c o n t e x t C o l l e c t i o n s > < d 2 : K e y V a l u e O f a n y T y p e C o m p o n e n t C o l l e c t i o n O f a n y T y p e g W H h t R N j > < d 2 : K e y   z : R e f = " i 1 8 " / > < d 2 : V a l u e   z : I d = " i 2 3 8 5 " > < d 1 p 1 : U U I D > 3 0 8 4 a b 6 1 - b 9 6 c - 4 6 1 3 - 9 4 7 f - a e 7 3 f 8 d b d d 5 e < / d 1 p 1 : U U I D > < d 1 p 1 : _ e l e m e n t s > < d 2 : a n y T y p e   z : R e f = " i 2 3 8 3 " / > < d 2 : a n y T y p e   z : R e f = " i 2 3 8 4 " / > < / d 1 p 1 : _ e l e m e n t s > < / d 2 : V a l u e > < / d 2 : K e y V a l u e O f a n y T y p e C o m p o n e n t C o l l e c t i o n O f a n y T y p e g W H h t R N j > < / d 1 p 1 : _ c o n t e x t C o l l e c t i o n s > < / d 1 p 1 : _ p r o p e r t i e s > < d 1 p 1 : C o n t a i n e r   z : R e f = " i 2 3 8 0 " / > < d 1 p 1 : _ l a b e l s > < d 2 : K e y V a l u e O f s t r i n g a n y T y p e > < d 2 : K e y > L a b e l < / d 2 : K e y > < d 2 : V a l u e   z : I d = " i 2 3 8 6 "   i : t y p e = " d 1 p 1 : L a b e l " > < d 1 p 1 : P a r e n t   z : R e f = " i 2 3 8 1 " / > < d 1 p 1 : U U I D > 3 c 9 f 4 b c 7 - 3 5 8 c - 4 0 d 9 - a 7 c 9 - d 2 7 1 a 3 a 7 5 f 8 2 < / 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2 3 8 7 "   i : t y p e = " d 1 p 1 : E l e m e n t " > < d 1 p 1 : N a m e > D a n s & a m p ; 3 2 ; d u & a m p ; 3 2 ; n e u f < / d 1 p 1 : N a m e > < d 1 p 1 : O b j e c t T y p e > E l e m e n t < / d 1 p 1 : O b j e c t T y p e > < d 1 p 1 : P a r e n t   z : R e f = " i 2 3 7 6 " / > < d 1 p 1 : U U I D > d 2 8 b 1 3 6 4 - d a c e - 4 8 3 2 - 8 7 0 d - c 7 6 5 3 e 8 e 1 2 3 0 < / d 1 p 1 : U U I D > < d 1 p 1 : _ p r o p e r t i e s   z : I d = " i 2 3 8 8 "   i : t y p e = " d 1 p 1 : M D M P r o p e r t i e s " > < d 1 p 1 : P a r e n t   z : R e f = " i 2 3 8 7 " / > < d 1 p 1 : U U I D > d a 9 9 f c 5 5 - 4 b e 7 - 4 1 5 c - 8 a 9 3 - a e d d a a 1 c 7 7 0 f < / d 1 p 1 : U U I D > < d 1 p 1 : _ e l e m e n t s > < d 2 : a n y T y p e   z : I d = " i 2 3 8 9 "   i : t y p e = " d 1 p 1 : M D M P r o p e r t y " > < d 1 p 1 : N a m e > _ 2 1 4 5 a 8 6 9 _ 4 4 2 6 _ 4 1 8 8 _ b 0 1 f _ e a 7 f 5 3 d 2 d 7 4 e < / d 1 p 1 : N a m e > < d 1 p 1 : P a r e n t   z : R e f = " i 2 3 8 7 " / > < d 1 p 1 : U U I D > 7 8 f f 7 1 f 8 - b 2 f 2 - 4 5 7 4 - 9 f b d - 0 f e d 4 1 2 c c d 0 d < / d 1 p 1 : U U I D > < d 1 p 1 : C o n t a i n e r   z : R e f = " i 2 3 8 8 " / > < d 1 p 1 : V a l u e   i : t y p e = " d 1 : s t r i n g " > ' T 1 ' ! R 2 4 3 C 1 < / d 1 p 1 : V a l u e > < / d 2 : a n y T y p e > < d 2 : a n y T y p e   z : I d = " i 2 3 9 0 "   i : t y p e = " d 1 p 1 : M D M P r o p e r t y " > < d 1 p 1 : N a m e > _ 1 2 f c 3 7 c 8 _ d 0 1 6 _ 4 6 e 7 _ 8 b b 6 _ 6 0 7 c 0 7 8 6 6 2 d c < / d 1 p 1 : N a m e > < d 1 p 1 : P a r e n t   z : R e f = " i 2 3 8 7 " / > < d 1 p 1 : U U I D > a 0 9 2 5 5 7 f - 5 c 6 d - 4 5 d 5 - a d a b - 7 9 8 4 c 3 8 4 2 9 e f < / d 1 p 1 : U U I D > < d 1 p 1 : C o n t a i n e r   z : R e f = " i 2 3 8 8 " / > < d 1 p 1 : V a l u e   i : t y p e = " d 1 : s t r i n g " > ' T 2 ' ! R 2 4 3 C 1 < / d 1 p 1 : V a l u e > < / d 2 : a n y T y p e > < / d 1 p 1 : _ e l e m e n t s > < d 1 p 1 : _ c o n t e x t C o l l e c t i o n s > < d 2 : K e y V a l u e O f a n y T y p e C o m p o n e n t C o l l e c t i o n O f a n y T y p e g W H h t R N j > < d 2 : K e y   z : R e f = " i 1 8 " / > < d 2 : V a l u e   z : I d = " i 2 3 9 1 " > < d 1 p 1 : U U I D > 4 e 2 6 6 0 8 e - 0 9 8 2 - 4 f 9 c - 9 3 5 5 - e 2 0 b 0 d c 4 7 b e b < / d 1 p 1 : U U I D > < d 1 p 1 : _ e l e m e n t s > < d 2 : a n y T y p e   z : R e f = " i 2 3 8 9 " / > < d 2 : a n y T y p e   z : R e f = " i 2 3 9 0 " / > < / d 1 p 1 : _ e l e m e n t s > < / d 2 : V a l u e > < / d 2 : K e y V a l u e O f a n y T y p e C o m p o n e n t C o l l e c t i o n O f a n y T y p e g W H h t R N j > < / d 1 p 1 : _ c o n t e x t C o l l e c t i o n s > < / d 1 p 1 : _ p r o p e r t i e s > < d 1 p 1 : C o n t a i n e r   z : R e f = " i 2 3 8 0 " / > < d 1 p 1 : _ l a b e l s > < d 2 : K e y V a l u e O f s t r i n g a n y T y p e > < d 2 : K e y > L a b e l < / d 2 : K e y > < d 2 : V a l u e   z : I d = " i 2 3 9 2 "   i : t y p e = " d 1 p 1 : L a b e l " > < d 1 p 1 : P a r e n t   z : R e f = " i 2 3 8 7 " / > < d 1 p 1 : U U I D > e 7 f 9 a b f f - 9 4 7 8 - 4 a a 0 - a d 9 0 - 1 c e 7 f 9 a 7 c 1 2 7 < / d 1 p 1 : U U I D > < d 1 p 1 : _ t e x t s > < d 2 : K e y V a l u e O f L a b e l . T e x t K e y s t r i n g _ S R k x G n 9 d > < d 2 : K e y > < d 1 p 1 : C o n t e x t   z : R e f = " i 1 8 " / > < d 1 p 1 : L a n g u a g e   z : R e f = " i 3 2 " / > < / d 2 : K e y > < d 2 : V a l u e > D a n s   d u   n e u f < / 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3 9 3 "   i : t y p e = " d 1 p 1 : E l e m e n t " > < d 1 p 1 : N a m e > D a n s & a m p ; 3 2 ; l & a m p ; 3 9 ; a n c i e n < / d 1 p 1 : N a m e > < d 1 p 1 : O b j e c t T y p e > E l e m e n t < / d 1 p 1 : O b j e c t T y p e > < d 1 p 1 : P a r e n t   z : R e f = " i 2 3 7 6 " / > < d 1 p 1 : U U I D > b 7 5 3 f d 4 7 - 8 3 9 9 - 4 6 4 3 - b e 0 a - 8 b f 5 e 8 5 a c 2 3 d < / d 1 p 1 : U U I D > < d 1 p 1 : _ p r o p e r t i e s   z : I d = " i 2 3 9 4 "   i : t y p e = " d 1 p 1 : M D M P r o p e r t i e s " > < d 1 p 1 : P a r e n t   z : R e f = " i 2 3 9 3 " / > < d 1 p 1 : U U I D > 1 0 b 8 f 5 c 5 - 4 8 8 6 - 4 7 0 7 - a 2 9 b - 8 a b 7 2 5 d b c c 4 6 < / d 1 p 1 : U U I D > < d 1 p 1 : _ e l e m e n t s > < d 2 : a n y T y p e   z : I d = " i 2 3 9 5 "   i : t y p e = " d 1 p 1 : M D M P r o p e r t y " > < d 1 p 1 : N a m e > _ 2 1 4 5 a 8 6 9 _ 4 4 2 6 _ 4 1 8 8 _ b 0 1 f _ e a 7 f 5 3 d 2 d 7 4 e < / d 1 p 1 : N a m e > < d 1 p 1 : P a r e n t   z : R e f = " i 2 3 9 3 " / > < d 1 p 1 : U U I D > 1 4 5 7 6 8 3 3 - 1 9 5 1 - 4 2 5 3 - b f c 4 - 8 1 e 5 f b f 1 6 b d 4 < / d 1 p 1 : U U I D > < d 1 p 1 : C o n t a i n e r   z : R e f = " i 2 3 9 4 " / > < d 1 p 1 : V a l u e   i : t y p e = " d 1 : s t r i n g " > ' T 1 ' ! R 2 4 4 C 1 < / d 1 p 1 : V a l u e > < / d 2 : a n y T y p e > < d 2 : a n y T y p e   z : I d = " i 2 3 9 6 "   i : t y p e = " d 1 p 1 : M D M P r o p e r t y " > < d 1 p 1 : N a m e > _ 1 2 f c 3 7 c 8 _ d 0 1 6 _ 4 6 e 7 _ 8 b b 6 _ 6 0 7 c 0 7 8 6 6 2 d c < / d 1 p 1 : N a m e > < d 1 p 1 : P a r e n t   z : R e f = " i 2 3 9 3 " / > < d 1 p 1 : U U I D > 4 2 e e 5 9 a 6 - 1 2 0 f - 4 f 1 3 - 9 7 b 1 - 9 a c 5 5 5 b c 4 b f c < / d 1 p 1 : U U I D > < d 1 p 1 : C o n t a i n e r   z : R e f = " i 2 3 9 4 " / > < d 1 p 1 : V a l u e   i : t y p e = " d 1 : s t r i n g " > ' T 2 ' ! R 2 4 4 C 1 < / d 1 p 1 : V a l u e > < / d 2 : a n y T y p e > < / d 1 p 1 : _ e l e m e n t s > < d 1 p 1 : _ c o n t e x t C o l l e c t i o n s > < d 2 : K e y V a l u e O f a n y T y p e C o m p o n e n t C o l l e c t i o n O f a n y T y p e g W H h t R N j > < d 2 : K e y   z : R e f = " i 1 8 " / > < d 2 : V a l u e   z : I d = " i 2 3 9 7 " > < d 1 p 1 : U U I D > 4 4 d a 2 7 6 b - e c 8 7 - 4 0 a 9 - 9 1 d 6 - 6 a 0 e 1 9 f 6 6 e 2 a < / d 1 p 1 : U U I D > < d 1 p 1 : _ e l e m e n t s > < d 2 : a n y T y p e   z : R e f = " i 2 3 9 5 " / > < d 2 : a n y T y p e   z : R e f = " i 2 3 9 6 " / > < / d 1 p 1 : _ e l e m e n t s > < / d 2 : V a l u e > < / d 2 : K e y V a l u e O f a n y T y p e C o m p o n e n t C o l l e c t i o n O f a n y T y p e g W H h t R N j > < / d 1 p 1 : _ c o n t e x t C o l l e c t i o n s > < / d 1 p 1 : _ p r o p e r t i e s > < d 1 p 1 : C o n t a i n e r   z : R e f = " i 2 3 8 0 " / > < d 1 p 1 : _ l a b e l s > < d 2 : K e y V a l u e O f s t r i n g a n y T y p e > < d 2 : K e y > L a b e l < / d 2 : K e y > < d 2 : V a l u e   z : I d = " i 2 3 9 8 "   i : t y p e = " d 1 p 1 : L a b e l " > < d 1 p 1 : P a r e n t   z : R e f = " i 2 3 9 3 " / > < d 1 p 1 : U U I D > 8 c 3 7 7 e c c - d 2 c 3 - 4 b e 8 - 8 f 9 9 - a 8 2 8 1 8 c b 4 e 6 5 < / d 1 p 1 : U U I D > < d 1 p 1 : _ t e x t s > < d 2 : K e y V a l u e O f L a b e l . T e x t K e y s t r i n g _ S R k x G n 9 d > < d 2 : K e y > < d 1 p 1 : C o n t e x t   z : R e f = " i 1 8 " / > < d 1 p 1 : L a n g u a g e   z : R e f = " i 3 2 " / > < / d 2 : K e y > < d 2 : V a l u e > D a n s   l ' a n c i e n < / 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3 9 9 "   i : t y p e = " d 1 p 1 : E l e m e n t " > < d 1 p 1 : N a m e > M o n & a m p ; 3 2 ; c h o i x & a m p ; 3 2 ; n & a m p ; 3 9 ; e s t & a m p ; 3 2 ; p a s & a m p ; 3 2 ; a r r & a m p ; 2 3 4 ; t & a m p ; 2 3 3 ; < / d 1 p 1 : N a m e > < d 1 p 1 : O b j e c t T y p e > E l e m e n t < / d 1 p 1 : O b j e c t T y p e > < d 1 p 1 : P a r e n t   z : R e f = " i 2 3 7 6 " / > < d 1 p 1 : U U I D > 1 6 d e 1 7 9 2 - 2 0 0 2 - 4 0 a a - a a 3 3 - 3 1 e 1 d c e 4 d 9 5 7 < / d 1 p 1 : U U I D > < d 1 p 1 : _ p r o p e r t i e s   z : I d = " i 2 4 0 0 "   i : t y p e = " d 1 p 1 : M D M P r o p e r t i e s " > < d 1 p 1 : P a r e n t   z : R e f = " i 2 3 9 9 " / > < d 1 p 1 : U U I D > 1 f 3 7 d 5 d f - b 3 a d - 4 1 2 2 - b 7 f b - f 9 2 f 1 7 3 0 b 8 1 7 < / d 1 p 1 : U U I D > < d 1 p 1 : _ e l e m e n t s > < d 2 : a n y T y p e   z : I d = " i 2 4 0 1 "   i : t y p e = " d 1 p 1 : M D M P r o p e r t y " > < d 1 p 1 : N a m e > _ 2 1 4 5 a 8 6 9 _ 4 4 2 6 _ 4 1 8 8 _ b 0 1 f _ e a 7 f 5 3 d 2 d 7 4 e < / d 1 p 1 : N a m e > < d 1 p 1 : P a r e n t   z : R e f = " i 2 3 9 9 " / > < d 1 p 1 : U U I D > 1 9 7 5 a 9 0 a - 5 b 8 9 - 4 8 e a - a 5 7 f - 4 0 e 8 f 9 c 2 3 b b 2 < / d 1 p 1 : U U I D > < d 1 p 1 : C o n t a i n e r   z : R e f = " i 2 4 0 0 " / > < d 1 p 1 : V a l u e   i : t y p e = " d 1 : s t r i n g " > ' T 1 ' ! R 2 4 5 C 1 < / d 1 p 1 : V a l u e > < / d 2 : a n y T y p e > < d 2 : a n y T y p e   z : I d = " i 2 4 0 2 "   i : t y p e = " d 1 p 1 : M D M P r o p e r t y " > < d 1 p 1 : N a m e > _ 1 2 f c 3 7 c 8 _ d 0 1 6 _ 4 6 e 7 _ 8 b b 6 _ 6 0 7 c 0 7 8 6 6 2 d c < / d 1 p 1 : N a m e > < d 1 p 1 : P a r e n t   z : R e f = " i 2 3 9 9 " / > < d 1 p 1 : U U I D > 3 c 5 3 f 8 a c - 4 7 b b - 4 b 4 b - 9 5 3 e - c e 7 8 3 6 6 d 3 8 0 2 < / d 1 p 1 : U U I D > < d 1 p 1 : C o n t a i n e r   z : R e f = " i 2 4 0 0 " / > < d 1 p 1 : V a l u e   i : t y p e = " d 1 : s t r i n g " > ' T 2 ' ! R 2 4 5 C 1 < / d 1 p 1 : V a l u e > < / d 2 : a n y T y p e > < / d 1 p 1 : _ e l e m e n t s > < d 1 p 1 : _ c o n t e x t C o l l e c t i o n s > < d 2 : K e y V a l u e O f a n y T y p e C o m p o n e n t C o l l e c t i o n O f a n y T y p e g W H h t R N j > < d 2 : K e y   z : R e f = " i 1 8 " / > < d 2 : V a l u e   z : I d = " i 2 4 0 3 " > < d 1 p 1 : U U I D > 6 3 5 a 3 c f 6 - 4 4 c 0 - 4 7 a 5 - a a a b - e 9 7 a 5 9 9 1 d 7 4 2 < / d 1 p 1 : U U I D > < d 1 p 1 : _ e l e m e n t s > < d 2 : a n y T y p e   z : R e f = " i 2 4 0 1 " / > < d 2 : a n y T y p e   z : R e f = " i 2 4 0 2 " / > < / d 1 p 1 : _ e l e m e n t s > < / d 2 : V a l u e > < / d 2 : K e y V a l u e O f a n y T y p e C o m p o n e n t C o l l e c t i o n O f a n y T y p e g W H h t R N j > < / d 1 p 1 : _ c o n t e x t C o l l e c t i o n s > < / d 1 p 1 : _ p r o p e r t i e s > < d 1 p 1 : C o n t a i n e r   z : R e f = " i 2 3 8 0 " / > < d 1 p 1 : _ l a b e l s > < d 2 : K e y V a l u e O f s t r i n g a n y T y p e > < d 2 : K e y > L a b e l < / d 2 : K e y > < d 2 : V a l u e   z : I d = " i 2 4 0 4 "   i : t y p e = " d 1 p 1 : L a b e l " > < d 1 p 1 : P a r e n t   z : R e f = " i 2 3 9 9 " / > < d 1 p 1 : U U I D > 0 c 1 1 2 2 a 7 - c 6 6 a - 4 f 1 c - 9 9 f 2 - 6 f d 0 f 4 9 e 9 e 1 6 < / d 1 p 1 : U U I D > < d 1 p 1 : _ t e x t s > < d 2 : K e y V a l u e O f L a b e l . T e x t K e y s t r i n g _ S R k x G n 9 d > < d 2 : K e y > < d 1 p 1 : C o n t e x t   z : R e f = " i 1 8 " / > < d 1 p 1 : L a n g u a g e   z : R e f = " i 3 2 " / > < / d 2 : K e y > < d 2 : V a l u e > M o n   c h o i x   n ' e s t   p a s   a r r � t � < / 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2 4 0 5 " > < d 1 p 1 : U U I D > 5 b c 7 8 8 a 4 - 9 b 6 5 - 4 f b 3 - b e d c - f b 0 c 1 f 0 3 9 5 6 1 < / d 1 p 1 : U U I D > < d 1 p 1 : _ e l e m e n t s > < d 2 : a n y T y p e   z : R e f = " i 2 3 8 1 " / > < d 2 : a n y T y p e   z : R e f = " i 2 3 8 7 " / > < d 2 : a n y T y p e   z : R e f = " i 2 3 9 3 " / > < d 2 : a n y T y p e   z : R e f = " i 2 3 9 9 " / > < / 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2 4 0 6 "   i : t y p e = " d 1 p 1 : V a r i a b l e " > < d 1 p 1 : N a m e > a 3 & a m p ; 4 6 ; & a m p ; 3 2 ; Q u e l l e s & a m p ; 3 2 ; i d & a m p ; 2 3 3 ; e s & a m p ; 4 4 ; & a m p ; 3 2 ; p a r m i & a m p ; 3 2 ; l a & a m p ; 3 2 ; l i s t e & a m p ; 3 2 ; c i & a m p ; 4 5 ; d e s s o u s & a m p ; 4 4 ; & a m p ; 3 2 ; f i g u r a i e n t & a m p ; 3 2 ; s e l o n & a m p ; 3 2 ; v o u s & a m p ; 3 2 ; a u & a m p ; 3 2 ; s e i n & a m p ; 3 2 ; d u & a m p ; 3 2 ; v i s u e l & a m p ; 3 2 ; & a m p ; 6 3 ; < / d 1 p 1 : N a m e > < d 1 p 1 : O b j e c t T y p e > V a r i a b l e < / d 1 p 1 : O b j e c t T y p e > < d 1 p 1 : P a r e n t   z : R e f = " i 1 4 " / > < d 1 p 1 : U U I D > d f 6 e b 9 6 5 - 0 b f 8 - 4 0 9 f - a d d b - b 9 5 7 e 4 0 c 3 2 c 3 < / d 1 p 1 : U U I D > < d 1 p 1 : _ p r o p e r t i e s   z : I d = " i 2 4 0 7 "   i : t y p e = " d 1 p 1 : M D M P r o p e r t i e s " > < d 1 p 1 : P a r e n t   z : R e f = " i 2 4 0 6 " / > < d 1 p 1 : U U I D > a e d 4 5 0 3 c - 6 b b 9 - 4 5 a d - 9 d f 2 - 6 b f c 8 2 4 4 4 0 1 6 < / d 1 p 1 : U U I D > < d 1 p 1 : _ e l e m e n t s / > < d 1 p 1 : _ c o n t e x t C o l l e c t i o n s > < d 2 : K e y V a l u e O f a n y T y p e C o m p o n e n t C o l l e c t i o n O f a n y T y p e g W H h t R N j > < d 2 : K e y   z : R e f = " i 1 8 " / > < d 2 : V a l u e   z : I d = " i 2 4 0 8 " > < d 1 p 1 : U U I D > f 1 6 d a 1 a a - c 9 5 5 - 4 f 5 9 - b c 1 f - 6 3 3 2 a 5 7 7 e e 6 4 < / d 1 p 1 : U U I D > < d 1 p 1 : _ e l e m e n t s / > < / d 2 : V a l u e > < / d 2 : K e y V a l u e O f a n y T y p e C o m p o n e n t C o l l e c t i o n O f a n y T y p e g W H h t R N j > < / d 1 p 1 : _ c o n t e x t C o l l e c t i o n s > < / d 1 p 1 : _ p r o p e r t i e s > < d 1 p 1 : C o n t a i n e r   z : R e f = " i 2 7 " / > < d 1 p 1 : _ l a b e l s > < d 2 : K e y V a l u e O f s t r i n g a n y T y p e > < d 2 : K e y > L a b e l < / d 2 : K e y > < d 2 : V a l u e   z : I d = " i 2 4 0 9 "   i : t y p e = " d 1 p 1 : L a b e l " > < d 1 p 1 : P a r e n t   z : R e f = " i 2 4 0 6 " / > < d 1 p 1 : U U I D > b 4 e 9 7 5 e 8 - e b 4 3 - 4 6 7 a - b 9 f d - 4 f f 1 0 e 5 3 a 7 0 f < / d 1 p 1 : U U I D > < d 1 p 1 : _ t e x t s > < d 2 : K e y V a l u e O f L a b e l . T e x t K e y s t r i n g _ S R k x G n 9 d > < d 2 : K e y > < d 1 p 1 : C o n t e x t   z : R e f = " i 1 8 " / > < d 1 p 1 : L a n g u a g e   z : R e f = " i 3 2 " / > < / d 2 : K e y > < d 2 : V a l u e > a 3 .   Q u e l l e s   i d � e s ,   p a r m i   l a   l i s t e   c i - d e s s o u s ,   f i g u r a i e n t   s e l o n   v o u s   a u   s e i n   d u   v i s u e l   ? < / 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2 4 1 0 "   i : t y p e = " d 1 p 1 : E l e m e n t s " > < d 1 p 1 : P a r e n t   z : R e f = " i 2 4 0 6 " / > < d 1 p 1 : U U I D > 6 8 c 7 8 6 b 6 - 1 a 1 6 - 4 a c c - 9 1 0 7 - 1 1 9 2 9 6 b 7 9 1 5 0 < / d 1 p 1 : U U I D > < d 1 p 1 : _ e l e m e n t s > < d 2 : a n y T y p e   z : I d = " i 2 4 1 1 "   i : t y p e = " d 1 p 1 : E l e m e n t " > < d 1 p 1 : N a m e > B A S E < / d 1 p 1 : N a m e > < d 1 p 1 : O b j e c t T y p e > E l e m e n t < / d 1 p 1 : O b j e c t T y p e > < d 1 p 1 : P a r e n t   z : R e f = " i 2 4 0 6 " / > < d 1 p 1 : U U I D > 3 0 5 c 9 c 7 c - d 1 f d - 4 a 2 1 - 9 9 3 d - 5 e 9 b 3 4 d 9 2 1 f 6 < / d 1 p 1 : U U I D > < d 1 p 1 : _ p r o p e r t i e s   z : I d = " i 2 4 1 2 "   i : t y p e = " d 1 p 1 : M D M P r o p e r t i e s " > < d 1 p 1 : P a r e n t   z : R e f = " i 2 4 1 1 " / > < d 1 p 1 : U U I D > c 7 b 3 8 0 d f - c 0 c 2 - 4 a 5 7 - a 0 8 e - a a 9 6 8 6 5 6 b 0 b 1 < / d 1 p 1 : U U I D > < d 1 p 1 : _ e l e m e n t s > < d 2 : a n y T y p e   z : I d = " i 2 4 1 3 "   i : t y p e = " d 1 p 1 : M D M P r o p e r t y " > < d 1 p 1 : N a m e > _ 4 9 a a 0 1 1 f _ b d d e _ 4 5 7 b _ b e 0 2 _ f 1 6 c a 3 6 2 e a d 9 < / d 1 p 1 : N a m e > < d 1 p 1 : P a r e n t   z : R e f = " i 2 4 1 1 " / > < d 1 p 1 : U U I D > 7 d 9 f a e 3 a - 6 f 4 3 - 4 6 6 d - 8 3 2 5 - 0 3 f a 6 8 5 6 2 f 4 8 < / d 1 p 1 : U U I D > < d 1 p 1 : C o n t a i n e r   z : R e f = " i 2 4 1 2 " / > < d 1 p 1 : V a l u e   i : t y p e = " d 1 : s t r i n g " > ' T 1 ' ! R 2 5 5 C 1 < / d 1 p 1 : V a l u e > < / d 2 : a n y T y p e > < d 2 : a n y T y p e   z : I d = " i 2 4 1 4 "   i : t y p e = " d 1 p 1 : M D M P r o p e r t y " > < d 1 p 1 : N a m e > _ 7 5 5 3 2 e 3 e _ a 8 1 4 _ 4 8 f 9 _ 8 2 3 2 _ 8 9 e 8 4 3 b 0 f 0 2 6 < / d 1 p 1 : N a m e > < d 1 p 1 : P a r e n t   z : R e f = " i 2 4 1 1 " / > < d 1 p 1 : U U I D > 6 0 4 9 8 1 d b - d 7 f 7 - 4 2 6 9 - b 6 0 3 - 3 2 f 4 9 8 a 7 e 5 8 3 < / d 1 p 1 : U U I D > < d 1 p 1 : C o n t a i n e r   z : R e f = " i 2 4 1 2 " / > < d 1 p 1 : V a l u e   i : t y p e = " d 1 : s t r i n g " > ' T 2 ' ! R 2 5 5 C 1 < / d 1 p 1 : V a l u e > < / d 2 : a n y T y p e > < / d 1 p 1 : _ e l e m e n t s > < d 1 p 1 : _ c o n t e x t C o l l e c t i o n s > < d 2 : K e y V a l u e O f a n y T y p e C o m p o n e n t C o l l e c t i o n O f a n y T y p e g W H h t R N j > < d 2 : K e y   z : R e f = " i 1 8 " / > < d 2 : V a l u e   z : I d = " i 2 4 1 5 " > < d 1 p 1 : U U I D > 6 a e e c b 4 0 - e 8 e d - 4 e 2 6 - a e d 8 - c c e e b 0 a b 2 2 8 4 < / d 1 p 1 : U U I D > < d 1 p 1 : _ e l e m e n t s > < d 2 : a n y T y p e   z : R e f = " i 2 4 1 3 " / > < d 2 : a n y T y p e   z : R e f = " i 2 4 1 4 " / > < / d 1 p 1 : _ e l e m e n t s > < / d 2 : V a l u e > < / d 2 : K e y V a l u e O f a n y T y p e C o m p o n e n t C o l l e c t i o n O f a n y T y p e g W H h t R N j > < / d 1 p 1 : _ c o n t e x t C o l l e c t i o n s > < / d 1 p 1 : _ p r o p e r t i e s > < d 1 p 1 : C o n t a i n e r   z : R e f = " i 2 4 1 0 " / > < d 1 p 1 : _ l a b e l s > < d 2 : K e y V a l u e O f s t r i n g a n y T y p e > < d 2 : K e y > L a b e l < / d 2 : K e y > < d 2 : V a l u e   z : I d = " i 2 4 1 6 "   i : t y p e = " d 1 p 1 : L a b e l " > < d 1 p 1 : P a r e n t   z : R e f = " i 2 4 1 1 " / > < d 1 p 1 : U U I D > c 2 5 0 2 7 a 7 - 2 5 3 6 - 4 e d 9 - a 5 6 e - a c f 1 4 c 3 5 5 4 f 4 < / 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2 4 1 7 "   i : t y p e = " d 1 p 1 : E l e m e n t " > < d 1 p 1 : N a m e > L & a m p ; 3 9 ; e n t r e p r i s e & a m p ; 3 2 ; v e n d & a m p ; 3 2 ; & a m p ; 4 7 ; & a m p ; 3 2 ; o n & a m p ; 3 2 ; m e & a m p ; 3 2 ; p r o p o s e & a m p ; 3 2 ; d e s & a m p ; 3 2 ; l o g e m e n t & a m p ; 3 2 ; n e u f & a m p ; 3 2 ; & a m p ; 2 3 3 ; q u i p & a m p ; 2 3 3 ; s & a m p ; 3 2 ; d e & a m p ; 3 2 ; d o m o t i q u e < / d 1 p 1 : N a m e > < d 1 p 1 : O b j e c t T y p e > E l e m e n t < / d 1 p 1 : O b j e c t T y p e > < d 1 p 1 : P a r e n t   z : R e f = " i 2 4 0 6 " / > < d 1 p 1 : U U I D > f c 8 6 c 1 a f - 0 8 6 d - 4 e 3 c - 9 8 7 5 - d 0 7 a d 4 f 0 0 f 1 b < / d 1 p 1 : U U I D > < d 1 p 1 : _ p r o p e r t i e s   z : I d = " i 2 4 1 8 "   i : t y p e = " d 1 p 1 : M D M P r o p e r t i e s " > < d 1 p 1 : P a r e n t   z : R e f = " i 2 4 1 7 " / > < d 1 p 1 : U U I D > 0 5 5 e 4 a 8 7 - 2 8 d 8 - 4 9 a 6 - 8 4 7 1 - 6 4 2 e b 1 c a c e b 7 < / d 1 p 1 : U U I D > < d 1 p 1 : _ e l e m e n t s > < d 2 : a n y T y p e   z : I d = " i 2 4 1 9 "   i : t y p e = " d 1 p 1 : M D M P r o p e r t y " > < d 1 p 1 : N a m e > _ 4 9 a a 0 1 1 f _ b d d e _ 4 5 7 b _ b e 0 2 _ f 1 6 c a 3 6 2 e a d 9 < / d 1 p 1 : N a m e > < d 1 p 1 : P a r e n t   z : R e f = " i 2 4 1 7 " / > < d 1 p 1 : U U I D > 5 7 0 5 5 c a c - 0 5 7 f - 4 f 0 7 - 9 b c a - c 3 d d 5 7 f b c c e 2 < / d 1 p 1 : U U I D > < d 1 p 1 : C o n t a i n e r   z : R e f = " i 2 4 1 8 " / > < d 1 p 1 : V a l u e   i : t y p e = " d 1 : s t r i n g " > ' T 1 ' ! R 2 5 6 C 1 < / d 1 p 1 : V a l u e > < / d 2 : a n y T y p e > < d 2 : a n y T y p e   z : I d = " i 2 4 2 0 "   i : t y p e = " d 1 p 1 : M D M P r o p e r t y " > < d 1 p 1 : N a m e > _ 7 5 5 3 2 e 3 e _ a 8 1 4 _ 4 8 f 9 _ 8 2 3 2 _ 8 9 e 8 4 3 b 0 f 0 2 6 < / d 1 p 1 : N a m e > < d 1 p 1 : P a r e n t   z : R e f = " i 2 4 1 7 " / > < d 1 p 1 : U U I D > 7 f f 0 9 a 5 3 - 7 f 9 9 - 4 a b 8 - 8 8 6 a - 0 d 2 f c e 5 5 7 b 9 a < / d 1 p 1 : U U I D > < d 1 p 1 : C o n t a i n e r   z : R e f = " i 2 4 1 8 " / > < d 1 p 1 : V a l u e   i : t y p e = " d 1 : s t r i n g " > ' T 2 ' ! R 2 5 6 C 1 < / d 1 p 1 : V a l u e > < / d 2 : a n y T y p e > < / d 1 p 1 : _ e l e m e n t s > < d 1 p 1 : _ c o n t e x t C o l l e c t i o n s > < d 2 : K e y V a l u e O f a n y T y p e C o m p o n e n t C o l l e c t i o n O f a n y T y p e g W H h t R N j > < d 2 : K e y   z : R e f = " i 1 8 " / > < d 2 : V a l u e   z : I d = " i 2 4 2 1 " > < d 1 p 1 : U U I D > 8 8 8 a 6 d 2 e - 7 4 3 1 - 4 e 2 8 - 8 0 5 8 - 8 3 a 3 7 d d c f f 7 f < / d 1 p 1 : U U I D > < d 1 p 1 : _ e l e m e n t s > < d 2 : a n y T y p e   z : R e f = " i 2 4 1 9 " / > < d 2 : a n y T y p e   z : R e f = " i 2 4 2 0 " / > < / d 1 p 1 : _ e l e m e n t s > < / d 2 : V a l u e > < / d 2 : K e y V a l u e O f a n y T y p e C o m p o n e n t C o l l e c t i o n O f a n y T y p e g W H h t R N j > < / d 1 p 1 : _ c o n t e x t C o l l e c t i o n s > < / d 1 p 1 : _ p r o p e r t i e s > < d 1 p 1 : C o n t a i n e r   z : R e f = " i 2 4 1 0 " / > < d 1 p 1 : _ l a b e l s > < d 2 : K e y V a l u e O f s t r i n g a n y T y p e > < d 2 : K e y > L a b e l < / d 2 : K e y > < d 2 : V a l u e   z : I d = " i 2 4 2 2 "   i : t y p e = " d 1 p 1 : L a b e l " > < d 1 p 1 : P a r e n t   z : R e f = " i 2 4 1 7 " / > < d 1 p 1 : U U I D > 3 0 d 2 b 3 b 6 - 9 7 6 b - 4 0 1 0 - b b 6 d - 2 a 5 4 9 c 6 d 9 8 a e < / d 1 p 1 : U U I D > < d 1 p 1 : _ t e x t s > < d 2 : K e y V a l u e O f L a b e l . T e x t K e y s t r i n g _ S R k x G n 9 d > < d 2 : K e y > < d 1 p 1 : C o n t e x t   z : R e f = " i 1 8 " / > < d 1 p 1 : L a n g u a g e   z : R e f = " i 3 2 " / > < / d 2 : K e y > < d 2 : V a l u e > L ' e n t r e p r i s e   v e n d   /   o n   m e   p r o p o s e   d e s   l o g e m e n t   n e u f   � q u i p � s   d e   d o m o t i q u e 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4 2 3 "   i : t y p e = " d 1 p 1 : E l e m e n t " > < d 1 p 1 : N a m e > L & a m p ; 3 9 ; e n t r e p r i s e & a m p ; 3 2 ; v e n d & a m p ; 3 2 ; & a m p ; 4 7 ; & a m p ; 3 2 ; o n & a m p ; 3 2 ; m e & a m p ; 3 2 ; p r o p o s e & a m p ; 3 2 ; d e & a m p ; 3 2 ; l & a m p ; 3 9 ; & a m p ; 2 3 3 ; q u i p e m e n t & a m p ; 3 2 ; d o m o t i q u e < / d 1 p 1 : N a m e > < d 1 p 1 : O b j e c t T y p e > E l e m e n t < / d 1 p 1 : O b j e c t T y p e > < d 1 p 1 : P a r e n t   z : R e f = " i 2 4 0 6 " / > < d 1 p 1 : U U I D > a 3 8 c b 8 4 d - c 5 0 3 - 4 a 0 3 - 8 7 1 3 - 1 7 1 b 4 d d 2 d b b 3 < / d 1 p 1 : U U I D > < d 1 p 1 : _ p r o p e r t i e s   z : I d = " i 2 4 2 4 "   i : t y p e = " d 1 p 1 : M D M P r o p e r t i e s " > < d 1 p 1 : P a r e n t   z : R e f = " i 2 4 2 3 " / > < d 1 p 1 : U U I D > 8 0 4 4 5 b 1 4 - a d 9 5 - 4 f 2 c - b 5 8 a - 4 2 2 4 5 6 8 0 0 4 5 c < / d 1 p 1 : U U I D > < d 1 p 1 : _ e l e m e n t s > < d 2 : a n y T y p e   z : I d = " i 2 4 2 5 "   i : t y p e = " d 1 p 1 : M D M P r o p e r t y " > < d 1 p 1 : N a m e > _ 4 9 a a 0 1 1 f _ b d d e _ 4 5 7 b _ b e 0 2 _ f 1 6 c a 3 6 2 e a d 9 < / d 1 p 1 : N a m e > < d 1 p 1 : P a r e n t   z : R e f = " i 2 4 2 3 " / > < d 1 p 1 : U U I D > a a 2 f 6 7 7 1 - 3 4 3 d - 4 3 0 4 - 9 3 c e - a 6 f d e a 3 4 b 8 6 9 < / d 1 p 1 : U U I D > < d 1 p 1 : C o n t a i n e r   z : R e f = " i 2 4 2 4 " / > < d 1 p 1 : V a l u e   i : t y p e = " d 1 : s t r i n g " > ' T 1 ' ! R 2 5 7 C 1 < / d 1 p 1 : V a l u e > < / d 2 : a n y T y p e > < d 2 : a n y T y p e   z : I d = " i 2 4 2 6 "   i : t y p e = " d 1 p 1 : M D M P r o p e r t y " > < d 1 p 1 : N a m e > _ 7 5 5 3 2 e 3 e _ a 8 1 4 _ 4 8 f 9 _ 8 2 3 2 _ 8 9 e 8 4 3 b 0 f 0 2 6 < / d 1 p 1 : N a m e > < d 1 p 1 : P a r e n t   z : R e f = " i 2 4 2 3 " / > < d 1 p 1 : U U I D > 7 a 0 8 5 a 8 4 - 0 e 8 8 - 4 9 b c - b a e 8 - c 2 d 7 d 6 a 0 f 5 9 7 < / d 1 p 1 : U U I D > < d 1 p 1 : C o n t a i n e r   z : R e f = " i 2 4 2 4 " / > < d 1 p 1 : V a l u e   i : t y p e = " d 1 : s t r i n g " > ' T 2 ' ! R 2 5 7 C 1 < / d 1 p 1 : V a l u e > < / d 2 : a n y T y p e > < / d 1 p 1 : _ e l e m e n t s > < d 1 p 1 : _ c o n t e x t C o l l e c t i o n s > < d 2 : K e y V a l u e O f a n y T y p e C o m p o n e n t C o l l e c t i o n O f a n y T y p e g W H h t R N j > < d 2 : K e y   z : R e f = " i 1 8 " / > < d 2 : V a l u e   z : I d = " i 2 4 2 7 " > < d 1 p 1 : U U I D > 4 2 9 8 9 0 5 1 - 7 e 1 c - 4 6 5 a - a 4 d 7 - 4 3 7 3 5 7 7 1 f a 9 1 < / d 1 p 1 : U U I D > < d 1 p 1 : _ e l e m e n t s > < d 2 : a n y T y p e   z : R e f = " i 2 4 2 5 " / > < d 2 : a n y T y p e   z : R e f = " i 2 4 2 6 " / > < / d 1 p 1 : _ e l e m e n t s > < / d 2 : V a l u e > < / d 2 : K e y V a l u e O f a n y T y p e C o m p o n e n t C o l l e c t i o n O f a n y T y p e g W H h t R N j > < / d 1 p 1 : _ c o n t e x t C o l l e c t i o n s > < / d 1 p 1 : _ p r o p e r t i e s > < d 1 p 1 : C o n t a i n e r   z : R e f = " i 2 4 1 0 " / > < d 1 p 1 : _ l a b e l s > < d 2 : K e y V a l u e O f s t r i n g a n y T y p e > < d 2 : K e y > L a b e l < / d 2 : K e y > < d 2 : V a l u e   z : I d = " i 2 4 2 8 "   i : t y p e = " d 1 p 1 : L a b e l " > < d 1 p 1 : P a r e n t   z : R e f = " i 2 4 2 3 " / > < d 1 p 1 : U U I D > 6 5 1 e 4 f a 1 - 4 a 7 f - 4 d b 6 - 8 d 2 a - 8 d 7 b b f 8 2 c 4 b 5 < / d 1 p 1 : U U I D > < d 1 p 1 : _ t e x t s > < d 2 : K e y V a l u e O f L a b e l . T e x t K e y s t r i n g _ S R k x G n 9 d > < d 2 : K e y > < d 1 p 1 : C o n t e x t   z : R e f = " i 1 8 " / > < d 1 p 1 : L a n g u a g e   z : R e f = " i 3 2 " / > < / d 2 : K e y > < d 2 : V a l u e > L ' e n t r e p r i s e   v e n d   /   o n   m e   p r o p o s e   d e   l ' � q u i p e m e n t   d o m o t i q u e 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4 2 9 "   i : t y p e = " d 1 p 1 : E l e m e n t " > < d 1 p 1 : N a m e > L & a m p ; 3 9 ; e x o n & a m p ; 2 3 3 ; r a t i o n & a m p ; 3 2 ; d e & a m p ; 3 2 ; f r a i s & a m p ; 3 2 ; d e & a m p ; 3 2 ; n o t a i r e s < / d 1 p 1 : N a m e > < d 1 p 1 : O b j e c t T y p e > E l e m e n t < / d 1 p 1 : O b j e c t T y p e > < d 1 p 1 : P a r e n t   z : R e f = " i 2 4 0 6 " / > < d 1 p 1 : U U I D > 5 d 9 0 0 9 b 3 - 9 c 4 e - 4 b 3 6 - 9 b 5 1 - e 6 4 a 5 c b 7 e 9 4 b < / d 1 p 1 : U U I D > < d 1 p 1 : _ p r o p e r t i e s   z : I d = " i 2 4 3 0 "   i : t y p e = " d 1 p 1 : M D M P r o p e r t i e s " > < d 1 p 1 : P a r e n t   z : R e f = " i 2 4 2 9 " / > < d 1 p 1 : U U I D > 7 4 6 4 5 f 3 a - 3 2 7 2 - 4 e 0 d - b 8 1 a - 8 2 8 4 3 9 5 5 5 e 4 0 < / d 1 p 1 : U U I D > < d 1 p 1 : _ e l e m e n t s > < d 2 : a n y T y p e   z : I d = " i 2 4 3 1 "   i : t y p e = " d 1 p 1 : M D M P r o p e r t y " > < d 1 p 1 : N a m e > _ 4 9 a a 0 1 1 f _ b d d e _ 4 5 7 b _ b e 0 2 _ f 1 6 c a 3 6 2 e a d 9 < / d 1 p 1 : N a m e > < d 1 p 1 : P a r e n t   z : R e f = " i 2 4 2 9 " / > < d 1 p 1 : U U I D > c b 6 9 2 7 d 5 - d 3 7 e - 4 3 f d - a 8 4 2 - 3 1 b 0 1 6 6 a 2 4 0 0 < / d 1 p 1 : U U I D > < d 1 p 1 : C o n t a i n e r   z : R e f = " i 2 4 3 0 " / > < d 1 p 1 : V a l u e   i : t y p e = " d 1 : s t r i n g " > ' T 1 ' ! R 2 5 8 C 1 < / d 1 p 1 : V a l u e > < / d 2 : a n y T y p e > < d 2 : a n y T y p e   z : I d = " i 2 4 3 2 "   i : t y p e = " d 1 p 1 : M D M P r o p e r t y " > < d 1 p 1 : N a m e > _ 7 5 5 3 2 e 3 e _ a 8 1 4 _ 4 8 f 9 _ 8 2 3 2 _ 8 9 e 8 4 3 b 0 f 0 2 6 < / d 1 p 1 : N a m e > < d 1 p 1 : P a r e n t   z : R e f = " i 2 4 2 9 " / > < d 1 p 1 : U U I D > 2 c 8 b 5 6 4 1 - 5 3 f 5 - 4 d 0 e - 8 3 5 e - 2 0 4 0 e 1 5 7 1 8 2 f < / d 1 p 1 : U U I D > < d 1 p 1 : C o n t a i n e r   z : R e f = " i 2 4 3 0 " / > < d 1 p 1 : V a l u e   i : t y p e = " d 1 : s t r i n g " > ' T 2 ' ! R 2 5 8 C 1 < / d 1 p 1 : V a l u e > < / d 2 : a n y T y p e > < / d 1 p 1 : _ e l e m e n t s > < d 1 p 1 : _ c o n t e x t C o l l e c t i o n s > < d 2 : K e y V a l u e O f a n y T y p e C o m p o n e n t C o l l e c t i o n O f a n y T y p e g W H h t R N j > < d 2 : K e y   z : R e f = " i 1 8 " / > < d 2 : V a l u e   z : I d = " i 2 4 3 3 " > < d 1 p 1 : U U I D > c 6 7 b 4 9 d e - f 6 e 2 - 4 7 9 2 - b 5 c 3 - e 7 7 5 d 5 1 e e 9 3 b < / d 1 p 1 : U U I D > < d 1 p 1 : _ e l e m e n t s > < d 2 : a n y T y p e   z : R e f = " i 2 4 3 1 " / > < d 2 : a n y T y p e   z : R e f = " i 2 4 3 2 " / > < / d 1 p 1 : _ e l e m e n t s > < / d 2 : V a l u e > < / d 2 : K e y V a l u e O f a n y T y p e C o m p o n e n t C o l l e c t i o n O f a n y T y p e g W H h t R N j > < / d 1 p 1 : _ c o n t e x t C o l l e c t i o n s > < / d 1 p 1 : _ p r o p e r t i e s > < d 1 p 1 : C o n t a i n e r   z : R e f = " i 2 4 1 0 " / > < d 1 p 1 : _ l a b e l s > < d 2 : K e y V a l u e O f s t r i n g a n y T y p e > < d 2 : K e y > L a b e l < / d 2 : K e y > < d 2 : V a l u e   z : I d = " i 2 4 3 4 "   i : t y p e = " d 1 p 1 : L a b e l " > < d 1 p 1 : P a r e n t   z : R e f = " i 2 4 2 9 " / > < d 1 p 1 : U U I D > 3 e f 4 8 3 9 a - 4 2 2 d - 4 8 7 b - 8 a 1 5 - 0 3 6 9 6 d f d 5 9 5 f < / d 1 p 1 : U U I D > < d 1 p 1 : _ t e x t s > < d 2 : K e y V a l u e O f L a b e l . T e x t K e y s t r i n g _ S R k x G n 9 d > < d 2 : K e y > < d 1 p 1 : C o n t e x t   z : R e f = " i 1 8 " / > < d 1 p 1 : L a n g u a g e   z : R e f = " i 3 2 " / > < / d 2 : K e y > < d 2 : V a l u e > L ' e x o n � r a t i o n   d e   f r a i s   d e   n o t a i r e s 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4 3 5 "   i : t y p e = " d 1 p 1 : E l e m e n t " > < d 1 p 1 : N a m e > A u t r e < / d 1 p 1 : N a m e > < d 1 p 1 : O b j e c t T y p e > E l e m e n t < / d 1 p 1 : O b j e c t T y p e > < d 1 p 1 : P a r e n t   z : R e f = " i 2 4 0 6 " / > < d 1 p 1 : U U I D > 4 3 0 1 c d 5 b - 5 9 8 9 - 4 1 c 8 - 9 1 0 8 - f 0 9 6 b 5 3 9 e d d 7 < / d 1 p 1 : U U I D > < d 1 p 1 : _ p r o p e r t i e s   z : I d = " i 2 4 3 6 "   i : t y p e = " d 1 p 1 : M D M P r o p e r t i e s " > < d 1 p 1 : P a r e n t   z : R e f = " i 2 4 3 5 " / > < d 1 p 1 : U U I D > e a a e d 7 9 4 - c 8 6 1 - 4 1 2 3 - 8 a 4 4 - 6 2 3 e c 8 8 6 7 5 6 9 < / d 1 p 1 : U U I D > < d 1 p 1 : _ e l e m e n t s > < d 2 : a n y T y p e   z : I d = " i 2 4 3 7 "   i : t y p e = " d 1 p 1 : M D M P r o p e r t y " > < d 1 p 1 : N a m e > _ 4 9 a a 0 1 1 f _ b d d e _ 4 5 7 b _ b e 0 2 _ f 1 6 c a 3 6 2 e a d 9 < / d 1 p 1 : N a m e > < d 1 p 1 : P a r e n t   z : R e f = " i 2 4 3 5 " / > < d 1 p 1 : U U I D > 8 c 3 8 1 e 4 0 - 4 f 4 c - 4 2 1 a - a b 4 4 - 1 8 7 7 3 b d 1 7 c 3 6 < / d 1 p 1 : U U I D > < d 1 p 1 : C o n t a i n e r   z : R e f = " i 2 4 3 6 " / > < d 1 p 1 : V a l u e   i : t y p e = " d 1 : s t r i n g " > ' T 1 ' ! R 2 5 9 C 1 < / d 1 p 1 : V a l u e > < / d 2 : a n y T y p e > < d 2 : a n y T y p e   z : I d = " i 2 4 3 8 "   i : t y p e = " d 1 p 1 : M D M P r o p e r t y " > < d 1 p 1 : N a m e > _ 7 5 5 3 2 e 3 e _ a 8 1 4 _ 4 8 f 9 _ 8 2 3 2 _ 8 9 e 8 4 3 b 0 f 0 2 6 < / d 1 p 1 : N a m e > < d 1 p 1 : P a r e n t   z : R e f = " i 2 4 3 5 " / > < d 1 p 1 : U U I D > 3 b 7 d 2 c 7 e - 1 9 5 e - 4 9 b c - b 4 1 3 - 4 e d 6 1 9 6 7 2 b 7 6 < / d 1 p 1 : U U I D > < d 1 p 1 : C o n t a i n e r   z : R e f = " i 2 4 3 6 " / > < d 1 p 1 : V a l u e   i : t y p e = " d 1 : s t r i n g " > ' T 2 ' ! R 2 5 9 C 1 < / d 1 p 1 : V a l u e > < / d 2 : a n y T y p e > < / d 1 p 1 : _ e l e m e n t s > < d 1 p 1 : _ c o n t e x t C o l l e c t i o n s > < d 2 : K e y V a l u e O f a n y T y p e C o m p o n e n t C o l l e c t i o n O f a n y T y p e g W H h t R N j > < d 2 : K e y   z : R e f = " i 1 8 " / > < d 2 : V a l u e   z : I d = " i 2 4 3 9 " > < d 1 p 1 : U U I D > f 9 d f f 0 e f - 3 5 3 7 - 4 0 8 f - a f 2 c - 5 6 a 4 8 4 e 0 6 0 9 5 < / d 1 p 1 : U U I D > < d 1 p 1 : _ e l e m e n t s > < d 2 : a n y T y p e   z : R e f = " i 2 4 3 7 " / > < d 2 : a n y T y p e   z : R e f = " i 2 4 3 8 " / > < / d 1 p 1 : _ e l e m e n t s > < / d 2 : V a l u e > < / d 2 : K e y V a l u e O f a n y T y p e C o m p o n e n t C o l l e c t i o n O f a n y T y p e g W H h t R N j > < / d 1 p 1 : _ c o n t e x t C o l l e c t i o n s > < / d 1 p 1 : _ p r o p e r t i e s > < d 1 p 1 : C o n t a i n e r   z : R e f = " i 2 4 1 0 " / > < d 1 p 1 : _ l a b e l s > < d 2 : K e y V a l u e O f s t r i n g a n y T y p e > < d 2 : K e y > L a b e l < / d 2 : K e y > < d 2 : V a l u e   z : I d = " i 2 4 4 0 "   i : t y p e = " d 1 p 1 : L a b e l " > < d 1 p 1 : P a r e n t   z : R e f = " i 2 4 3 5 " / > < d 1 p 1 : U U I D > 5 f 1 a 2 7 c 3 - e a f 1 - 4 b 4 2 - 9 a 5 7 - 7 1 4 0 3 8 f 4 f 7 9 5 < / d 1 p 1 : U U I D > < d 1 p 1 : _ t e x t s > < d 2 : K e y V a l u e O f L a b e l . T e x t K e y s t r i n g _ S R k x G n 9 d > < d 2 : K e y > < d 1 p 1 : C o n t e x t   z : R e f = " i 1 8 " / > < d 1 p 1 : L a n g u a g e   z : R e f = " i 3 2 " / > < / d 2 : K e y > < d 2 : V a l u e > A u t r e 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4 4 1 "   i : t y p e = " d 1 p 1 : E l e m e n t " > < d 1 p 1 : N a m e > N o & a m p ; 3 2 ; r e p & a m p ; 4 6 ; < / d 1 p 1 : N a m e > < d 1 p 1 : O b j e c t T y p e > E l e m e n t < / d 1 p 1 : O b j e c t T y p e > < d 1 p 1 : P a r e n t   z : R e f = " i 2 4 0 6 " / > < d 1 p 1 : U U I D > 5 7 2 e 2 9 7 a - b 6 8 1 - 4 2 d 4 - b 6 2 b - 4 8 d d 4 b d 4 5 7 4 9 < / d 1 p 1 : U U I D > < d 1 p 1 : _ p r o p e r t i e s   z : I d = " i 2 4 4 2 "   i : t y p e = " d 1 p 1 : M D M P r o p e r t i e s " > < d 1 p 1 : P a r e n t   z : R e f = " i 2 4 4 1 " / > < d 1 p 1 : U U I D > 7 7 0 4 e 7 a 2 - c d 1 2 - 4 3 9 c - b 0 f 3 - 2 1 7 c 9 3 2 3 5 6 0 b < / d 1 p 1 : U U I D > < d 1 p 1 : _ e l e m e n t s > < d 2 : a n y T y p e   z : I d = " i 2 4 4 3 "   i : t y p e = " d 1 p 1 : M D M P r o p e r t y " > < d 1 p 1 : N a m e > _ 4 9 a a 0 1 1 f _ b d d e _ 4 5 7 b _ b e 0 2 _ f 1 6 c a 3 6 2 e a d 9 < / d 1 p 1 : N a m e > < d 1 p 1 : P a r e n t   z : R e f = " i 2 4 4 1 " / > < d 1 p 1 : U U I D > 6 2 b 6 3 b 6 5 - b c d c - 4 0 b 7 - b 5 b 9 - c 9 8 0 7 4 b 7 a e 7 6 < / d 1 p 1 : U U I D > < d 1 p 1 : C o n t a i n e r   z : R e f = " i 2 4 4 2 " / > < d 1 p 1 : V a l u e   i : t y p e = " d 1 : s t r i n g " > ' T 1 ' ! R 2 6 1 C 1 < / d 1 p 1 : V a l u e > < / d 2 : a n y T y p e > < d 2 : a n y T y p e   z : I d = " i 2 4 4 4 "   i : t y p e = " d 1 p 1 : M D M P r o p e r t y " > < d 1 p 1 : N a m e > _ 7 5 5 3 2 e 3 e _ a 8 1 4 _ 4 8 f 9 _ 8 2 3 2 _ 8 9 e 8 4 3 b 0 f 0 2 6 < / d 1 p 1 : N a m e > < d 1 p 1 : P a r e n t   z : R e f = " i 2 4 4 1 " / > < d 1 p 1 : U U I D > 3 e 3 d 9 8 1 2 - d e e e - 4 0 c d - a f d 1 - 4 d 2 0 3 8 2 9 7 c 2 2 < / d 1 p 1 : U U I D > < d 1 p 1 : C o n t a i n e r   z : R e f = " i 2 4 4 2 " / > < d 1 p 1 : V a l u e   i : t y p e = " d 1 : s t r i n g " > ' T 2 ' ! R 2 6 1 C 1 < / d 1 p 1 : V a l u e > < / d 2 : a n y T y p e > < / d 1 p 1 : _ e l e m e n t s > < d 1 p 1 : _ c o n t e x t C o l l e c t i o n s > < d 2 : K e y V a l u e O f a n y T y p e C o m p o n e n t C o l l e c t i o n O f a n y T y p e g W H h t R N j > < d 2 : K e y   z : R e f = " i 1 8 " / > < d 2 : V a l u e   z : I d = " i 2 4 4 5 " > < d 1 p 1 : U U I D > a 5 6 a 2 0 7 5 - 6 b 8 7 - 4 5 c 8 - 9 9 f a - a 2 7 5 4 2 d 9 d f f 7 < / d 1 p 1 : U U I D > < d 1 p 1 : _ e l e m e n t s > < d 2 : a n y T y p e   z : R e f = " i 2 4 4 3 " / > < d 2 : a n y T y p e   z : R e f = " i 2 4 4 4 " / > < / d 1 p 1 : _ e l e m e n t s > < / d 2 : V a l u e > < / d 2 : K e y V a l u e O f a n y T y p e C o m p o n e n t C o l l e c t i o n O f a n y T y p e g W H h t R N j > < / d 1 p 1 : _ c o n t e x t C o l l e c t i o n s > < / d 1 p 1 : _ p r o p e r t i e s > < d 1 p 1 : C o n t a i n e r   z : R e f = " i 2 4 1 0 " / > < d 1 p 1 : _ l a b e l s > < d 2 : K e y V a l u e O f s t r i n g a n y T y p e > < d 2 : K e y > L a b e l < / d 2 : K e y > < d 2 : V a l u e   z : I d = " i 2 4 4 6 "   i : t y p e = " d 1 p 1 : L a b e l " > < d 1 p 1 : P a r e n t   z : R e f = " i 2 4 4 1 " / > < d 1 p 1 : U U I D > e 8 c 3 a 9 b 3 - b 8 7 6 - 4 3 3 2 - 9 4 2 f - 8 1 e a d 5 5 0 e 9 8 4 < / d 1 p 1 : U U I D > < d 1 p 1 : _ t e x t s > < d 2 : K e y V a l u e O f L a b e l . T e x t K e y s t r i n g _ S R k x G n 9 d > < d 2 : K e y > < d 1 p 1 : C o n t e x t   z : R e f = " i 1 8 " / > < d 1 p 1 : L a n g u a g e   z : R e f = " i 3 2 " / > < / d 2 : K e y > < d 2 : V a l u e > N o   r e p . < / 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4 4 7 "   i : t y p e = " d 1 p 1 : E l e m e n t " > < d 1 p 1 : N a m e > N o m b r e & a m p ; 3 2 ; m o y e n < / d 1 p 1 : N a m e > < d 1 p 1 : O b j e c t T y p e > E l e m e n t < / d 1 p 1 : O b j e c t T y p e > < d 1 p 1 : P a r e n t   z : R e f = " i 2 4 0 6 " / > < d 1 p 1 : U U I D > d 9 3 3 b d 0 1 - a 1 c 4 - 4 4 2 2 - a 2 9 0 - 3 a 0 8 8 7 2 5 e d 1 c < / d 1 p 1 : U U I D > < d 1 p 1 : _ p r o p e r t i e s   z : I d = " i 2 4 4 8 "   i : t y p e = " d 1 p 1 : M D M P r o p e r t i e s " > < d 1 p 1 : P a r e n t   z : R e f = " i 2 4 4 7 " / > < d 1 p 1 : U U I D > 5 6 5 f b 2 1 f - 5 e 7 4 - 4 9 6 d - 9 4 8 3 - 8 4 4 2 7 9 f 8 f 0 3 2 < / d 1 p 1 : U U I D > < d 1 p 1 : _ e l e m e n t s > < d 2 : a n y T y p e   z : I d = " i 2 4 4 9 "   i : t y p e = " d 1 p 1 : M D M P r o p e r t y " > < d 1 p 1 : N a m e > _ 4 9 a a 0 1 1 f _ b d d e _ 4 5 7 b _ b e 0 2 _ f 1 6 c a 3 6 2 e a d 9 < / d 1 p 1 : N a m e > < d 1 p 1 : P a r e n t   z : R e f = " i 2 4 4 7 " / > < d 1 p 1 : U U I D > c a f e 8 3 4 1 - 8 9 2 2 - 4 1 6 e - 9 5 6 3 - 9 5 b 4 a f 6 1 7 4 e c < / d 1 p 1 : U U I D > < d 1 p 1 : C o n t a i n e r   z : R e f = " i 2 4 4 8 " / > < d 1 p 1 : V a l u e   i : t y p e = " d 1 : s t r i n g " > ' T 1 ' ! R 2 6 2 C 1 < / d 1 p 1 : V a l u e > < / d 2 : a n y T y p e > < d 2 : a n y T y p e   z : I d = " i 2 4 5 0 "   i : t y p e = " d 1 p 1 : M D M P r o p e r t y " > < d 1 p 1 : N a m e > _ 7 5 5 3 2 e 3 e _ a 8 1 4 _ 4 8 f 9 _ 8 2 3 2 _ 8 9 e 8 4 3 b 0 f 0 2 6 < / d 1 p 1 : N a m e > < d 1 p 1 : P a r e n t   z : R e f = " i 2 4 4 7 " / > < d 1 p 1 : U U I D > 2 8 3 6 8 b 5 9 - a c f a - 4 8 b c - 8 a c 8 - 0 b f 5 0 8 4 c 9 d e 9 < / d 1 p 1 : U U I D > < d 1 p 1 : C o n t a i n e r   z : R e f = " i 2 4 4 8 " / > < d 1 p 1 : V a l u e   i : t y p e = " d 1 : s t r i n g " > ' T 2 ' ! R 2 6 2 C 1 < / d 1 p 1 : V a l u e > < / d 2 : a n y T y p e > < / d 1 p 1 : _ e l e m e n t s > < d 1 p 1 : _ c o n t e x t C o l l e c t i o n s > < d 2 : K e y V a l u e O f a n y T y p e C o m p o n e n t C o l l e c t i o n O f a n y T y p e g W H h t R N j > < d 2 : K e y   z : R e f = " i 1 8 " / > < d 2 : V a l u e   z : I d = " i 2 4 5 1 " > < d 1 p 1 : U U I D > b 7 8 1 a d 5 9 - 3 0 6 b - 4 7 5 0 - b 7 4 1 - 3 c c 1 b d 3 a d 3 a 6 < / d 1 p 1 : U U I D > < d 1 p 1 : _ e l e m e n t s > < d 2 : a n y T y p e   z : R e f = " i 2 4 4 9 " / > < d 2 : a n y T y p e   z : R e f = " i 2 4 5 0 " / > < / d 1 p 1 : _ e l e m e n t s > < / d 2 : V a l u e > < / d 2 : K e y V a l u e O f a n y T y p e C o m p o n e n t C o l l e c t i o n O f a n y T y p e g W H h t R N j > < / d 1 p 1 : _ c o n t e x t C o l l e c t i o n s > < / d 1 p 1 : _ p r o p e r t i e s > < d 1 p 1 : C o n t a i n e r   z : R e f = " i 2 4 1 0 " / > < d 1 p 1 : _ l a b e l s > < d 2 : K e y V a l u e O f s t r i n g a n y T y p e > < d 2 : K e y > L a b e l < / d 2 : K e y > < d 2 : V a l u e   z : I d = " i 2 4 5 2 "   i : t y p e = " d 1 p 1 : L a b e l " > < d 1 p 1 : P a r e n t   z : R e f = " i 2 4 4 7 " / > < d 1 p 1 : U U I D > 5 8 3 e 1 e b d - 5 c 1 7 - 4 d 3 3 - b b 4 4 - f c 2 0 2 c 0 0 6 2 d 3 < / d 1 p 1 : U U I D > < d 1 p 1 : _ t e x t s > < d 2 : K e y V a l u e O f L a b e l . T e x t K e y s t r i n g _ S R k x G n 9 d > < d 2 : K e y > < d 1 p 1 : C o n t e x t   z : R e f = " i 1 8 " / > < d 1 p 1 : L a n g u a g e   z : R e f = " i 3 2 " / > < / d 2 : K e y > < d 2 : V a l u e > N o m b r e   m o y e n < / 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2 4 5 3 " > < d 1 p 1 : U U I D > 6 9 7 d 0 e 3 a - 3 e 1 9 - 4 9 6 e - b a 6 3 - e b 6 7 a 9 7 1 d c 6 7 < / d 1 p 1 : U U I D > < d 1 p 1 : _ e l e m e n t s > < d 2 : a n y T y p e   z : R e f = " i 2 4 1 1 " / > < d 2 : a n y T y p e   z : R e f = " i 2 4 1 7 " / > < d 2 : a n y T y p e   z : R e f = " i 2 4 2 3 " / > < d 2 : a n y T y p e   z : R e f = " i 2 4 2 9 " / > < d 2 : a n y T y p e   z : R e f = " i 2 4 3 5 " / > < d 2 : a n y T y p e   z : R e f = " i 2 4 4 1 " / > < d 2 : a n y T y p e   z : R e f = " i 2 4 4 7 " / > < / 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2 4 5 4 "   i : t y p e = " d 1 p 1 : V a r i a b l e " > < d 1 p 1 : N a m e > a 5 _ i 1 & 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a m p ; 3 2 ; & a m p ; 4 5 ; & a m p ; 3 2 ; & a m p ; 4 6 ; & a m p ; 4 6 ; & a m p ; 4 6 ; & a m p ; 3 2 ; e s t & a m p ; 3 2 ; u n & a m p ; 3 2 ; a c t e u r & a m p ; 3 2 ; q u i & a m p ; 3 2 ; p r o p o s e & a m p ; 3 2 ; d e s & a m p ; 3 2 ; l o g e m e n t s & a m p ; 3 2 ; a u x & a m p ; 3 2 ; p a r t i c u l i e r s < / d 1 p 1 : N a m e > < d 1 p 1 : O b j e c t T y p e > V a r i a b l e < / d 1 p 1 : O b j e c t T y p e > < d 1 p 1 : P a r e n t   z : R e f = " i 1 4 " / > < d 1 p 1 : U U I D > 0 4 3 d e d 9 f - 0 5 7 8 - 4 6 9 c - b 6 9 5 - d 6 4 5 e b 8 9 6 3 e 6 < / d 1 p 1 : U U I D > < d 1 p 1 : _ p r o p e r t i e s   z : I d = " i 2 4 5 5 "   i : t y p e = " d 1 p 1 : M D M P r o p e r t i e s " > < d 1 p 1 : P a r e n t   z : R e f = " i 2 4 5 4 " / > < d 1 p 1 : U U I D > 8 6 4 2 2 5 3 2 - 4 2 1 9 - 4 5 7 e - 8 1 8 9 - 5 8 c 6 7 e c 0 4 2 f 8 < / d 1 p 1 : U U I D > < d 1 p 1 : _ e l e m e n t s / > < d 1 p 1 : _ c o n t e x t C o l l e c t i o n s > < d 2 : K e y V a l u e O f a n y T y p e C o m p o n e n t C o l l e c t i o n O f a n y T y p e g W H h t R N j > < d 2 : K e y   z : R e f = " i 1 8 " / > < d 2 : V a l u e   z : I d = " i 2 4 5 6 " > < d 1 p 1 : U U I D > d 5 3 d f 9 f 6 - 6 a 5 d - 4 d f 2 - a a 8 d - f 6 b a 4 2 b e d 3 d 1 < / d 1 p 1 : U U I D > < d 1 p 1 : _ e l e m e n t s / > < / d 2 : V a l u e > < / d 2 : K e y V a l u e O f a n y T y p e C o m p o n e n t C o l l e c t i o n O f a n y T y p e g W H h t R N j > < / d 1 p 1 : _ c o n t e x t C o l l e c t i o n s > < / d 1 p 1 : _ p r o p e r t i e s > < d 1 p 1 : C o n t a i n e r   z : R e f = " i 2 7 " / > < d 1 p 1 : _ l a b e l s > < d 2 : K e y V a l u e O f s t r i n g a n y T y p e > < d 2 : K e y > L a b e l < / d 2 : K e y > < d 2 : V a l u e   z : I d = " i 2 4 5 7 "   i : t y p e = " d 1 p 1 : L a b e l " > < d 1 p 1 : P a r e n t   z : R e f = " i 2 4 5 4 " / > < d 1 p 1 : U U I D > 2 4 1 7 9 f 6 c - b 8 f 0 - 4 6 0 c - 8 d d b - 9 0 d c b f 8 a d f 6 a < / d 1 p 1 : U U I D > < d 1 p 1 : _ t e x t s > < d 2 : K e y V a l u e O f L a b e l . T e x t K e y s t r i n g _ S R k x G n 9 d > < d 2 : K e y > < d 1 p 1 : C o n t e x t   z : R e f = " i 1 8 " / > < d 1 p 1 : L a n g u a g e   z : R e f = " i 3 2 " / > < / d 2 : K e y > < d 2 : V a l u e > a 5 _ i 1 .   D i r i e z - v o u s   q u e   v o u s   � t e s   t o u t   �   f a i t   d ' a c c o r d ,   p l u t � t   d ' a c c o r d ,   p l u t � t   p a s   d ' a c c o r d   o u   p a s   d u   t o u t   d ' a c c o r d   a v e c   l e s   a f f i r m a t i o n s   s u i v a n t e s   ?   B o u y g u e s   I m m o b i l i e r . . .   -   . . .   e s t   u n   a c t e u r   q u i   p r o p o s e   d e s   l o g e m e n t s   a u x   p a r t i c u l i e r s 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2 4 5 8 "   i : t y p e = " d 1 p 1 : E l e m e n t s " > < d 1 p 1 : P a r e n t   z : R e f = " i 2 4 5 4 " / > < d 1 p 1 : U U I D > 2 0 5 9 8 4 8 7 - 8 d 9 4 - 4 1 c a - b 9 f 3 - f d c 3 8 3 8 7 7 a f 4 < / d 1 p 1 : U U I D > < d 1 p 1 : _ e l e m e n t s > < d 2 : a n y T y p e   z : I d = " i 2 4 5 9 "   i : t y p e = " d 1 p 1 : E l e m e n t " > < d 1 p 1 : N a m e > B A S E < / d 1 p 1 : N a m e > < d 1 p 1 : O b j e c t T y p e > E l e m e n t < / d 1 p 1 : O b j e c t T y p e > < d 1 p 1 : P a r e n t   z : R e f = " i 2 4 5 4 " / > < d 1 p 1 : U U I D > e 0 2 a 7 e a 9 - 7 0 8 4 - 4 d 5 5 - a 7 0 c - f 3 2 8 9 9 3 3 a 0 a c < / d 1 p 1 : U U I D > < d 1 p 1 : _ p r o p e r t i e s   z : I d = " i 2 4 6 0 "   i : t y p e = " d 1 p 1 : M D M P r o p e r t i e s " > < d 1 p 1 : P a r e n t   z : R e f = " i 2 4 5 9 " / > < d 1 p 1 : U U I D > 5 1 a b 1 8 f e - 2 1 e d - 4 c f e - 8 1 7 1 - 6 e d 7 0 f c 4 7 0 a 2 < / d 1 p 1 : U U I D > < d 1 p 1 : _ e l e m e n t s > < d 2 : a n y T y p e   z : I d = " i 2 4 6 1 "   i : t y p e = " d 1 p 1 : M D M P r o p e r t y " > < d 1 p 1 : N a m e > _ 3 5 a f 6 f 6 7 _ 0 7 2 2 _ 4 7 b 6 _ a 3 a 9 _ b d a 7 4 1 a 2 b e 7 6 < / d 1 p 1 : N a m e > < d 1 p 1 : P a r e n t   z : R e f = " i 2 4 5 9 " / > < d 1 p 1 : U U I D > c 8 e 7 2 b a c - 6 d d 8 - 4 5 5 9 - 9 4 5 3 - 6 4 b d a e d 7 b 1 d a < / d 1 p 1 : U U I D > < d 1 p 1 : C o n t a i n e r   z : R e f = " i 2 4 6 0 " / > < d 1 p 1 : V a l u e   i : t y p e = " d 1 : s t r i n g " > ' T 1 ' ! R 2 7 2 C 1 < / d 1 p 1 : V a l u e > < / d 2 : a n y T y p e > < d 2 : a n y T y p e   z : I d = " i 2 4 6 2 "   i : t y p e = " d 1 p 1 : M D M P r o p e r t y " > < d 1 p 1 : N a m e > _ 6 0 7 d 5 f 1 8 _ 4 d 1 5 _ 4 8 0 5 _ b 4 b d _ b 8 5 0 2 4 7 7 e 9 f b < / d 1 p 1 : N a m e > < d 1 p 1 : P a r e n t   z : R e f = " i 2 4 5 9 " / > < d 1 p 1 : U U I D > 7 b 5 0 b d d 0 - 4 6 f 6 - 4 c 2 4 - 9 3 d b - 4 f 7 f 2 c f 6 c 3 c 1 < / d 1 p 1 : U U I D > < d 1 p 1 : C o n t a i n e r   z : R e f = " i 2 4 6 0 " / > < d 1 p 1 : V a l u e   i : t y p e = " d 1 : s t r i n g " > ' T 2 ' ! R 2 7 2 C 1 < / d 1 p 1 : V a l u e > < / d 2 : a n y T y p e > < / d 1 p 1 : _ e l e m e n t s > < d 1 p 1 : _ c o n t e x t C o l l e c t i o n s > < d 2 : K e y V a l u e O f a n y T y p e C o m p o n e n t C o l l e c t i o n O f a n y T y p e g W H h t R N j > < d 2 : K e y   z : R e f = " i 1 8 " / > < d 2 : V a l u e   z : I d = " i 2 4 6 3 " > < d 1 p 1 : U U I D > f c 1 2 a 6 d 7 - 3 3 6 5 - 4 d 3 0 - a 0 b 3 - 6 0 6 1 6 0 e b c 2 4 c < / d 1 p 1 : U U I D > < d 1 p 1 : _ e l e m e n t s > < d 2 : a n y T y p e   z : R e f = " i 2 4 6 1 " / > < d 2 : a n y T y p e   z : R e f = " i 2 4 6 2 " / > < / d 1 p 1 : _ e l e m e n t s > < / d 2 : V a l u e > < / d 2 : K e y V a l u e O f a n y T y p e C o m p o n e n t C o l l e c t i o n O f a n y T y p e g W H h t R N j > < / d 1 p 1 : _ c o n t e x t C o l l e c t i o n s > < / d 1 p 1 : _ p r o p e r t i e s > < d 1 p 1 : C o n t a i n e r   z : R e f = " i 2 4 5 8 " / > < d 1 p 1 : _ l a b e l s > < d 2 : K e y V a l u e O f s t r i n g a n y T y p e > < d 2 : K e y > L a b e l < / d 2 : K e y > < d 2 : V a l u e   z : I d = " i 2 4 6 4 "   i : t y p e = " d 1 p 1 : L a b e l " > < d 1 p 1 : P a r e n t   z : R e f = " i 2 4 5 9 " / > < d 1 p 1 : U U I D > 2 8 9 b 8 a a 2 - 5 d 2 3 - 4 e d c - 9 f 6 f - e c 5 4 7 2 4 9 7 1 5 f < / 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2 4 6 5 "   i : t y p e = " d 1 p 1 : E l e m e n t " > < d 1 p 1 : N a m e > S T & a m p ; 3 2 ; D & a m p ; 3 9 ; a c c o r d & a m p ; 3 2 ; & a m p ; 4 5 ; & a m p ; 3 2 ; S T & a m p ; 3 2 ; D & a m p ; 3 9 ; a c c o r d & a m p ; 3 2 ; & a m p ; 4 5 ; & a m p ; 3 2 ; S T & a m p ; 3 2 ; D & a m p ; 3 9 ; a c c o r d < / d 1 p 1 : N a m e > < d 1 p 1 : O b j e c t T y p e > E l e m e n t < / d 1 p 1 : O b j e c t T y p e > < d 1 p 1 : P a r e n t   z : R e f = " i 2 4 5 4 " / > < d 1 p 1 : U U I D > 5 a 2 8 7 c 3 9 - 7 7 8 8 - 4 4 0 2 - 9 f 7 f - a 6 a 0 3 c f 3 b 2 5 1 < / d 1 p 1 : U U I D > < d 1 p 1 : _ p r o p e r t i e s   z : I d = " i 2 4 6 6 "   i : t y p e = " d 1 p 1 : M D M P r o p e r t i e s " > < d 1 p 1 : P a r e n t   z : R e f = " i 2 4 6 5 " / > < d 1 p 1 : U U I D > 4 c c 7 c 7 0 5 - 7 5 3 9 - 4 5 3 0 - a 2 1 5 - 5 b 5 a 8 f d 1 5 3 2 b < / d 1 p 1 : U U I D > < d 1 p 1 : _ e l e m e n t s > < d 2 : a n y T y p e   z : I d = " i 2 4 6 7 "   i : t y p e = " d 1 p 1 : M D M P r o p e r t y " > < d 1 p 1 : N a m e > _ 3 5 a f 6 f 6 7 _ 0 7 2 2 _ 4 7 b 6 _ a 3 a 9 _ b d a 7 4 1 a 2 b e 7 6 < / d 1 p 1 : N a m e > < d 1 p 1 : P a r e n t   z : R e f = " i 2 4 6 5 " / > < d 1 p 1 : U U I D > 8 c 6 1 c 8 a b - 6 9 8 e - 4 0 7 b - b 2 f e - 4 5 9 d 8 6 f 2 1 c c 7 < / d 1 p 1 : U U I D > < d 1 p 1 : C o n t a i n e r   z : R e f = " i 2 4 6 6 " / > < d 1 p 1 : V a l u e   i : t y p e = " d 1 : s t r i n g " > ' T 1 ' ! R 2 7 3 C 1 < / d 1 p 1 : V a l u e > < / d 2 : a n y T y p e > < d 2 : a n y T y p e   z : I d = " i 2 4 6 8 "   i : t y p e = " d 1 p 1 : M D M P r o p e r t y " > < d 1 p 1 : N a m e > _ 6 0 7 d 5 f 1 8 _ 4 d 1 5 _ 4 8 0 5 _ b 4 b d _ b 8 5 0 2 4 7 7 e 9 f b < / d 1 p 1 : N a m e > < d 1 p 1 : P a r e n t   z : R e f = " i 2 4 6 5 " / > < d 1 p 1 : U U I D > 1 d 5 f 0 3 9 7 - f 5 6 9 - 4 f 6 9 - 8 4 a 5 - b b b 9 a 2 8 b 8 c 9 6 < / d 1 p 1 : U U I D > < d 1 p 1 : C o n t a i n e r   z : R e f = " i 2 4 6 6 " / > < d 1 p 1 : V a l u e   i : t y p e = " d 1 : s t r i n g " > ' T 2 ' ! R 2 7 3 C 1 < / d 1 p 1 : V a l u e > < / d 2 : a n y T y p e > < / d 1 p 1 : _ e l e m e n t s > < d 1 p 1 : _ c o n t e x t C o l l e c t i o n s > < d 2 : K e y V a l u e O f a n y T y p e C o m p o n e n t C o l l e c t i o n O f a n y T y p e g W H h t R N j > < d 2 : K e y   z : R e f = " i 1 8 " / > < d 2 : V a l u e   z : I d = " i 2 4 6 9 " > < d 1 p 1 : U U I D > 2 b a c 9 9 0 e - 1 0 f e - 4 b 0 a - a 9 d 3 - 5 0 6 e 4 e d c 1 5 7 b < / d 1 p 1 : U U I D > < d 1 p 1 : _ e l e m e n t s > < d 2 : a n y T y p e   z : R e f = " i 2 4 6 7 " / > < d 2 : a n y T y p e   z : R e f = " i 2 4 6 8 " / > < / d 1 p 1 : _ e l e m e n t s > < / d 2 : V a l u e > < / d 2 : K e y V a l u e O f a n y T y p e C o m p o n e n t C o l l e c t i o n O f a n y T y p e g W H h t R N j > < / d 1 p 1 : _ c o n t e x t C o l l e c t i o n s > < / d 1 p 1 : _ p r o p e r t i e s > < d 1 p 1 : C o n t a i n e r   z : R e f = " i 2 4 5 8 " / > < d 1 p 1 : _ l a b e l s > < d 2 : K e y V a l u e O f s t r i n g a n y T y p e > < d 2 : K e y > L a b e l < / d 2 : K e y > < d 2 : V a l u e   z : I d = " i 2 4 7 0 "   i : t y p e = " d 1 p 1 : L a b e l " > < d 1 p 1 : P a r e n t   z : R e f = " i 2 4 6 5 " / > < d 1 p 1 : U U I D > 5 e 4 f 8 0 2 2 - 6 5 d f - 4 b 2 7 - 9 f 6 1 - 6 f e c 1 7 c 5 3 6 d 8 < / d 1 p 1 : U U I D > < d 1 p 1 : _ t e x t s > < d 2 : K e y V a l u e O f L a b e l . T e x t K e y s t r i n g _ S R k x G n 9 d > < d 2 : K e y > < d 1 p 1 : C o n t e x t   z : R e f = " i 1 8 " / > < d 1 p 1 : L a n g u a g e   z : R e f = " i 3 2 " / > < / d 2 : K e y > < d 2 : V a l u e > S T 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4 7 1 "   i : t y p e = " d 1 p 1 : E l e m e n t " > < d 1 p 1 : N a m e > S T & a m p ; 3 2 ; P a s & a m p ; 3 2 ; d & a m p ; 3 9 ; a c c o r d & a m p ; 3 2 ; & a m p ; 4 5 ; & a m p ; 3 2 ; S T & a m p ; 3 2 ; P a s & a m p ; 3 2 ; d & a m p ; 3 9 ; a c c o r d & a m p ; 3 2 ; & a m p ; 4 5 ; & a m p ; 3 2 ; S T & a m p ; 3 2 ; P a s & a m p ; 3 2 ; d & a m p ; 3 9 ; a c c o r d < / d 1 p 1 : N a m e > < d 1 p 1 : O b j e c t T y p e > E l e m e n t < / d 1 p 1 : O b j e c t T y p e > < d 1 p 1 : P a r e n t   z : R e f = " i 2 4 5 4 " / > < d 1 p 1 : U U I D > b 8 1 a 5 f 1 4 - 3 7 7 d - 4 4 2 7 - a 2 e 7 - 3 6 6 a 6 a 8 b 0 7 8 d < / d 1 p 1 : U U I D > < d 1 p 1 : _ p r o p e r t i e s   z : I d = " i 2 4 7 2 "   i : t y p e = " d 1 p 1 : M D M P r o p e r t i e s " > < d 1 p 1 : P a r e n t   z : R e f = " i 2 4 7 1 " / > < d 1 p 1 : U U I D > 5 8 f 6 6 b 2 6 - 4 0 d d - 4 3 d 6 - a b 0 9 - 9 9 d e 1 a 6 5 4 c c 7 < / d 1 p 1 : U U I D > < d 1 p 1 : _ e l e m e n t s > < d 2 : a n y T y p e   z : I d = " i 2 4 7 3 "   i : t y p e = " d 1 p 1 : M D M P r o p e r t y " > < d 1 p 1 : N a m e > _ 3 5 a f 6 f 6 7 _ 0 7 2 2 _ 4 7 b 6 _ a 3 a 9 _ b d a 7 4 1 a 2 b e 7 6 < / d 1 p 1 : N a m e > < d 1 p 1 : P a r e n t   z : R e f = " i 2 4 7 1 " / > < d 1 p 1 : U U I D > c f 9 d 9 7 2 b - 5 1 f 1 - 4 e 3 9 - 8 b 5 d - 1 4 b e c 2 6 4 8 6 1 2 < / d 1 p 1 : U U I D > < d 1 p 1 : C o n t a i n e r   z : R e f = " i 2 4 7 2 " / > < d 1 p 1 : V a l u e   i : t y p e = " d 1 : s t r i n g " > ' T 1 ' ! R 2 7 4 C 1 < / d 1 p 1 : V a l u e > < / d 2 : a n y T y p e > < d 2 : a n y T y p e   z : I d = " i 2 4 7 4 "   i : t y p e = " d 1 p 1 : M D M P r o p e r t y " > < d 1 p 1 : N a m e > _ 6 0 7 d 5 f 1 8 _ 4 d 1 5 _ 4 8 0 5 _ b 4 b d _ b 8 5 0 2 4 7 7 e 9 f b < / d 1 p 1 : N a m e > < d 1 p 1 : P a r e n t   z : R e f = " i 2 4 7 1 " / > < d 1 p 1 : U U I D > 8 b 9 b b d 3 e - 2 8 d d - 4 c 2 1 - 9 9 4 f - 5 2 1 8 d e b 9 4 6 3 b < / d 1 p 1 : U U I D > < d 1 p 1 : C o n t a i n e r   z : R e f = " i 2 4 7 2 " / > < d 1 p 1 : V a l u e   i : t y p e = " d 1 : s t r i n g " > ' T 2 ' ! R 2 7 4 C 1 < / d 1 p 1 : V a l u e > < / d 2 : a n y T y p e > < / d 1 p 1 : _ e l e m e n t s > < d 1 p 1 : _ c o n t e x t C o l l e c t i o n s > < d 2 : K e y V a l u e O f a n y T y p e C o m p o n e n t C o l l e c t i o n O f a n y T y p e g W H h t R N j > < d 2 : K e y   z : R e f = " i 1 8 " / > < d 2 : V a l u e   z : I d = " i 2 4 7 5 " > < d 1 p 1 : U U I D > a b 9 7 4 d b d - a d d a - 4 f 5 8 - 9 a c 9 - 2 1 5 3 8 5 5 8 8 9 c 6 < / d 1 p 1 : U U I D > < d 1 p 1 : _ e l e m e n t s > < d 2 : a n y T y p e   z : R e f = " i 2 4 7 3 " / > < d 2 : a n y T y p e   z : R e f = " i 2 4 7 4 " / > < / d 1 p 1 : _ e l e m e n t s > < / d 2 : V a l u e > < / d 2 : K e y V a l u e O f a n y T y p e C o m p o n e n t C o l l e c t i o n O f a n y T y p e g W H h t R N j > < / d 1 p 1 : _ c o n t e x t C o l l e c t i o n s > < / d 1 p 1 : _ p r o p e r t i e s > < d 1 p 1 : C o n t a i n e r   z : R e f = " i 2 4 5 8 " / > < d 1 p 1 : _ l a b e l s > < d 2 : K e y V a l u e O f s t r i n g a n y T y p e > < d 2 : K e y > L a b e l < / d 2 : K e y > < d 2 : V a l u e   z : I d = " i 2 4 7 6 "   i : t y p e = " d 1 p 1 : L a b e l " > < d 1 p 1 : P a r e n t   z : R e f = " i 2 4 7 1 " / > < d 1 p 1 : U U I D > 0 a b 1 c 5 3 d - e 6 f 7 - 4 f c b - 8 8 f d - 1 7 a d 9 a 4 9 d a 5 e < / d 1 p 1 : U U I D > < d 1 p 1 : _ t e x t s > < d 2 : K e y V a l u e O f L a b e l . T e x t K e y s t r i n g _ S R k x G n 9 d > < d 2 : K e y > < d 1 p 1 : C o n t e x t   z : R e f = " i 1 8 " / > < d 1 p 1 : L a n g u a g e   z : R e f = " i 3 2 " / > < / d 2 : K e y > < d 2 : V a l u e > S T   P a s 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4 7 7 "   i : t y p e = " d 1 p 1 : E l e m e n t " > < d 1 p 1 : N a m e > T o u t & a m p ; 3 2 ; & a m p ; 2 2 4 ; & a m p ; 3 2 ; f a i t & a m p ; 3 2 ; d & a m p ; 3 9 ; a c c o r d < / d 1 p 1 : N a m e > < d 1 p 1 : O b j e c t T y p e > E l e m e n t < / d 1 p 1 : O b j e c t T y p e > < d 1 p 1 : P a r e n t   z : R e f = " i 2 4 5 4 " / > < d 1 p 1 : U U I D > 2 c 3 5 d 0 5 f - 7 9 a 4 - 4 4 a b - a a d 5 - c e a 4 d f 9 2 2 e f 0 < / d 1 p 1 : U U I D > < d 1 p 1 : _ p r o p e r t i e s   z : I d = " i 2 4 7 8 "   i : t y p e = " d 1 p 1 : M D M P r o p e r t i e s " > < d 1 p 1 : P a r e n t   z : R e f = " i 2 4 7 7 " / > < d 1 p 1 : U U I D > 9 4 f 2 1 3 c 3 - e c 3 d - 4 5 9 1 - 9 0 1 f - 9 3 3 0 e c 6 2 a 7 4 9 < / d 1 p 1 : U U I D > < d 1 p 1 : _ e l e m e n t s > < d 2 : a n y T y p e   z : I d = " i 2 4 7 9 "   i : t y p e = " d 1 p 1 : M D M P r o p e r t y " > < d 1 p 1 : N a m e > _ 3 5 a f 6 f 6 7 _ 0 7 2 2 _ 4 7 b 6 _ a 3 a 9 _ b d a 7 4 1 a 2 b e 7 6 < / d 1 p 1 : N a m e > < d 1 p 1 : P a r e n t   z : R e f = " i 2 4 7 7 " / > < d 1 p 1 : U U I D > b 1 0 1 4 b 9 7 - 4 4 b f - 4 2 2 e - 8 7 2 0 - 0 d f 8 f 0 8 4 4 0 e 3 < / d 1 p 1 : U U I D > < d 1 p 1 : C o n t a i n e r   z : R e f = " i 2 4 7 8 " / > < d 1 p 1 : V a l u e   i : t y p e = " d 1 : s t r i n g " > ' T 1 ' ! R 2 7 5 C 1 < / d 1 p 1 : V a l u e > < / d 2 : a n y T y p e > < d 2 : a n y T y p e   z : I d = " i 2 4 8 0 "   i : t y p e = " d 1 p 1 : M D M P r o p e r t y " > < d 1 p 1 : N a m e > _ 6 0 7 d 5 f 1 8 _ 4 d 1 5 _ 4 8 0 5 _ b 4 b d _ b 8 5 0 2 4 7 7 e 9 f b < / d 1 p 1 : N a m e > < d 1 p 1 : P a r e n t   z : R e f = " i 2 4 7 7 " / > < d 1 p 1 : U U I D > 1 d 3 f e 9 b 5 - 0 d 1 1 - 4 0 9 c - 9 a 0 7 - 8 4 9 2 d f 6 3 3 8 2 a < / d 1 p 1 : U U I D > < d 1 p 1 : C o n t a i n e r   z : R e f = " i 2 4 7 8 " / > < d 1 p 1 : V a l u e   i : t y p e = " d 1 : s t r i n g " > ' T 2 ' ! R 2 7 5 C 1 < / d 1 p 1 : V a l u e > < / d 2 : a n y T y p e > < / d 1 p 1 : _ e l e m e n t s > < d 1 p 1 : _ c o n t e x t C o l l e c t i o n s > < d 2 : K e y V a l u e O f a n y T y p e C o m p o n e n t C o l l e c t i o n O f a n y T y p e g W H h t R N j > < d 2 : K e y   z : R e f = " i 1 8 " / > < d 2 : V a l u e   z : I d = " i 2 4 8 1 " > < d 1 p 1 : U U I D > f d 0 5 9 0 7 5 - 6 0 b 7 - 4 7 a c - b 9 3 e - 1 4 9 5 8 2 2 7 2 5 6 6 < / d 1 p 1 : U U I D > < d 1 p 1 : _ e l e m e n t s > < d 2 : a n y T y p e   z : R e f = " i 2 4 7 9 " / > < d 2 : a n y T y p e   z : R e f = " i 2 4 8 0 " / > < / d 1 p 1 : _ e l e m e n t s > < / d 2 : V a l u e > < / d 2 : K e y V a l u e O f a n y T y p e C o m p o n e n t C o l l e c t i o n O f a n y T y p e g W H h t R N j > < / d 1 p 1 : _ c o n t e x t C o l l e c t i o n s > < / d 1 p 1 : _ p r o p e r t i e s > < d 1 p 1 : C o n t a i n e r   z : R e f = " i 2 4 5 8 " / > < d 1 p 1 : _ l a b e l s > < d 2 : K e y V a l u e O f s t r i n g a n y T y p e > < d 2 : K e y > L a b e l < / d 2 : K e y > < d 2 : V a l u e   z : I d = " i 2 4 8 2 "   i : t y p e = " d 1 p 1 : L a b e l " > < d 1 p 1 : P a r e n t   z : R e f = " i 2 4 7 7 " / > < d 1 p 1 : U U I D > 8 d 4 4 c a 8 a - 4 c b a - 4 9 2 d - 9 9 f c - 0 4 4 0 c 6 2 0 e 5 7 0 < / d 1 p 1 : U U I D > < d 1 p 1 : _ t e x t s > < d 2 : K e y V a l u e O f L a b e l . T e x t K e y s t r i n g _ S R k x G n 9 d > < d 2 : K e y > < d 1 p 1 : C o n t e x t   z : R e f = " i 1 8 " / > < d 1 p 1 : L a n g u a g e   z : R e f = " i 3 2 " / > < / d 2 : K e y > < d 2 : V a l u e > T o u t   �   f a i t 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4 8 3 "   i : t y p e = " d 1 p 1 : E l e m e n t " > < d 1 p 1 : N a m e > P l u t & a m p ; 2 4 4 ; t & a m p ; 3 2 ; d & a m p ; 3 9 ; a c c o r d < / d 1 p 1 : N a m e > < d 1 p 1 : O b j e c t T y p e > E l e m e n t < / d 1 p 1 : O b j e c t T y p e > < d 1 p 1 : P a r e n t   z : R e f = " i 2 4 5 4 " / > < d 1 p 1 : U U I D > 9 b 2 7 8 2 1 d - 1 1 4 0 - 4 b f 7 - a e 9 a - b e d 0 e f e 3 c 2 f 2 < / d 1 p 1 : U U I D > < d 1 p 1 : _ p r o p e r t i e s   z : I d = " i 2 4 8 4 "   i : t y p e = " d 1 p 1 : M D M P r o p e r t i e s " > < d 1 p 1 : P a r e n t   z : R e f = " i 2 4 8 3 " / > < d 1 p 1 : U U I D > 4 d 4 9 4 e f a - 7 d 2 c - 4 9 a 1 - 8 d b 0 - d 0 6 4 3 8 1 1 3 2 6 f < / d 1 p 1 : U U I D > < d 1 p 1 : _ e l e m e n t s > < d 2 : a n y T y p e   z : I d = " i 2 4 8 5 "   i : t y p e = " d 1 p 1 : M D M P r o p e r t y " > < d 1 p 1 : N a m e > _ 3 5 a f 6 f 6 7 _ 0 7 2 2 _ 4 7 b 6 _ a 3 a 9 _ b d a 7 4 1 a 2 b e 7 6 < / d 1 p 1 : N a m e > < d 1 p 1 : P a r e n t   z : R e f = " i 2 4 8 3 " / > < d 1 p 1 : U U I D > d a 9 7 4 b 1 e - c 3 d 7 - 4 f 6 c - 9 9 a 4 - 5 c 1 5 d e f 2 f c 9 d < / d 1 p 1 : U U I D > < d 1 p 1 : C o n t a i n e r   z : R e f = " i 2 4 8 4 " / > < d 1 p 1 : V a l u e   i : t y p e = " d 1 : s t r i n g " > ' T 1 ' ! R 2 7 6 C 1 < / d 1 p 1 : V a l u e > < / d 2 : a n y T y p e > < d 2 : a n y T y p e   z : I d = " i 2 4 8 6 "   i : t y p e = " d 1 p 1 : M D M P r o p e r t y " > < d 1 p 1 : N a m e > _ 6 0 7 d 5 f 1 8 _ 4 d 1 5 _ 4 8 0 5 _ b 4 b d _ b 8 5 0 2 4 7 7 e 9 f b < / d 1 p 1 : N a m e > < d 1 p 1 : P a r e n t   z : R e f = " i 2 4 8 3 " / > < d 1 p 1 : U U I D > 4 4 3 e a f d d - 1 f 3 3 - 4 5 5 f - 9 7 5 c - 9 8 3 9 0 c a 3 b c 5 8 < / d 1 p 1 : U U I D > < d 1 p 1 : C o n t a i n e r   z : R e f = " i 2 4 8 4 " / > < d 1 p 1 : V a l u e   i : t y p e = " d 1 : s t r i n g " > ' T 2 ' ! R 2 7 6 C 1 < / d 1 p 1 : V a l u e > < / d 2 : a n y T y p e > < / d 1 p 1 : _ e l e m e n t s > < d 1 p 1 : _ c o n t e x t C o l l e c t i o n s > < d 2 : K e y V a l u e O f a n y T y p e C o m p o n e n t C o l l e c t i o n O f a n y T y p e g W H h t R N j > < d 2 : K e y   z : R e f = " i 1 8 " / > < d 2 : V a l u e   z : I d = " i 2 4 8 7 " > < d 1 p 1 : U U I D > 1 a d a 6 5 3 0 - 7 d f c - 4 8 5 a - 9 7 b 8 - 4 5 d 5 0 b c 5 3 2 b 2 < / d 1 p 1 : U U I D > < d 1 p 1 : _ e l e m e n t s > < d 2 : a n y T y p e   z : R e f = " i 2 4 8 5 " / > < d 2 : a n y T y p e   z : R e f = " i 2 4 8 6 " / > < / d 1 p 1 : _ e l e m e n t s > < / d 2 : V a l u e > < / d 2 : K e y V a l u e O f a n y T y p e C o m p o n e n t C o l l e c t i o n O f a n y T y p e g W H h t R N j > < / d 1 p 1 : _ c o n t e x t C o l l e c t i o n s > < / d 1 p 1 : _ p r o p e r t i e s > < d 1 p 1 : C o n t a i n e r   z : R e f = " i 2 4 5 8 " / > < d 1 p 1 : _ l a b e l s > < d 2 : K e y V a l u e O f s t r i n g a n y T y p e > < d 2 : K e y > L a b e l < / d 2 : K e y > < d 2 : V a l u e   z : I d = " i 2 4 8 8 "   i : t y p e = " d 1 p 1 : L a b e l " > < d 1 p 1 : P a r e n t   z : R e f = " i 2 4 8 3 " / > < d 1 p 1 : U U I D > 9 3 d 9 f 9 6 d - 4 d 4 b - 4 4 c c - 9 6 3 1 - 2 2 1 7 e b d a 2 e d b < / d 1 p 1 : U U I D > < d 1 p 1 : _ t e x t s > < d 2 : K e y V a l u e O f L a b e l . T e x t K e y s t r i n g _ S R k x G n 9 d > < d 2 : K e y > < d 1 p 1 : C o n t e x t   z : R e f = " i 1 8 " / > < d 1 p 1 : L a n g u a g e   z : R e f = " i 3 2 " / > < / d 2 : K e y > < d 2 : V a l u e > P l u t � t 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4 8 9 "   i : t y p e = " d 1 p 1 : E l e m e n t " > < d 1 p 1 : N a m e > P l u t & a m p ; 2 4 4 ; t & a m p ; 3 2 ; p a s & a m p ; 3 2 ; d & a m p ; 3 9 ; a c c o r d < / d 1 p 1 : N a m e > < d 1 p 1 : O b j e c t T y p e > E l e m e n t < / d 1 p 1 : O b j e c t T y p e > < d 1 p 1 : P a r e n t   z : R e f = " i 2 4 5 4 " / > < d 1 p 1 : U U I D > 2 f 4 5 0 c 4 e - 9 f e 8 - 4 7 6 5 - 8 f 4 c - a b 0 8 0 2 0 c 0 a a b < / d 1 p 1 : U U I D > < d 1 p 1 : _ p r o p e r t i e s   z : I d = " i 2 4 9 0 "   i : t y p e = " d 1 p 1 : M D M P r o p e r t i e s " > < d 1 p 1 : P a r e n t   z : R e f = " i 2 4 8 9 " / > < d 1 p 1 : U U I D > 8 9 c 6 7 6 4 5 - e 3 1 7 - 4 e 5 2 - 8 4 a d - e e c a e 4 5 3 a 2 d 7 < / d 1 p 1 : U U I D > < d 1 p 1 : _ e l e m e n t s > < d 2 : a n y T y p e   z : I d = " i 2 4 9 1 "   i : t y p e = " d 1 p 1 : M D M P r o p e r t y " > < d 1 p 1 : N a m e > _ 3 5 a f 6 f 6 7 _ 0 7 2 2 _ 4 7 b 6 _ a 3 a 9 _ b d a 7 4 1 a 2 b e 7 6 < / d 1 p 1 : N a m e > < d 1 p 1 : P a r e n t   z : R e f = " i 2 4 8 9 " / > < d 1 p 1 : U U I D > f 3 2 2 e 4 0 b - 9 b 2 7 - 4 b 8 d - 8 e 5 8 - f 4 e c 0 b 9 7 a 9 a 3 < / d 1 p 1 : U U I D > < d 1 p 1 : C o n t a i n e r   z : R e f = " i 2 4 9 0 " / > < d 1 p 1 : V a l u e   i : t y p e = " d 1 : s t r i n g " > ' T 1 ' ! R 2 7 7 C 1 < / d 1 p 1 : V a l u e > < / d 2 : a n y T y p e > < d 2 : a n y T y p e   z : I d = " i 2 4 9 2 "   i : t y p e = " d 1 p 1 : M D M P r o p e r t y " > < d 1 p 1 : N a m e > _ 6 0 7 d 5 f 1 8 _ 4 d 1 5 _ 4 8 0 5 _ b 4 b d _ b 8 5 0 2 4 7 7 e 9 f b < / d 1 p 1 : N a m e > < d 1 p 1 : P a r e n t   z : R e f = " i 2 4 8 9 " / > < d 1 p 1 : U U I D > 0 c 2 c 4 2 b 6 - 9 4 f b - 4 1 8 5 - 9 e 8 a - 3 d 7 2 b d a f 9 1 5 b < / d 1 p 1 : U U I D > < d 1 p 1 : C o n t a i n e r   z : R e f = " i 2 4 9 0 " / > < d 1 p 1 : V a l u e   i : t y p e = " d 1 : s t r i n g " > ' T 2 ' ! R 2 7 7 C 1 < / d 1 p 1 : V a l u e > < / d 2 : a n y T y p e > < / d 1 p 1 : _ e l e m e n t s > < d 1 p 1 : _ c o n t e x t C o l l e c t i o n s > < d 2 : K e y V a l u e O f a n y T y p e C o m p o n e n t C o l l e c t i o n O f a n y T y p e g W H h t R N j > < d 2 : K e y   z : R e f = " i 1 8 " / > < d 2 : V a l u e   z : I d = " i 2 4 9 3 " > < d 1 p 1 : U U I D > 7 8 8 e 4 b 9 5 - 4 9 5 8 - 4 4 6 f - a 6 2 1 - e 4 c d 6 2 a 3 7 e f 6 < / d 1 p 1 : U U I D > < d 1 p 1 : _ e l e m e n t s > < d 2 : a n y T y p e   z : R e f = " i 2 4 9 1 " / > < d 2 : a n y T y p e   z : R e f = " i 2 4 9 2 " / > < / d 1 p 1 : _ e l e m e n t s > < / d 2 : V a l u e > < / d 2 : K e y V a l u e O f a n y T y p e C o m p o n e n t C o l l e c t i o n O f a n y T y p e g W H h t R N j > < / d 1 p 1 : _ c o n t e x t C o l l e c t i o n s > < / d 1 p 1 : _ p r o p e r t i e s > < d 1 p 1 : C o n t a i n e r   z : R e f = " i 2 4 5 8 " / > < d 1 p 1 : _ l a b e l s > < d 2 : K e y V a l u e O f s t r i n g a n y T y p e > < d 2 : K e y > L a b e l < / d 2 : K e y > < d 2 : V a l u e   z : I d = " i 2 4 9 4 "   i : t y p e = " d 1 p 1 : L a b e l " > < d 1 p 1 : P a r e n t   z : R e f = " i 2 4 8 9 " / > < d 1 p 1 : U U I D > 1 5 d 9 a d 3 c - 4 e 7 6 - 4 d a c - b d 1 4 - a b 1 a 2 6 e d 1 1 b c < / d 1 p 1 : U U I D > < d 1 p 1 : _ t e x t s > < d 2 : K e y V a l u e O f L a b e l . T e x t K e y s t r i n g _ S R k x G n 9 d > < d 2 : K e y > < d 1 p 1 : C o n t e x t   z : R e f = " i 1 8 " / > < d 1 p 1 : L a n g u a g e   z : R e f = " i 3 2 " / > < / d 2 : K e y > < d 2 : V a l u e > P l u t � t   p a s 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4 9 5 "   i : t y p e = " d 1 p 1 : E l e m e n t " > < d 1 p 1 : N a m e > P a s & a m p ; 3 2 ; d u & a m p ; 3 2 ; t o u t & a m p ; 3 2 ; d & a m p ; 3 9 ; a c c o r d < / d 1 p 1 : N a m e > < d 1 p 1 : O b j e c t T y p e > E l e m e n t < / d 1 p 1 : O b j e c t T y p e > < d 1 p 1 : P a r e n t   z : R e f = " i 2 4 5 4 " / > < d 1 p 1 : U U I D > 2 c a 0 6 c 1 5 - 1 7 3 c - 4 7 4 f - b d a 4 - e f 5 7 f c 0 d d a 2 e < / d 1 p 1 : U U I D > < d 1 p 1 : _ p r o p e r t i e s   z : I d = " i 2 4 9 6 "   i : t y p e = " d 1 p 1 : M D M P r o p e r t i e s " > < d 1 p 1 : P a r e n t   z : R e f = " i 2 4 9 5 " / > < d 1 p 1 : U U I D > f 4 c 9 4 3 3 3 - 3 c 6 6 - 4 0 a 0 - 8 f 4 3 - 7 0 b 0 4 f 8 4 a 1 e 5 < / d 1 p 1 : U U I D > < d 1 p 1 : _ e l e m e n t s > < d 2 : a n y T y p e   z : I d = " i 2 4 9 7 "   i : t y p e = " d 1 p 1 : M D M P r o p e r t y " > < d 1 p 1 : N a m e > _ 3 5 a f 6 f 6 7 _ 0 7 2 2 _ 4 7 b 6 _ a 3 a 9 _ b d a 7 4 1 a 2 b e 7 6 < / d 1 p 1 : N a m e > < d 1 p 1 : P a r e n t   z : R e f = " i 2 4 9 5 " / > < d 1 p 1 : U U I D > f 3 f 2 0 c 9 f - 7 c a d - 4 e 7 b - a b 0 2 - 3 3 2 6 0 6 c f c f 4 e < / d 1 p 1 : U U I D > < d 1 p 1 : C o n t a i n e r   z : R e f = " i 2 4 9 6 " / > < d 1 p 1 : V a l u e   i : t y p e = " d 1 : s t r i n g " > ' T 1 ' ! R 2 7 8 C 1 < / d 1 p 1 : V a l u e > < / d 2 : a n y T y p e > < d 2 : a n y T y p e   z : I d = " i 2 4 9 8 "   i : t y p e = " d 1 p 1 : M D M P r o p e r t y " > < d 1 p 1 : N a m e > _ 6 0 7 d 5 f 1 8 _ 4 d 1 5 _ 4 8 0 5 _ b 4 b d _ b 8 5 0 2 4 7 7 e 9 f b < / d 1 p 1 : N a m e > < d 1 p 1 : P a r e n t   z : R e f = " i 2 4 9 5 " / > < d 1 p 1 : U U I D > e e a 5 f b 4 8 - f 0 5 1 - 4 6 b e - b a 7 5 - 4 8 1 a b e c e 9 3 b 0 < / d 1 p 1 : U U I D > < d 1 p 1 : C o n t a i n e r   z : R e f = " i 2 4 9 6 " / > < d 1 p 1 : V a l u e   i : t y p e = " d 1 : s t r i n g " > ' T 2 ' ! R 2 7 8 C 1 < / d 1 p 1 : V a l u e > < / d 2 : a n y T y p e > < / d 1 p 1 : _ e l e m e n t s > < d 1 p 1 : _ c o n t e x t C o l l e c t i o n s > < d 2 : K e y V a l u e O f a n y T y p e C o m p o n e n t C o l l e c t i o n O f a n y T y p e g W H h t R N j > < d 2 : K e y   z : R e f = " i 1 8 " / > < d 2 : V a l u e   z : I d = " i 2 4 9 9 " > < d 1 p 1 : U U I D > 4 0 a 3 9 d 5 d - 9 7 0 9 - 4 e 9 7 - a 7 a 3 - a 5 b 8 5 3 d e 0 b e 3 < / d 1 p 1 : U U I D > < d 1 p 1 : _ e l e m e n t s > < d 2 : a n y T y p e   z : R e f = " i 2 4 9 7 " / > < d 2 : a n y T y p e   z : R e f = " i 2 4 9 8 " / > < / d 1 p 1 : _ e l e m e n t s > < / d 2 : V a l u e > < / d 2 : K e y V a l u e O f a n y T y p e C o m p o n e n t C o l l e c t i o n O f a n y T y p e g W H h t R N j > < / d 1 p 1 : _ c o n t e x t C o l l e c t i o n s > < / d 1 p 1 : _ p r o p e r t i e s > < d 1 p 1 : C o n t a i n e r   z : R e f = " i 2 4 5 8 " / > < d 1 p 1 : _ l a b e l s > < d 2 : K e y V a l u e O f s t r i n g a n y T y p e > < d 2 : K e y > L a b e l < / d 2 : K e y > < d 2 : V a l u e   z : I d = " i 2 5 0 0 "   i : t y p e = " d 1 p 1 : L a b e l " > < d 1 p 1 : P a r e n t   z : R e f = " i 2 4 9 5 " / > < d 1 p 1 : U U I D > a a b 3 4 9 5 e - 5 f d 0 - 4 9 0 8 - 8 f 0 9 - a 8 b 1 6 7 4 5 f b e c < / d 1 p 1 : U U I D > < d 1 p 1 : _ t e x t s > < d 2 : K e y V a l u e O f L a b e l . T e x t K e y s t r i n g _ S R k x G n 9 d > < d 2 : K e y > < d 1 p 1 : C o n t e x t   z : R e f = " i 1 8 " / > < d 1 p 1 : L a n g u a g e   z : R e f = " i 3 2 " / > < / d 2 : K e y > < d 2 : V a l u e > P a s   d u   t o u t 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2 5 0 1 " > < d 1 p 1 : U U I D > 9 5 c 1 e c 8 6 - 8 b 9 8 - 4 d c 8 - b e d 1 - 6 c b c e 8 b b d 5 6 0 < / d 1 p 1 : U U I D > < d 1 p 1 : _ e l e m e n t s > < d 2 : a n y T y p e   z : R e f = " i 2 4 5 9 " / > < d 2 : a n y T y p e   z : R e f = " i 2 4 6 5 " / > < d 2 : a n y T y p e   z : R e f = " i 2 4 7 1 " / > < d 2 : a n y T y p e   z : R e f = " i 2 4 7 7 " / > < d 2 : a n y T y p e   z : R e f = " i 2 4 8 3 " / > < d 2 : a n y T y p e   z : R e f = " i 2 4 8 9 " / > < d 2 : a n y T y p e   z : R e f = " i 2 4 9 5 " / > < / 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2 5 0 2 "   i : t y p e = " d 1 p 1 : V a r i a b l e " > < d 1 p 1 : N a m e > a 5 _ i 2 & 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a m p ; 3 2 ; & a m p ; 4 5 ; & a m p ; 3 2 ; & a m p ; 4 6 ; & a m p ; 4 6 ; & a m p ; 4 6 ; & a m p ; 3 2 ; i n c l u t & a m p ; 3 2 ; d a n s & a m p ; 3 2 ; s e s & a m p ; 3 2 ; l o g e m e n t s & a m p ; 3 2 ; d e s & a m p ; 3 2 ; & a m p ; 2 3 3 ; q u i p e m e n t s & a m p ; 3 2 ; d o m o t i q u e s < / d 1 p 1 : N a m e > < d 1 p 1 : O b j e c t T y p e > V a r i a b l e < / d 1 p 1 : O b j e c t T y p e > < d 1 p 1 : P a r e n t   z : R e f = " i 1 4 " / > < d 1 p 1 : U U I D > b f 3 0 8 f 6 e - 5 e 1 b - 4 d d 0 - 8 9 f 9 - a 1 7 7 9 9 6 1 4 f 0 b < / d 1 p 1 : U U I D > < d 1 p 1 : _ p r o p e r t i e s   z : I d = " i 2 5 0 3 "   i : t y p e = " d 1 p 1 : M D M P r o p e r t i e s " > < d 1 p 1 : P a r e n t   z : R e f = " i 2 5 0 2 " / > < d 1 p 1 : U U I D > d 2 9 0 7 e 3 e - 1 9 d f - 4 6 8 b - 9 d b 8 - 8 b c c 0 7 8 a 5 1 3 b < / d 1 p 1 : U U I D > < d 1 p 1 : _ e l e m e n t s / > < d 1 p 1 : _ c o n t e x t C o l l e c t i o n s > < d 2 : K e y V a l u e O f a n y T y p e C o m p o n e n t C o l l e c t i o n O f a n y T y p e g W H h t R N j > < d 2 : K e y   z : R e f = " i 1 8 " / > < d 2 : V a l u e   z : I d = " i 2 5 0 4 " > < d 1 p 1 : U U I D > 4 7 5 9 2 d c 8 - a a 3 8 - 4 0 6 e - b b 4 a - 2 1 5 c 7 9 f 1 f 5 3 e < / d 1 p 1 : U U I D > < d 1 p 1 : _ e l e m e n t s / > < / d 2 : V a l u e > < / d 2 : K e y V a l u e O f a n y T y p e C o m p o n e n t C o l l e c t i o n O f a n y T y p e g W H h t R N j > < / d 1 p 1 : _ c o n t e x t C o l l e c t i o n s > < / d 1 p 1 : _ p r o p e r t i e s > < d 1 p 1 : C o n t a i n e r   z : R e f = " i 2 7 " / > < d 1 p 1 : _ l a b e l s > < d 2 : K e y V a l u e O f s t r i n g a n y T y p e > < d 2 : K e y > L a b e l < / d 2 : K e y > < d 2 : V a l u e   z : I d = " i 2 5 0 5 "   i : t y p e = " d 1 p 1 : L a b e l " > < d 1 p 1 : P a r e n t   z : R e f = " i 2 5 0 2 " / > < d 1 p 1 : U U I D > a 2 0 9 6 f c 2 - 1 5 e 7 - 4 b 1 0 - b 2 b a - 4 f f a f f 4 b f f 0 7 < / d 1 p 1 : U U I D > < d 1 p 1 : _ t e x t s > < d 2 : K e y V a l u e O f L a b e l . T e x t K e y s t r i n g _ S R k x G n 9 d > < d 2 : K e y > < d 1 p 1 : C o n t e x t   z : R e f = " i 1 8 " / > < d 1 p 1 : L a n g u a g e   z : R e f = " i 3 2 " / > < / d 2 : K e y > < d 2 : V a l u e > a 5 _ i 2 .   D i r i e z - v o u s   q u e   v o u s   � t e s   t o u t   �   f a i t   d ' a c c o r d ,   p l u t � t   d ' a c c o r d ,   p l u t � t   p a s   d ' a c c o r d   o u   p a s   d u   t o u t   d ' a c c o r d   a v e c   l e s   a f f i r m a t i o n s   s u i v a n t e s   ?   B o u y g u e s   I m m o b i l i e r . . .   -   . . .   i n c l u t   d a n s   s e s   l o g e m e n t s   d e s   � q u i p e m e n t s   d o m o t i q u e s 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2 5 0 6 "   i : t y p e = " d 1 p 1 : E l e m e n t s " > < d 1 p 1 : P a r e n t   z : R e f = " i 2 5 0 2 " / > < d 1 p 1 : U U I D > 0 b 1 c 1 5 5 c - 9 b c b - 4 e 5 1 - b d 9 d - a 0 3 9 5 6 c 9 e c d d < / d 1 p 1 : U U I D > < d 1 p 1 : _ e l e m e n t s > < d 2 : a n y T y p e   z : I d = " i 2 5 0 7 "   i : t y p e = " d 1 p 1 : E l e m e n t " > < d 1 p 1 : N a m e > B A S E < / d 1 p 1 : N a m e > < d 1 p 1 : O b j e c t T y p e > E l e m e n t < / d 1 p 1 : O b j e c t T y p e > < d 1 p 1 : P a r e n t   z : R e f = " i 2 5 0 2 " / > < d 1 p 1 : U U I D > 2 9 d 6 4 6 4 2 - 3 4 4 d - 4 1 8 b - a c 7 6 - 4 e 9 e 8 3 c 0 4 1 a d < / d 1 p 1 : U U I D > < d 1 p 1 : _ p r o p e r t i e s   z : I d = " i 2 5 0 8 "   i : t y p e = " d 1 p 1 : M D M P r o p e r t i e s " > < d 1 p 1 : P a r e n t   z : R e f = " i 2 5 0 7 " / > < d 1 p 1 : U U I D > 4 c 1 d f f 5 0 - 8 4 4 9 - 4 6 8 3 - 8 1 2 4 - c f 2 7 2 0 6 f 8 9 e 4 < / d 1 p 1 : U U I D > < d 1 p 1 : _ e l e m e n t s > < d 2 : a n y T y p e   z : I d = " i 2 5 0 9 "   i : t y p e = " d 1 p 1 : M D M P r o p e r t y " > < d 1 p 1 : N a m e > _ d 0 3 c 3 5 7 e _ f 8 2 3 _ 4 4 a 1 _ b 5 5 3 _ 2 b 3 2 8 5 9 6 e f 9 9 < / d 1 p 1 : N a m e > < d 1 p 1 : P a r e n t   z : R e f = " i 2 5 0 7 " / > < d 1 p 1 : U U I D > c 4 5 4 4 d 0 d - e 8 1 9 - 4 0 9 0 - b 0 6 c - d 1 2 3 3 f 7 6 4 b f a < / d 1 p 1 : U U I D > < d 1 p 1 : C o n t a i n e r   z : R e f = " i 2 5 0 8 " / > < d 1 p 1 : V a l u e   i : t y p e = " d 1 : s t r i n g " > ' T 1 ' ! R 2 8 9 C 1 < / d 1 p 1 : V a l u e > < / d 2 : a n y T y p e > < d 2 : a n y T y p e   z : I d = " i 2 5 1 0 "   i : t y p e = " d 1 p 1 : M D M P r o p e r t y " > < d 1 p 1 : N a m e > _ a f f d 9 5 c d _ d 5 e b _ 4 4 a 4 _ a 9 5 7 _ 3 b f c 4 1 f 2 3 8 6 5 < / d 1 p 1 : N a m e > < d 1 p 1 : P a r e n t   z : R e f = " i 2 5 0 7 " / > < d 1 p 1 : U U I D > 1 7 6 f 7 b 1 6 - f c 6 8 - 4 f 8 a - b 3 6 5 - f 0 8 d 4 f 9 5 3 d 3 d < / d 1 p 1 : U U I D > < d 1 p 1 : C o n t a i n e r   z : R e f = " i 2 5 0 8 " / > < d 1 p 1 : V a l u e   i : t y p e = " d 1 : s t r i n g " > ' T 2 ' ! R 2 8 9 C 1 < / d 1 p 1 : V a l u e > < / d 2 : a n y T y p e > < / d 1 p 1 : _ e l e m e n t s > < d 1 p 1 : _ c o n t e x t C o l l e c t i o n s > < d 2 : K e y V a l u e O f a n y T y p e C o m p o n e n t C o l l e c t i o n O f a n y T y p e g W H h t R N j > < d 2 : K e y   z : R e f = " i 1 8 " / > < d 2 : V a l u e   z : I d = " i 2 5 1 1 " > < d 1 p 1 : U U I D > 7 3 5 2 3 6 b 2 - a d 7 3 - 4 c c b - 8 c f f - 7 8 c d 6 e a c 7 d 9 b < / d 1 p 1 : U U I D > < d 1 p 1 : _ e l e m e n t s > < d 2 : a n y T y p e   z : R e f = " i 2 5 0 9 " / > < d 2 : a n y T y p e   z : R e f = " i 2 5 1 0 " / > < / d 1 p 1 : _ e l e m e n t s > < / d 2 : V a l u e > < / d 2 : K e y V a l u e O f a n y T y p e C o m p o n e n t C o l l e c t i o n O f a n y T y p e g W H h t R N j > < / d 1 p 1 : _ c o n t e x t C o l l e c t i o n s > < / d 1 p 1 : _ p r o p e r t i e s > < d 1 p 1 : C o n t a i n e r   z : R e f = " i 2 5 0 6 " / > < d 1 p 1 : _ l a b e l s > < d 2 : K e y V a l u e O f s t r i n g a n y T y p e > < d 2 : K e y > L a b e l < / d 2 : K e y > < d 2 : V a l u e   z : I d = " i 2 5 1 2 "   i : t y p e = " d 1 p 1 : L a b e l " > < d 1 p 1 : P a r e n t   z : R e f = " i 2 5 0 7 " / > < d 1 p 1 : U U I D > 4 6 a d e 1 4 d - 7 b b e - 4 8 7 f - a 0 9 c - b 1 3 9 7 6 9 c 2 6 7 3 < / 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2 5 1 3 "   i : t y p e = " d 1 p 1 : E l e m e n t " > < d 1 p 1 : N a m e > S T & a m p ; 3 2 ; D & a m p ; 3 9 ; a c c o r d & a m p ; 3 2 ; & a m p ; 4 5 ; & a m p ; 3 2 ; S T & a m p ; 3 2 ; D & a m p ; 3 9 ; a c c o r d & a m p ; 3 2 ; & a m p ; 4 5 ; & a m p ; 3 2 ; S T & a m p ; 3 2 ; D & a m p ; 3 9 ; a c c o r d < / d 1 p 1 : N a m e > < d 1 p 1 : O b j e c t T y p e > E l e m e n t < / d 1 p 1 : O b j e c t T y p e > < d 1 p 1 : P a r e n t   z : R e f = " i 2 5 0 2 " / > < d 1 p 1 : U U I D > 9 f 7 d c e a f - 7 f 2 0 - 4 8 c c - b 5 4 2 - b 3 c 2 c f b 5 8 d 4 5 < / d 1 p 1 : U U I D > < d 1 p 1 : _ p r o p e r t i e s   z : I d = " i 2 5 1 4 "   i : t y p e = " d 1 p 1 : M D M P r o p e r t i e s " > < d 1 p 1 : P a r e n t   z : R e f = " i 2 5 1 3 " / > < d 1 p 1 : U U I D > 5 7 b d 1 c 2 c - 1 2 d a - 4 b 7 9 - 8 a 6 a - 6 7 d f d c 9 6 2 6 a 8 < / d 1 p 1 : U U I D > < d 1 p 1 : _ e l e m e n t s > < d 2 : a n y T y p e   z : I d = " i 2 5 1 5 "   i : t y p e = " d 1 p 1 : M D M P r o p e r t y " > < d 1 p 1 : N a m e > _ d 0 3 c 3 5 7 e _ f 8 2 3 _ 4 4 a 1 _ b 5 5 3 _ 2 b 3 2 8 5 9 6 e f 9 9 < / d 1 p 1 : N a m e > < d 1 p 1 : P a r e n t   z : R e f = " i 2 5 1 3 " / > < d 1 p 1 : U U I D > a 3 4 4 a 3 b d - 5 6 0 e - 4 1 6 9 - b b d 4 - 5 5 3 6 e 8 5 e a 7 f a < / d 1 p 1 : U U I D > < d 1 p 1 : C o n t a i n e r   z : R e f = " i 2 5 1 4 " / > < d 1 p 1 : V a l u e   i : t y p e = " d 1 : s t r i n g " > ' T 1 ' ! R 2 9 0 C 1 < / d 1 p 1 : V a l u e > < / d 2 : a n y T y p e > < d 2 : a n y T y p e   z : I d = " i 2 5 1 6 "   i : t y p e = " d 1 p 1 : M D M P r o p e r t y " > < d 1 p 1 : N a m e > _ a f f d 9 5 c d _ d 5 e b _ 4 4 a 4 _ a 9 5 7 _ 3 b f c 4 1 f 2 3 8 6 5 < / d 1 p 1 : N a m e > < d 1 p 1 : P a r e n t   z : R e f = " i 2 5 1 3 " / > < d 1 p 1 : U U I D > 6 b c 4 b 2 1 4 - d e 8 b - 4 5 5 9 - 9 4 7 1 - e 8 9 0 1 5 0 d 9 0 1 1 < / d 1 p 1 : U U I D > < d 1 p 1 : C o n t a i n e r   z : R e f = " i 2 5 1 4 " / > < d 1 p 1 : V a l u e   i : t y p e = " d 1 : s t r i n g " > ' T 2 ' ! R 2 9 0 C 1 < / d 1 p 1 : V a l u e > < / d 2 : a n y T y p e > < / d 1 p 1 : _ e l e m e n t s > < d 1 p 1 : _ c o n t e x t C o l l e c t i o n s > < d 2 : K e y V a l u e O f a n y T y p e C o m p o n e n t C o l l e c t i o n O f a n y T y p e g W H h t R N j > < d 2 : K e y   z : R e f = " i 1 8 " / > < d 2 : V a l u e   z : I d = " i 2 5 1 7 " > < d 1 p 1 : U U I D > e 5 c d d 8 1 6 - 8 2 5 d - 4 b 7 3 - b d 0 1 - 2 3 f b d 9 e 5 0 f 7 c < / d 1 p 1 : U U I D > < d 1 p 1 : _ e l e m e n t s > < d 2 : a n y T y p e   z : R e f = " i 2 5 1 5 " / > < d 2 : a n y T y p e   z : R e f = " i 2 5 1 6 " / > < / d 1 p 1 : _ e l e m e n t s > < / d 2 : V a l u e > < / d 2 : K e y V a l u e O f a n y T y p e C o m p o n e n t C o l l e c t i o n O f a n y T y p e g W H h t R N j > < / d 1 p 1 : _ c o n t e x t C o l l e c t i o n s > < / d 1 p 1 : _ p r o p e r t i e s > < d 1 p 1 : C o n t a i n e r   z : R e f = " i 2 5 0 6 " / > < d 1 p 1 : _ l a b e l s > < d 2 : K e y V a l u e O f s t r i n g a n y T y p e > < d 2 : K e y > L a b e l < / d 2 : K e y > < d 2 : V a l u e   z : I d = " i 2 5 1 8 "   i : t y p e = " d 1 p 1 : L a b e l " > < d 1 p 1 : P a r e n t   z : R e f = " i 2 5 1 3 " / > < d 1 p 1 : U U I D > b 5 f 2 2 3 3 4 - 0 4 c 1 - 4 c 7 2 - 8 6 b c - 3 a e 0 4 a f 4 4 b d c < / d 1 p 1 : U U I D > < d 1 p 1 : _ t e x t s > < d 2 : K e y V a l u e O f L a b e l . T e x t K e y s t r i n g _ S R k x G n 9 d > < d 2 : K e y > < d 1 p 1 : C o n t e x t   z : R e f = " i 1 8 " / > < d 1 p 1 : L a n g u a g e   z : R e f = " i 3 2 " / > < / d 2 : K e y > < d 2 : V a l u e > S T 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5 1 9 "   i : t y p e = " d 1 p 1 : E l e m e n t " > < d 1 p 1 : N a m e > S T & a m p ; 3 2 ; P a s & a m p ; 3 2 ; d & a m p ; 3 9 ; a c c o r d & a m p ; 3 2 ; & a m p ; 4 5 ; & a m p ; 3 2 ; S T & a m p ; 3 2 ; P a s & a m p ; 3 2 ; d & a m p ; 3 9 ; a c c o r d & a m p ; 3 2 ; & a m p ; 4 5 ; & a m p ; 3 2 ; S T & a m p ; 3 2 ; P a s & a m p ; 3 2 ; d & a m p ; 3 9 ; a c c o r d < / d 1 p 1 : N a m e > < d 1 p 1 : O b j e c t T y p e > E l e m e n t < / d 1 p 1 : O b j e c t T y p e > < d 1 p 1 : P a r e n t   z : R e f = " i 2 5 0 2 " / > < d 1 p 1 : U U I D > c 2 b d b 6 f 1 - 7 6 d 4 - 4 6 4 4 - 9 1 e a - a d e 5 b a 3 9 d 0 2 c < / d 1 p 1 : U U I D > < d 1 p 1 : _ p r o p e r t i e s   z : I d = " i 2 5 2 0 "   i : t y p e = " d 1 p 1 : M D M P r o p e r t i e s " > < d 1 p 1 : P a r e n t   z : R e f = " i 2 5 1 9 " / > < d 1 p 1 : U U I D > 8 7 e a 2 b 4 7 - 8 2 e 0 - 4 a c 4 - 8 0 2 d - 7 0 9 c c f 3 7 1 b 6 d < / d 1 p 1 : U U I D > < d 1 p 1 : _ e l e m e n t s > < d 2 : a n y T y p e   z : I d = " i 2 5 2 1 "   i : t y p e = " d 1 p 1 : M D M P r o p e r t y " > < d 1 p 1 : N a m e > _ d 0 3 c 3 5 7 e _ f 8 2 3 _ 4 4 a 1 _ b 5 5 3 _ 2 b 3 2 8 5 9 6 e f 9 9 < / d 1 p 1 : N a m e > < d 1 p 1 : P a r e n t   z : R e f = " i 2 5 1 9 " / > < d 1 p 1 : U U I D > 3 0 1 c 4 2 8 1 - 9 4 7 c - 4 e 4 f - b 3 e e - 0 5 9 6 6 2 b f c 3 9 2 < / d 1 p 1 : U U I D > < d 1 p 1 : C o n t a i n e r   z : R e f = " i 2 5 2 0 " / > < d 1 p 1 : V a l u e   i : t y p e = " d 1 : s t r i n g " > ' T 1 ' ! R 2 9 1 C 1 < / d 1 p 1 : V a l u e > < / d 2 : a n y T y p e > < d 2 : a n y T y p e   z : I d = " i 2 5 2 2 "   i : t y p e = " d 1 p 1 : M D M P r o p e r t y " > < d 1 p 1 : N a m e > _ a f f d 9 5 c d _ d 5 e b _ 4 4 a 4 _ a 9 5 7 _ 3 b f c 4 1 f 2 3 8 6 5 < / d 1 p 1 : N a m e > < d 1 p 1 : P a r e n t   z : R e f = " i 2 5 1 9 " / > < d 1 p 1 : U U I D > d 4 2 1 e 1 2 a - d b 4 a - 4 5 a b - b b e f - 6 b d 4 9 0 3 1 0 e c 6 < / d 1 p 1 : U U I D > < d 1 p 1 : C o n t a i n e r   z : R e f = " i 2 5 2 0 " / > < d 1 p 1 : V a l u e   i : t y p e = " d 1 : s t r i n g " > ' T 2 ' ! R 2 9 1 C 1 < / d 1 p 1 : V a l u e > < / d 2 : a n y T y p e > < / d 1 p 1 : _ e l e m e n t s > < d 1 p 1 : _ c o n t e x t C o l l e c t i o n s > < d 2 : K e y V a l u e O f a n y T y p e C o m p o n e n t C o l l e c t i o n O f a n y T y p e g W H h t R N j > < d 2 : K e y   z : R e f = " i 1 8 " / > < d 2 : V a l u e   z : I d = " i 2 5 2 3 " > < d 1 p 1 : U U I D > b 8 1 2 4 1 a 1 - a d 9 6 - 4 5 6 c - 8 4 1 3 - 3 2 b 2 d a d d 4 9 c 0 < / d 1 p 1 : U U I D > < d 1 p 1 : _ e l e m e n t s > < d 2 : a n y T y p e   z : R e f = " i 2 5 2 1 " / > < d 2 : a n y T y p e   z : R e f = " i 2 5 2 2 " / > < / d 1 p 1 : _ e l e m e n t s > < / d 2 : V a l u e > < / d 2 : K e y V a l u e O f a n y T y p e C o m p o n e n t C o l l e c t i o n O f a n y T y p e g W H h t R N j > < / d 1 p 1 : _ c o n t e x t C o l l e c t i o n s > < / d 1 p 1 : _ p r o p e r t i e s > < d 1 p 1 : C o n t a i n e r   z : R e f = " i 2 5 0 6 " / > < d 1 p 1 : _ l a b e l s > < d 2 : K e y V a l u e O f s t r i n g a n y T y p e > < d 2 : K e y > L a b e l < / d 2 : K e y > < d 2 : V a l u e   z : I d = " i 2 5 2 4 "   i : t y p e = " d 1 p 1 : L a b e l " > < d 1 p 1 : P a r e n t   z : R e f = " i 2 5 1 9 " / > < d 1 p 1 : U U I D > f 1 1 1 d 9 5 3 - 8 5 f d - 4 5 4 8 - b c 0 3 - b b 2 b c d 2 e e a c 1 < / d 1 p 1 : U U I D > < d 1 p 1 : _ t e x t s > < d 2 : K e y V a l u e O f L a b e l . T e x t K e y s t r i n g _ S R k x G n 9 d > < d 2 : K e y > < d 1 p 1 : C o n t e x t   z : R e f = " i 1 8 " / > < d 1 p 1 : L a n g u a g e   z : R e f = " i 3 2 " / > < / d 2 : K e y > < d 2 : V a l u e > S T   P a s 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5 2 5 "   i : t y p e = " d 1 p 1 : E l e m e n t " > < d 1 p 1 : N a m e > T o u t & a m p ; 3 2 ; & a m p ; 2 2 4 ; & a m p ; 3 2 ; f a i t & a m p ; 3 2 ; d & a m p ; 3 9 ; a c c o r d < / d 1 p 1 : N a m e > < d 1 p 1 : O b j e c t T y p e > E l e m e n t < / d 1 p 1 : O b j e c t T y p e > < d 1 p 1 : P a r e n t   z : R e f = " i 2 5 0 2 " / > < d 1 p 1 : U U I D > 6 d 6 6 c 6 4 c - a c e c - 4 e 0 e - 8 1 a 4 - a f 6 0 e 9 c c f 7 7 6 < / d 1 p 1 : U U I D > < d 1 p 1 : _ p r o p e r t i e s   z : I d = " i 2 5 2 6 "   i : t y p e = " d 1 p 1 : M D M P r o p e r t i e s " > < d 1 p 1 : P a r e n t   z : R e f = " i 2 5 2 5 " / > < d 1 p 1 : U U I D > 5 7 4 5 8 5 f 1 - e 2 b 4 - 4 9 0 b - b 3 8 9 - 4 f 2 7 f 2 c b 5 6 d e < / d 1 p 1 : U U I D > < d 1 p 1 : _ e l e m e n t s > < d 2 : a n y T y p e   z : I d = " i 2 5 2 7 "   i : t y p e = " d 1 p 1 : M D M P r o p e r t y " > < d 1 p 1 : N a m e > _ d 0 3 c 3 5 7 e _ f 8 2 3 _ 4 4 a 1 _ b 5 5 3 _ 2 b 3 2 8 5 9 6 e f 9 9 < / d 1 p 1 : N a m e > < d 1 p 1 : P a r e n t   z : R e f = " i 2 5 2 5 " / > < d 1 p 1 : U U I D > a e 1 8 a 7 b 9 - 5 1 e 6 - 4 b a e - b e 6 7 - 9 1 7 9 5 4 8 a 7 e 3 2 < / d 1 p 1 : U U I D > < d 1 p 1 : C o n t a i n e r   z : R e f = " i 2 5 2 6 " / > < d 1 p 1 : V a l u e   i : t y p e = " d 1 : s t r i n g " > ' T 1 ' ! R 2 9 2 C 1 < / d 1 p 1 : V a l u e > < / d 2 : a n y T y p e > < d 2 : a n y T y p e   z : I d = " i 2 5 2 8 "   i : t y p e = " d 1 p 1 : M D M P r o p e r t y " > < d 1 p 1 : N a m e > _ a f f d 9 5 c d _ d 5 e b _ 4 4 a 4 _ a 9 5 7 _ 3 b f c 4 1 f 2 3 8 6 5 < / d 1 p 1 : N a m e > < d 1 p 1 : P a r e n t   z : R e f = " i 2 5 2 5 " / > < d 1 p 1 : U U I D > 4 0 9 0 1 4 b 8 - 1 2 f f - 4 e 7 8 - 9 6 b c - 9 f 0 7 2 1 7 a 3 4 9 5 < / d 1 p 1 : U U I D > < d 1 p 1 : C o n t a i n e r   z : R e f = " i 2 5 2 6 " / > < d 1 p 1 : V a l u e   i : t y p e = " d 1 : s t r i n g " > ' T 2 ' ! R 2 9 2 C 1 < / d 1 p 1 : V a l u e > < / d 2 : a n y T y p e > < / d 1 p 1 : _ e l e m e n t s > < d 1 p 1 : _ c o n t e x t C o l l e c t i o n s > < d 2 : K e y V a l u e O f a n y T y p e C o m p o n e n t C o l l e c t i o n O f a n y T y p e g W H h t R N j > < d 2 : K e y   z : R e f = " i 1 8 " / > < d 2 : V a l u e   z : I d = " i 2 5 2 9 " > < d 1 p 1 : U U I D > b 5 7 5 9 6 9 0 - 2 b a 8 - 4 b c f - 9 0 b 3 - 8 3 6 d 2 d 5 9 6 a 2 7 < / d 1 p 1 : U U I D > < d 1 p 1 : _ e l e m e n t s > < d 2 : a n y T y p e   z : R e f = " i 2 5 2 7 " / > < d 2 : a n y T y p e   z : R e f = " i 2 5 2 8 " / > < / d 1 p 1 : _ e l e m e n t s > < / d 2 : V a l u e > < / d 2 : K e y V a l u e O f a n y T y p e C o m p o n e n t C o l l e c t i o n O f a n y T y p e g W H h t R N j > < / d 1 p 1 : _ c o n t e x t C o l l e c t i o n s > < / d 1 p 1 : _ p r o p e r t i e s > < d 1 p 1 : C o n t a i n e r   z : R e f = " i 2 5 0 6 " / > < d 1 p 1 : _ l a b e l s > < d 2 : K e y V a l u e O f s t r i n g a n y T y p e > < d 2 : K e y > L a b e l < / d 2 : K e y > < d 2 : V a l u e   z : I d = " i 2 5 3 0 "   i : t y p e = " d 1 p 1 : L a b e l " > < d 1 p 1 : P a r e n t   z : R e f = " i 2 5 2 5 " / > < d 1 p 1 : U U I D > c b 0 d 2 b f 9 - 7 2 2 5 - 4 e a 0 - 8 3 2 2 - a 3 1 a 9 5 d 0 1 f 8 5 < / d 1 p 1 : U U I D > < d 1 p 1 : _ t e x t s > < d 2 : K e y V a l u e O f L a b e l . T e x t K e y s t r i n g _ S R k x G n 9 d > < d 2 : K e y > < d 1 p 1 : C o n t e x t   z : R e f = " i 1 8 " / > < d 1 p 1 : L a n g u a g e   z : R e f = " i 3 2 " / > < / d 2 : K e y > < d 2 : V a l u e > T o u t   �   f a i t 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5 3 1 "   i : t y p e = " d 1 p 1 : E l e m e n t " > < d 1 p 1 : N a m e > P l u t & a m p ; 2 4 4 ; t & a m p ; 3 2 ; d & a m p ; 3 9 ; a c c o r d < / d 1 p 1 : N a m e > < d 1 p 1 : O b j e c t T y p e > E l e m e n t < / d 1 p 1 : O b j e c t T y p e > < d 1 p 1 : P a r e n t   z : R e f = " i 2 5 0 2 " / > < d 1 p 1 : U U I D > c 2 6 7 c d 4 4 - 5 1 b d - 4 e 5 f - 8 0 b 6 - 0 0 c 6 7 2 7 4 2 9 1 6 < / d 1 p 1 : U U I D > < d 1 p 1 : _ p r o p e r t i e s   z : I d = " i 2 5 3 2 "   i : t y p e = " d 1 p 1 : M D M P r o p e r t i e s " > < d 1 p 1 : P a r e n t   z : R e f = " i 2 5 3 1 " / > < d 1 p 1 : U U I D > f f d 2 6 0 8 e - 0 5 c 9 - 4 e f b - 9 0 4 4 - 6 8 1 4 b 4 3 1 a 9 d 4 < / d 1 p 1 : U U I D > < d 1 p 1 : _ e l e m e n t s > < d 2 : a n y T y p e   z : I d = " i 2 5 3 3 "   i : t y p e = " d 1 p 1 : M D M P r o p e r t y " > < d 1 p 1 : N a m e > _ d 0 3 c 3 5 7 e _ f 8 2 3 _ 4 4 a 1 _ b 5 5 3 _ 2 b 3 2 8 5 9 6 e f 9 9 < / d 1 p 1 : N a m e > < d 1 p 1 : P a r e n t   z : R e f = " i 2 5 3 1 " / > < d 1 p 1 : U U I D > 1 4 d 0 3 5 4 9 - b 6 4 1 - 4 f 7 e - b 2 a 0 - f 1 a 5 1 f 5 7 b d 6 7 < / d 1 p 1 : U U I D > < d 1 p 1 : C o n t a i n e r   z : R e f = " i 2 5 3 2 " / > < d 1 p 1 : V a l u e   i : t y p e = " d 1 : s t r i n g " > ' T 1 ' ! R 2 9 3 C 1 < / d 1 p 1 : V a l u e > < / d 2 : a n y T y p e > < d 2 : a n y T y p e   z : I d = " i 2 5 3 4 "   i : t y p e = " d 1 p 1 : M D M P r o p e r t y " > < d 1 p 1 : N a m e > _ a f f d 9 5 c d _ d 5 e b _ 4 4 a 4 _ a 9 5 7 _ 3 b f c 4 1 f 2 3 8 6 5 < / d 1 p 1 : N a m e > < d 1 p 1 : P a r e n t   z : R e f = " i 2 5 3 1 " / > < d 1 p 1 : U U I D > 7 6 1 8 1 5 e 4 - 0 b e 5 - 4 5 2 4 - 8 7 c 8 - a 6 1 7 b 9 a 9 e e a 6 < / d 1 p 1 : U U I D > < d 1 p 1 : C o n t a i n e r   z : R e f = " i 2 5 3 2 " / > < d 1 p 1 : V a l u e   i : t y p e = " d 1 : s t r i n g " > ' T 2 ' ! R 2 9 3 C 1 < / d 1 p 1 : V a l u e > < / d 2 : a n y T y p e > < / d 1 p 1 : _ e l e m e n t s > < d 1 p 1 : _ c o n t e x t C o l l e c t i o n s > < d 2 : K e y V a l u e O f a n y T y p e C o m p o n e n t C o l l e c t i o n O f a n y T y p e g W H h t R N j > < d 2 : K e y   z : R e f = " i 1 8 " / > < d 2 : V a l u e   z : I d = " i 2 5 3 5 " > < d 1 p 1 : U U I D > 4 d f 6 9 9 6 0 - 2 d b f - 4 1 2 3 - b 0 9 f - a 9 7 8 d 1 b b 8 2 5 8 < / d 1 p 1 : U U I D > < d 1 p 1 : _ e l e m e n t s > < d 2 : a n y T y p e   z : R e f = " i 2 5 3 3 " / > < d 2 : a n y T y p e   z : R e f = " i 2 5 3 4 " / > < / d 1 p 1 : _ e l e m e n t s > < / d 2 : V a l u e > < / d 2 : K e y V a l u e O f a n y T y p e C o m p o n e n t C o l l e c t i o n O f a n y T y p e g W H h t R N j > < / d 1 p 1 : _ c o n t e x t C o l l e c t i o n s > < / d 1 p 1 : _ p r o p e r t i e s > < d 1 p 1 : C o n t a i n e r   z : R e f = " i 2 5 0 6 " / > < d 1 p 1 : _ l a b e l s > < d 2 : K e y V a l u e O f s t r i n g a n y T y p e > < d 2 : K e y > L a b e l < / d 2 : K e y > < d 2 : V a l u e   z : I d = " i 2 5 3 6 "   i : t y p e = " d 1 p 1 : L a b e l " > < d 1 p 1 : P a r e n t   z : R e f = " i 2 5 3 1 " / > < d 1 p 1 : U U I D > 2 6 3 7 a 0 d f - d c 3 1 - 4 1 9 f - b 3 e c - 5 b f 7 2 8 4 a 1 7 f 8 < / d 1 p 1 : U U I D > < d 1 p 1 : _ t e x t s > < d 2 : K e y V a l u e O f L a b e l . T e x t K e y s t r i n g _ S R k x G n 9 d > < d 2 : K e y > < d 1 p 1 : C o n t e x t   z : R e f = " i 1 8 " / > < d 1 p 1 : L a n g u a g e   z : R e f = " i 3 2 " / > < / d 2 : K e y > < d 2 : V a l u e > P l u t � t 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5 3 7 "   i : t y p e = " d 1 p 1 : E l e m e n t " > < d 1 p 1 : N a m e > P l u t & a m p ; 2 4 4 ; t & a m p ; 3 2 ; p a s & a m p ; 3 2 ; d & a m p ; 3 9 ; a c c o r d < / d 1 p 1 : N a m e > < d 1 p 1 : O b j e c t T y p e > E l e m e n t < / d 1 p 1 : O b j e c t T y p e > < d 1 p 1 : P a r e n t   z : R e f = " i 2 5 0 2 " / > < d 1 p 1 : U U I D > 6 d 4 6 4 7 5 2 - 7 9 0 a - 4 7 a 7 - 8 8 3 3 - 0 4 e 6 0 e 7 4 7 1 5 3 < / d 1 p 1 : U U I D > < d 1 p 1 : _ p r o p e r t i e s   z : I d = " i 2 5 3 8 "   i : t y p e = " d 1 p 1 : M D M P r o p e r t i e s " > < d 1 p 1 : P a r e n t   z : R e f = " i 2 5 3 7 " / > < d 1 p 1 : U U I D > e a 5 8 8 d d d - e f 5 c - 4 9 8 6 - a c d 1 - f b 1 2 a a 5 d f 1 7 e < / d 1 p 1 : U U I D > < d 1 p 1 : _ e l e m e n t s > < d 2 : a n y T y p e   z : I d = " i 2 5 3 9 "   i : t y p e = " d 1 p 1 : M D M P r o p e r t y " > < d 1 p 1 : N a m e > _ d 0 3 c 3 5 7 e _ f 8 2 3 _ 4 4 a 1 _ b 5 5 3 _ 2 b 3 2 8 5 9 6 e f 9 9 < / d 1 p 1 : N a m e > < d 1 p 1 : P a r e n t   z : R e f = " i 2 5 3 7 " / > < d 1 p 1 : U U I D > 0 5 c e 7 c 4 5 - 0 e 2 8 - 4 f 8 7 - b 1 b 2 - 4 e e f 8 9 8 d e 3 b 6 < / d 1 p 1 : U U I D > < d 1 p 1 : C o n t a i n e r   z : R e f = " i 2 5 3 8 " / > < d 1 p 1 : V a l u e   i : t y p e = " d 1 : s t r i n g " > ' T 1 ' ! R 2 9 4 C 1 < / d 1 p 1 : V a l u e > < / d 2 : a n y T y p e > < d 2 : a n y T y p e   z : I d = " i 2 5 4 0 "   i : t y p e = " d 1 p 1 : M D M P r o p e r t y " > < d 1 p 1 : N a m e > _ a f f d 9 5 c d _ d 5 e b _ 4 4 a 4 _ a 9 5 7 _ 3 b f c 4 1 f 2 3 8 6 5 < / d 1 p 1 : N a m e > < d 1 p 1 : P a r e n t   z : R e f = " i 2 5 3 7 " / > < d 1 p 1 : U U I D > d a 5 b f b f 3 - 7 4 f f - 4 0 0 4 - 8 f 9 b - 7 4 2 e 2 7 3 6 8 5 5 f < / d 1 p 1 : U U I D > < d 1 p 1 : C o n t a i n e r   z : R e f = " i 2 5 3 8 " / > < d 1 p 1 : V a l u e   i : t y p e = " d 1 : s t r i n g " > ' T 2 ' ! R 2 9 4 C 1 < / d 1 p 1 : V a l u e > < / d 2 : a n y T y p e > < / d 1 p 1 : _ e l e m e n t s > < d 1 p 1 : _ c o n t e x t C o l l e c t i o n s > < d 2 : K e y V a l u e O f a n y T y p e C o m p o n e n t C o l l e c t i o n O f a n y T y p e g W H h t R N j > < d 2 : K e y   z : R e f = " i 1 8 " / > < d 2 : V a l u e   z : I d = " i 2 5 4 1 " > < d 1 p 1 : U U I D > b e 0 3 7 f a b - c d 6 c - 4 c b b - b 9 c 2 - 3 f 9 1 8 2 b 1 d c d 5 < / d 1 p 1 : U U I D > < d 1 p 1 : _ e l e m e n t s > < d 2 : a n y T y p e   z : R e f = " i 2 5 3 9 " / > < d 2 : a n y T y p e   z : R e f = " i 2 5 4 0 " / > < / d 1 p 1 : _ e l e m e n t s > < / d 2 : V a l u e > < / d 2 : K e y V a l u e O f a n y T y p e C o m p o n e n t C o l l e c t i o n O f a n y T y p e g W H h t R N j > < / d 1 p 1 : _ c o n t e x t C o l l e c t i o n s > < / d 1 p 1 : _ p r o p e r t i e s > < d 1 p 1 : C o n t a i n e r   z : R e f = " i 2 5 0 6 " / > < d 1 p 1 : _ l a b e l s > < d 2 : K e y V a l u e O f s t r i n g a n y T y p e > < d 2 : K e y > L a b e l < / d 2 : K e y > < d 2 : V a l u e   z : I d = " i 2 5 4 2 "   i : t y p e = " d 1 p 1 : L a b e l " > < d 1 p 1 : P a r e n t   z : R e f = " i 2 5 3 7 " / > < d 1 p 1 : U U I D > 6 3 a 9 1 3 1 1 - 4 0 3 2 - 4 3 4 e - 8 3 f 1 - f c c 1 8 d 4 1 6 b 9 2 < / d 1 p 1 : U U I D > < d 1 p 1 : _ t e x t s > < d 2 : K e y V a l u e O f L a b e l . T e x t K e y s t r i n g _ S R k x G n 9 d > < d 2 : K e y > < d 1 p 1 : C o n t e x t   z : R e f = " i 1 8 " / > < d 1 p 1 : L a n g u a g e   z : R e f = " i 3 2 " / > < / d 2 : K e y > < d 2 : V a l u e > P l u t � t   p a s 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5 4 3 "   i : t y p e = " d 1 p 1 : E l e m e n t " > < d 1 p 1 : N a m e > P a s & a m p ; 3 2 ; d u & a m p ; 3 2 ; t o u t & a m p ; 3 2 ; d & a m p ; 3 9 ; a c c o r d < / d 1 p 1 : N a m e > < d 1 p 1 : O b j e c t T y p e > E l e m e n t < / d 1 p 1 : O b j e c t T y p e > < d 1 p 1 : P a r e n t   z : R e f = " i 2 5 0 2 " / > < d 1 p 1 : U U I D > 5 8 9 d f 9 6 a - 2 f 0 6 - 4 0 7 e - b 9 d 6 - 0 c 0 0 f 9 b 6 8 9 d 5 < / d 1 p 1 : U U I D > < d 1 p 1 : _ p r o p e r t i e s   z : I d = " i 2 5 4 4 "   i : t y p e = " d 1 p 1 : M D M P r o p e r t i e s " > < d 1 p 1 : P a r e n t   z : R e f = " i 2 5 4 3 " / > < d 1 p 1 : U U I D > 7 5 5 c d 2 f 6 - e 3 a f - 4 2 4 8 - a 4 0 a - 8 8 2 6 6 c b f a b 4 c < / d 1 p 1 : U U I D > < d 1 p 1 : _ e l e m e n t s > < d 2 : a n y T y p e   z : I d = " i 2 5 4 5 "   i : t y p e = " d 1 p 1 : M D M P r o p e r t y " > < d 1 p 1 : N a m e > _ d 0 3 c 3 5 7 e _ f 8 2 3 _ 4 4 a 1 _ b 5 5 3 _ 2 b 3 2 8 5 9 6 e f 9 9 < / d 1 p 1 : N a m e > < d 1 p 1 : P a r e n t   z : R e f = " i 2 5 4 3 " / > < d 1 p 1 : U U I D > 2 2 8 9 c 0 d e - 0 6 4 a - 4 f d 4 - b b 6 c - 9 b f 3 8 1 f a 4 3 d 8 < / d 1 p 1 : U U I D > < d 1 p 1 : C o n t a i n e r   z : R e f = " i 2 5 4 4 " / > < d 1 p 1 : V a l u e   i : t y p e = " d 1 : s t r i n g " > ' T 1 ' ! R 2 9 5 C 1 < / d 1 p 1 : V a l u e > < / d 2 : a n y T y p e > < d 2 : a n y T y p e   z : I d = " i 2 5 4 6 "   i : t y p e = " d 1 p 1 : M D M P r o p e r t y " > < d 1 p 1 : N a m e > _ a f f d 9 5 c d _ d 5 e b _ 4 4 a 4 _ a 9 5 7 _ 3 b f c 4 1 f 2 3 8 6 5 < / d 1 p 1 : N a m e > < d 1 p 1 : P a r e n t   z : R e f = " i 2 5 4 3 " / > < d 1 p 1 : U U I D > 3 9 4 8 d e 1 0 - 8 5 8 7 - 4 1 c 6 - 8 4 4 a - 6 c 2 5 2 2 8 7 b 6 9 d < / d 1 p 1 : U U I D > < d 1 p 1 : C o n t a i n e r   z : R e f = " i 2 5 4 4 " / > < d 1 p 1 : V a l u e   i : t y p e = " d 1 : s t r i n g " > ' T 2 ' ! R 2 9 5 C 1 < / d 1 p 1 : V a l u e > < / d 2 : a n y T y p e > < / d 1 p 1 : _ e l e m e n t s > < d 1 p 1 : _ c o n t e x t C o l l e c t i o n s > < d 2 : K e y V a l u e O f a n y T y p e C o m p o n e n t C o l l e c t i o n O f a n y T y p e g W H h t R N j > < d 2 : K e y   z : R e f = " i 1 8 " / > < d 2 : V a l u e   z : I d = " i 2 5 4 7 " > < d 1 p 1 : U U I D > 5 3 6 2 2 b 7 0 - f d 8 c - 4 7 a 4 - a b 5 c - d 0 6 2 f b 1 1 6 9 f 8 < / d 1 p 1 : U U I D > < d 1 p 1 : _ e l e m e n t s > < d 2 : a n y T y p e   z : R e f = " i 2 5 4 5 " / > < d 2 : a n y T y p e   z : R e f = " i 2 5 4 6 " / > < / d 1 p 1 : _ e l e m e n t s > < / d 2 : V a l u e > < / d 2 : K e y V a l u e O f a n y T y p e C o m p o n e n t C o l l e c t i o n O f a n y T y p e g W H h t R N j > < / d 1 p 1 : _ c o n t e x t C o l l e c t i o n s > < / d 1 p 1 : _ p r o p e r t i e s > < d 1 p 1 : C o n t a i n e r   z : R e f = " i 2 5 0 6 " / > < d 1 p 1 : _ l a b e l s > < d 2 : K e y V a l u e O f s t r i n g a n y T y p e > < d 2 : K e y > L a b e l < / d 2 : K e y > < d 2 : V a l u e   z : I d = " i 2 5 4 8 "   i : t y p e = " d 1 p 1 : L a b e l " > < d 1 p 1 : P a r e n t   z : R e f = " i 2 5 4 3 " / > < d 1 p 1 : U U I D > 6 1 4 3 1 4 c f - a d f c - 4 e d c - 8 1 e a - 9 5 f 3 2 3 2 b 6 f 2 3 < / d 1 p 1 : U U I D > < d 1 p 1 : _ t e x t s > < d 2 : K e y V a l u e O f L a b e l . T e x t K e y s t r i n g _ S R k x G n 9 d > < d 2 : K e y > < d 1 p 1 : C o n t e x t   z : R e f = " i 1 8 " / > < d 1 p 1 : L a n g u a g e   z : R e f = " i 3 2 " / > < / d 2 : K e y > < d 2 : V a l u e > P a s   d u   t o u t 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2 5 4 9 " > < d 1 p 1 : U U I D > 4 c 3 0 5 d 4 0 - d 3 c e - 4 d 0 3 - b 1 7 9 - 6 3 b 6 7 c 6 0 1 9 7 d < / d 1 p 1 : U U I D > < d 1 p 1 : _ e l e m e n t s > < d 2 : a n y T y p e   z : R e f = " i 2 5 0 7 " / > < d 2 : a n y T y p e   z : R e f = " i 2 5 1 3 " / > < d 2 : a n y T y p e   z : R e f = " i 2 5 1 9 " / > < d 2 : a n y T y p e   z : R e f = " i 2 5 2 5 " / > < d 2 : a n y T y p e   z : R e f = " i 2 5 3 1 " / > < d 2 : a n y T y p e   z : R e f = " i 2 5 3 7 " / > < d 2 : a n y T y p e   z : R e f = " i 2 5 4 3 " / > < / 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2 5 5 0 "   i : t y p e = " d 1 p 1 : V a r i a b l e " > < d 1 p 1 : N a m e > a 5 _ i 3 & 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a m p ; 3 2 ; & a m p ; 4 5 ; & a m p ; 3 2 ; & a m p ; 4 6 ; & a m p ; 4 6 ; & a m p ; 4 6 ; & a m p ; 3 2 ; e s t & a m p ; 3 2 ; u n & a m p ; 3 2 ; a c t e u r & a m p ; 3 2 ; q u i & a m p ; 3 2 ; i n n o v e & a m p ; 3 2 ; e n & a m p ; 3 2 ; m a t i & a m p ; 2 3 2 ; r e & a m p ; 3 2 ; d & a m p ; 3 9 ; i m m o b i l i e r < / d 1 p 1 : N a m e > < d 1 p 1 : O b j e c t T y p e > V a r i a b l e < / d 1 p 1 : O b j e c t T y p e > < d 1 p 1 : P a r e n t   z : R e f = " i 1 4 " / > < d 1 p 1 : U U I D > 7 9 7 e c e 9 3 - b 4 7 4 - 4 c 9 f - 9 2 d b - f 5 a b f b 2 2 9 5 d 8 < / d 1 p 1 : U U I D > < d 1 p 1 : _ p r o p e r t i e s   z : I d = " i 2 5 5 1 "   i : t y p e = " d 1 p 1 : M D M P r o p e r t i e s " > < d 1 p 1 : P a r e n t   z : R e f = " i 2 5 5 0 " / > < d 1 p 1 : U U I D > e a 4 b 9 4 7 0 - a b 2 b - 4 9 e 3 - b d 9 8 - b 8 9 7 b f 5 f 6 0 8 e < / d 1 p 1 : U U I D > < d 1 p 1 : _ e l e m e n t s / > < d 1 p 1 : _ c o n t e x t C o l l e c t i o n s > < d 2 : K e y V a l u e O f a n y T y p e C o m p o n e n t C o l l e c t i o n O f a n y T y p e g W H h t R N j > < d 2 : K e y   z : R e f = " i 1 8 " / > < d 2 : V a l u e   z : I d = " i 2 5 5 2 " > < d 1 p 1 : U U I D > 1 7 0 5 6 9 5 6 - 1 d d a - 4 1 3 8 - 9 8 4 6 - 3 0 5 a 4 9 b 3 d 7 d e < / d 1 p 1 : U U I D > < d 1 p 1 : _ e l e m e n t s / > < / d 2 : V a l u e > < / d 2 : K e y V a l u e O f a n y T y p e C o m p o n e n t C o l l e c t i o n O f a n y T y p e g W H h t R N j > < / d 1 p 1 : _ c o n t e x t C o l l e c t i o n s > < / d 1 p 1 : _ p r o p e r t i e s > < d 1 p 1 : C o n t a i n e r   z : R e f = " i 2 7 " / > < d 1 p 1 : _ l a b e l s > < d 2 : K e y V a l u e O f s t r i n g a n y T y p e > < d 2 : K e y > L a b e l < / d 2 : K e y > < d 2 : V a l u e   z : I d = " i 2 5 5 3 "   i : t y p e = " d 1 p 1 : L a b e l " > < d 1 p 1 : P a r e n t   z : R e f = " i 2 5 5 0 " / > < d 1 p 1 : U U I D > b e 2 0 d 4 6 1 - d b 5 b - 4 6 6 5 - a 5 2 a - 4 1 5 2 1 e 2 e 5 7 f b < / d 1 p 1 : U U I D > < d 1 p 1 : _ t e x t s > < d 2 : K e y V a l u e O f L a b e l . T e x t K e y s t r i n g _ S R k x G n 9 d > < d 2 : K e y > < d 1 p 1 : C o n t e x t   z : R e f = " i 1 8 " / > < d 1 p 1 : L a n g u a g e   z : R e f = " i 3 2 " / > < / d 2 : K e y > < d 2 : V a l u e > a 5 _ i 3 .   D i r i e z - v o u s   q u e   v o u s   � t e s   t o u t   �   f a i t   d ' a c c o r d ,   p l u t � t   d ' a c c o r d ,   p l u t � t   p a s   d ' a c c o r d   o u   p a s   d u   t o u t   d ' a c c o r d   a v e c   l e s   a f f i r m a t i o n s   s u i v a n t e s   ?   B o u y g u e s   I m m o b i l i e r . . .   -   . . .   e s t   u n   a c t e u r   q u i   i n n o v e   e n   m a t i � r e   d ' i m m o b i l i e r < / 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2 5 5 4 "   i : t y p e = " d 1 p 1 : E l e m e n t s " > < d 1 p 1 : P a r e n t   z : R e f = " i 2 5 5 0 " / > < d 1 p 1 : U U I D > c c c 7 9 8 3 7 - 3 4 a f - 4 8 e 7 - b b 5 b - e 5 5 0 3 a e c 0 6 0 4 < / d 1 p 1 : U U I D > < d 1 p 1 : _ e l e m e n t s > < d 2 : a n y T y p e   z : I d = " i 2 5 5 5 "   i : t y p e = " d 1 p 1 : E l e m e n t " > < d 1 p 1 : N a m e > B A S E < / d 1 p 1 : N a m e > < d 1 p 1 : O b j e c t T y p e > E l e m e n t < / d 1 p 1 : O b j e c t T y p e > < d 1 p 1 : P a r e n t   z : R e f = " i 2 5 5 0 " / > < d 1 p 1 : U U I D > 3 5 f 6 f 1 a 4 - 4 6 7 d - 4 a 1 9 - b 5 e 2 - 2 8 7 5 0 1 1 9 c 3 d 2 < / d 1 p 1 : U U I D > < d 1 p 1 : _ p r o p e r t i e s   z : I d = " i 2 5 5 6 "   i : t y p e = " d 1 p 1 : M D M P r o p e r t i e s " > < d 1 p 1 : P a r e n t   z : R e f = " i 2 5 5 5 " / > < d 1 p 1 : U U I D > 1 3 a 8 b b 9 9 - 5 b e 3 - 4 c 8 6 - a 6 0 d - a 7 e a 4 f 8 6 e d 1 d < / d 1 p 1 : U U I D > < d 1 p 1 : _ e l e m e n t s > < d 2 : a n y T y p e   z : I d = " i 2 5 5 7 "   i : t y p e = " d 1 p 1 : M D M P r o p e r t y " > < d 1 p 1 : N a m e > _ f 3 c c d 5 b 8 _ 6 b d 2 _ 4 7 2 3 _ 8 1 c 6 _ 9 1 b 8 7 8 a c 2 3 c f < / d 1 p 1 : N a m e > < d 1 p 1 : P a r e n t   z : R e f = " i 2 5 5 5 " / > < d 1 p 1 : U U I D > 8 4 0 2 c a 3 b - d 3 9 2 - 4 e f 4 - b 4 1 b - b c 1 f 5 6 2 7 e 3 0 6 < / d 1 p 1 : U U I D > < d 1 p 1 : C o n t a i n e r   z : R e f = " i 2 5 5 6 " / > < d 1 p 1 : V a l u e   i : t y p e = " d 1 : s t r i n g " > ' T 1 ' ! R 3 0 6 C 1 < / d 1 p 1 : V a l u e > < / d 2 : a n y T y p e > < d 2 : a n y T y p e   z : I d = " i 2 5 5 8 "   i : t y p e = " d 1 p 1 : M D M P r o p e r t y " > < d 1 p 1 : N a m e > _ a 7 2 d a 3 0 d _ 6 8 2 6 _ 4 6 0 7 _ b 5 7 7 _ 7 2 0 6 0 1 c a 2 b 3 7 < / d 1 p 1 : N a m e > < d 1 p 1 : P a r e n t   z : R e f = " i 2 5 5 5 " / > < d 1 p 1 : U U I D > d b 1 7 c 2 0 4 - 7 e 0 5 - 4 0 1 9 - a 0 a d - 1 e 2 6 5 7 4 1 4 0 b 3 < / d 1 p 1 : U U I D > < d 1 p 1 : C o n t a i n e r   z : R e f = " i 2 5 5 6 " / > < d 1 p 1 : V a l u e   i : t y p e = " d 1 : s t r i n g " > ' T 2 ' ! R 3 0 6 C 1 < / d 1 p 1 : V a l u e > < / d 2 : a n y T y p e > < / d 1 p 1 : _ e l e m e n t s > < d 1 p 1 : _ c o n t e x t C o l l e c t i o n s > < d 2 : K e y V a l u e O f a n y T y p e C o m p o n e n t C o l l e c t i o n O f a n y T y p e g W H h t R N j > < d 2 : K e y   z : R e f = " i 1 8 " / > < d 2 : V a l u e   z : I d = " i 2 5 5 9 " > < d 1 p 1 : U U I D > 2 f b e 6 1 6 2 - b 4 2 3 - 4 1 3 f - 8 d 7 4 - 7 f 4 2 e 0 d a 8 1 3 6 < / d 1 p 1 : U U I D > < d 1 p 1 : _ e l e m e n t s > < d 2 : a n y T y p e   z : R e f = " i 2 5 5 7 " / > < d 2 : a n y T y p e   z : R e f = " i 2 5 5 8 " / > < / d 1 p 1 : _ e l e m e n t s > < / d 2 : V a l u e > < / d 2 : K e y V a l u e O f a n y T y p e C o m p o n e n t C o l l e c t i o n O f a n y T y p e g W H h t R N j > < / d 1 p 1 : _ c o n t e x t C o l l e c t i o n s > < / d 1 p 1 : _ p r o p e r t i e s > < d 1 p 1 : C o n t a i n e r   z : R e f = " i 2 5 5 4 " / > < d 1 p 1 : _ l a b e l s > < d 2 : K e y V a l u e O f s t r i n g a n y T y p e > < d 2 : K e y > L a b e l < / d 2 : K e y > < d 2 : V a l u e   z : I d = " i 2 5 6 0 "   i : t y p e = " d 1 p 1 : L a b e l " > < d 1 p 1 : P a r e n t   z : R e f = " i 2 5 5 5 " / > < d 1 p 1 : U U I D > 3 4 0 7 e 2 5 0 - 6 5 0 7 - 4 1 3 d - 9 b 0 1 - 8 3 6 f 4 d 3 4 9 8 e a < / 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2 5 6 1 "   i : t y p e = " d 1 p 1 : E l e m e n t " > < d 1 p 1 : N a m e > S T & a m p ; 3 2 ; D & a m p ; 3 9 ; a c c o r d & a m p ; 3 2 ; & a m p ; 4 5 ; & a m p ; 3 2 ; S T & a m p ; 3 2 ; D & a m p ; 3 9 ; a c c o r d & a m p ; 3 2 ; & a m p ; 4 5 ; & a m p ; 3 2 ; S T & a m p ; 3 2 ; D & a m p ; 3 9 ; a c c o r d < / d 1 p 1 : N a m e > < d 1 p 1 : O b j e c t T y p e > E l e m e n t < / d 1 p 1 : O b j e c t T y p e > < d 1 p 1 : P a r e n t   z : R e f = " i 2 5 5 0 " / > < d 1 p 1 : U U I D > a b 1 0 6 0 1 c - 2 7 9 9 - 4 d d a - 9 1 5 3 - e 8 1 b 1 b 1 6 7 e 5 4 < / d 1 p 1 : U U I D > < d 1 p 1 : _ p r o p e r t i e s   z : I d = " i 2 5 6 2 "   i : t y p e = " d 1 p 1 : M D M P r o p e r t i e s " > < d 1 p 1 : P a r e n t   z : R e f = " i 2 5 6 1 " / > < d 1 p 1 : U U I D > 9 2 6 2 8 7 3 9 - e a e 1 - 4 1 4 b - a d b 3 - b e f 1 d 5 8 c 7 0 7 5 < / d 1 p 1 : U U I D > < d 1 p 1 : _ e l e m e n t s > < d 2 : a n y T y p e   z : I d = " i 2 5 6 3 "   i : t y p e = " d 1 p 1 : M D M P r o p e r t y " > < d 1 p 1 : N a m e > _ f 3 c c d 5 b 8 _ 6 b d 2 _ 4 7 2 3 _ 8 1 c 6 _ 9 1 b 8 7 8 a c 2 3 c f < / d 1 p 1 : N a m e > < d 1 p 1 : P a r e n t   z : R e f = " i 2 5 6 1 " / > < d 1 p 1 : U U I D > d 5 4 b 2 2 9 0 - a d f 9 - 4 5 6 4 - b b 6 9 - 1 5 7 3 0 b f a c b d 7 < / d 1 p 1 : U U I D > < d 1 p 1 : C o n t a i n e r   z : R e f = " i 2 5 6 2 " / > < d 1 p 1 : V a l u e   i : t y p e = " d 1 : s t r i n g " > ' T 1 ' ! R 3 0 7 C 1 < / d 1 p 1 : V a l u e > < / d 2 : a n y T y p e > < d 2 : a n y T y p e   z : I d = " i 2 5 6 4 "   i : t y p e = " d 1 p 1 : M D M P r o p e r t y " > < d 1 p 1 : N a m e > _ a 7 2 d a 3 0 d _ 6 8 2 6 _ 4 6 0 7 _ b 5 7 7 _ 7 2 0 6 0 1 c a 2 b 3 7 < / d 1 p 1 : N a m e > < d 1 p 1 : P a r e n t   z : R e f = " i 2 5 6 1 " / > < d 1 p 1 : U U I D > 9 1 e a 8 a 3 e - 2 4 6 b - 4 1 c 7 - 8 5 9 c - 1 0 2 5 5 9 d b e c a 1 < / d 1 p 1 : U U I D > < d 1 p 1 : C o n t a i n e r   z : R e f = " i 2 5 6 2 " / > < d 1 p 1 : V a l u e   i : t y p e = " d 1 : s t r i n g " > ' T 2 ' ! R 3 0 7 C 1 < / d 1 p 1 : V a l u e > < / d 2 : a n y T y p e > < / d 1 p 1 : _ e l e m e n t s > < d 1 p 1 : _ c o n t e x t C o l l e c t i o n s > < d 2 : K e y V a l u e O f a n y T y p e C o m p o n e n t C o l l e c t i o n O f a n y T y p e g W H h t R N j > < d 2 : K e y   z : R e f = " i 1 8 " / > < d 2 : V a l u e   z : I d = " i 2 5 6 5 " > < d 1 p 1 : U U I D > 1 7 3 8 5 9 e c - b a f e - 4 9 9 b - 8 3 f 3 - 9 6 3 1 0 6 9 d 8 d 7 3 < / d 1 p 1 : U U I D > < d 1 p 1 : _ e l e m e n t s > < d 2 : a n y T y p e   z : R e f = " i 2 5 6 3 " / > < d 2 : a n y T y p e   z : R e f = " i 2 5 6 4 " / > < / d 1 p 1 : _ e l e m e n t s > < / d 2 : V a l u e > < / d 2 : K e y V a l u e O f a n y T y p e C o m p o n e n t C o l l e c t i o n O f a n y T y p e g W H h t R N j > < / d 1 p 1 : _ c o n t e x t C o l l e c t i o n s > < / d 1 p 1 : _ p r o p e r t i e s > < d 1 p 1 : C o n t a i n e r   z : R e f = " i 2 5 5 4 " / > < d 1 p 1 : _ l a b e l s > < d 2 : K e y V a l u e O f s t r i n g a n y T y p e > < d 2 : K e y > L a b e l < / d 2 : K e y > < d 2 : V a l u e   z : I d = " i 2 5 6 6 "   i : t y p e = " d 1 p 1 : L a b e l " > < d 1 p 1 : P a r e n t   z : R e f = " i 2 5 6 1 " / > < d 1 p 1 : U U I D > 4 1 5 d 4 3 e 5 - 9 b 4 6 - 4 9 8 c - b 5 e 8 - 3 2 c 8 1 8 1 4 6 b 3 b < / d 1 p 1 : U U I D > < d 1 p 1 : _ t e x t s > < d 2 : K e y V a l u e O f L a b e l . T e x t K e y s t r i n g _ S R k x G n 9 d > < d 2 : K e y > < d 1 p 1 : C o n t e x t   z : R e f = " i 1 8 " / > < d 1 p 1 : L a n g u a g e   z : R e f = " i 3 2 " / > < / d 2 : K e y > < d 2 : V a l u e > S T 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5 6 7 "   i : t y p e = " d 1 p 1 : E l e m e n t " > < d 1 p 1 : N a m e > S T & a m p ; 3 2 ; P a s & a m p ; 3 2 ; d & a m p ; 3 9 ; a c c o r d & a m p ; 3 2 ; & a m p ; 4 5 ; & a m p ; 3 2 ; S T & a m p ; 3 2 ; P a s & a m p ; 3 2 ; d & a m p ; 3 9 ; a c c o r d & a m p ; 3 2 ; & a m p ; 4 5 ; & a m p ; 3 2 ; S T & a m p ; 3 2 ; P a s & a m p ; 3 2 ; d & a m p ; 3 9 ; a c c o r d < / d 1 p 1 : N a m e > < d 1 p 1 : O b j e c t T y p e > E l e m e n t < / d 1 p 1 : O b j e c t T y p e > < d 1 p 1 : P a r e n t   z : R e f = " i 2 5 5 0 " / > < d 1 p 1 : U U I D > 1 9 f 9 3 8 7 4 - e a f c - 4 9 4 5 - 8 5 b 0 - f 1 1 c 5 5 1 9 0 6 e b < / d 1 p 1 : U U I D > < d 1 p 1 : _ p r o p e r t i e s   z : I d = " i 2 5 6 8 "   i : t y p e = " d 1 p 1 : M D M P r o p e r t i e s " > < d 1 p 1 : P a r e n t   z : R e f = " i 2 5 6 7 " / > < d 1 p 1 : U U I D > c b 8 9 8 1 5 4 - f 0 d f - 4 e 3 f - a b f 4 - 2 1 2 9 9 0 2 3 b 7 9 1 < / d 1 p 1 : U U I D > < d 1 p 1 : _ e l e m e n t s > < d 2 : a n y T y p e   z : I d = " i 2 5 6 9 "   i : t y p e = " d 1 p 1 : M D M P r o p e r t y " > < d 1 p 1 : N a m e > _ f 3 c c d 5 b 8 _ 6 b d 2 _ 4 7 2 3 _ 8 1 c 6 _ 9 1 b 8 7 8 a c 2 3 c f < / d 1 p 1 : N a m e > < d 1 p 1 : P a r e n t   z : R e f = " i 2 5 6 7 " / > < d 1 p 1 : U U I D > c 9 a c f c 4 6 - f 9 7 c - 4 8 3 e - 8 1 6 e - f 7 d 2 e 6 d 7 8 f 9 9 < / d 1 p 1 : U U I D > < d 1 p 1 : C o n t a i n e r   z : R e f = " i 2 5 6 8 " / > < d 1 p 1 : V a l u e   i : t y p e = " d 1 : s t r i n g " > ' T 1 ' ! R 3 0 8 C 1 < / d 1 p 1 : V a l u e > < / d 2 : a n y T y p e > < d 2 : a n y T y p e   z : I d = " i 2 5 7 0 "   i : t y p e = " d 1 p 1 : M D M P r o p e r t y " > < d 1 p 1 : N a m e > _ a 7 2 d a 3 0 d _ 6 8 2 6 _ 4 6 0 7 _ b 5 7 7 _ 7 2 0 6 0 1 c a 2 b 3 7 < / d 1 p 1 : N a m e > < d 1 p 1 : P a r e n t   z : R e f = " i 2 5 6 7 " / > < d 1 p 1 : U U I D > 3 5 7 c f e b 5 - f 4 0 8 - 4 b 1 c - 8 7 0 8 - 5 e 3 8 c a 1 c c 5 2 a < / d 1 p 1 : U U I D > < d 1 p 1 : C o n t a i n e r   z : R e f = " i 2 5 6 8 " / > < d 1 p 1 : V a l u e   i : t y p e = " d 1 : s t r i n g " > ' T 2 ' ! R 3 0 8 C 1 < / d 1 p 1 : V a l u e > < / d 2 : a n y T y p e > < / d 1 p 1 : _ e l e m e n t s > < d 1 p 1 : _ c o n t e x t C o l l e c t i o n s > < d 2 : K e y V a l u e O f a n y T y p e C o m p o n e n t C o l l e c t i o n O f a n y T y p e g W H h t R N j > < d 2 : K e y   z : R e f = " i 1 8 " / > < d 2 : V a l u e   z : I d = " i 2 5 7 1 " > < d 1 p 1 : U U I D > 7 e 4 5 8 3 4 2 - 2 2 5 9 - 4 2 4 5 - b f 6 3 - 9 b d 8 5 d 1 d f 0 a 6 < / d 1 p 1 : U U I D > < d 1 p 1 : _ e l e m e n t s > < d 2 : a n y T y p e   z : R e f = " i 2 5 6 9 " / > < d 2 : a n y T y p e   z : R e f = " i 2 5 7 0 " / > < / d 1 p 1 : _ e l e m e n t s > < / d 2 : V a l u e > < / d 2 : K e y V a l u e O f a n y T y p e C o m p o n e n t C o l l e c t i o n O f a n y T y p e g W H h t R N j > < / d 1 p 1 : _ c o n t e x t C o l l e c t i o n s > < / d 1 p 1 : _ p r o p e r t i e s > < d 1 p 1 : C o n t a i n e r   z : R e f = " i 2 5 5 4 " / > < d 1 p 1 : _ l a b e l s > < d 2 : K e y V a l u e O f s t r i n g a n y T y p e > < d 2 : K e y > L a b e l < / d 2 : K e y > < d 2 : V a l u e   z : I d = " i 2 5 7 2 "   i : t y p e = " d 1 p 1 : L a b e l " > < d 1 p 1 : P a r e n t   z : R e f = " i 2 5 6 7 " / > < d 1 p 1 : U U I D > 3 6 d e 1 4 9 4 - 6 0 0 b - 4 c f a - 8 7 f 4 - 9 4 3 0 0 d e 5 9 e 5 a < / d 1 p 1 : U U I D > < d 1 p 1 : _ t e x t s > < d 2 : K e y V a l u e O f L a b e l . T e x t K e y s t r i n g _ S R k x G n 9 d > < d 2 : K e y > < d 1 p 1 : C o n t e x t   z : R e f = " i 1 8 " / > < d 1 p 1 : L a n g u a g e   z : R e f = " i 3 2 " / > < / d 2 : K e y > < d 2 : V a l u e > S T   P a s 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5 7 3 "   i : t y p e = " d 1 p 1 : E l e m e n t " > < d 1 p 1 : N a m e > T o u t & a m p ; 3 2 ; & a m p ; 2 2 4 ; & a m p ; 3 2 ; f a i t & a m p ; 3 2 ; d & a m p ; 3 9 ; a c c o r d < / d 1 p 1 : N a m e > < d 1 p 1 : O b j e c t T y p e > E l e m e n t < / d 1 p 1 : O b j e c t T y p e > < d 1 p 1 : P a r e n t   z : R e f = " i 2 5 5 0 " / > < d 1 p 1 : U U I D > e d 6 1 d 7 6 1 - a 4 f c - 4 0 c b - a f 4 b - 3 4 d c 3 1 6 b e 6 6 f < / d 1 p 1 : U U I D > < d 1 p 1 : _ p r o p e r t i e s   z : I d = " i 2 5 7 4 "   i : t y p e = " d 1 p 1 : M D M P r o p e r t i e s " > < d 1 p 1 : P a r e n t   z : R e f = " i 2 5 7 3 " / > < d 1 p 1 : U U I D > 6 f d 9 0 6 a e - b 4 5 e - 4 7 2 b - b 4 6 c - 3 f 6 0 f 6 9 c b b 8 a < / d 1 p 1 : U U I D > < d 1 p 1 : _ e l e m e n t s > < d 2 : a n y T y p e   z : I d = " i 2 5 7 5 "   i : t y p e = " d 1 p 1 : M D M P r o p e r t y " > < d 1 p 1 : N a m e > _ f 3 c c d 5 b 8 _ 6 b d 2 _ 4 7 2 3 _ 8 1 c 6 _ 9 1 b 8 7 8 a c 2 3 c f < / d 1 p 1 : N a m e > < d 1 p 1 : P a r e n t   z : R e f = " i 2 5 7 3 " / > < d 1 p 1 : U U I D > 0 6 6 e 6 7 2 e - c 3 b 2 - 4 6 b 7 - a 8 f 3 - 1 c 7 6 5 8 c e e 7 0 5 < / d 1 p 1 : U U I D > < d 1 p 1 : C o n t a i n e r   z : R e f = " i 2 5 7 4 " / > < d 1 p 1 : V a l u e   i : t y p e = " d 1 : s t r i n g " > ' T 1 ' ! R 3 0 9 C 1 < / d 1 p 1 : V a l u e > < / d 2 : a n y T y p e > < d 2 : a n y T y p e   z : I d = " i 2 5 7 6 "   i : t y p e = " d 1 p 1 : M D M P r o p e r t y " > < d 1 p 1 : N a m e > _ a 7 2 d a 3 0 d _ 6 8 2 6 _ 4 6 0 7 _ b 5 7 7 _ 7 2 0 6 0 1 c a 2 b 3 7 < / d 1 p 1 : N a m e > < d 1 p 1 : P a r e n t   z : R e f = " i 2 5 7 3 " / > < d 1 p 1 : U U I D > a 4 7 7 4 b d d - 4 0 8 5 - 4 f 4 f - 8 d 8 b - 2 d b a 3 a e 5 2 4 2 6 < / d 1 p 1 : U U I D > < d 1 p 1 : C o n t a i n e r   z : R e f = " i 2 5 7 4 " / > < d 1 p 1 : V a l u e   i : t y p e = " d 1 : s t r i n g " > ' T 2 ' ! R 3 0 9 C 1 < / d 1 p 1 : V a l u e > < / d 2 : a n y T y p e > < / d 1 p 1 : _ e l e m e n t s > < d 1 p 1 : _ c o n t e x t C o l l e c t i o n s > < d 2 : K e y V a l u e O f a n y T y p e C o m p o n e n t C o l l e c t i o n O f a n y T y p e g W H h t R N j > < d 2 : K e y   z : R e f = " i 1 8 " / > < d 2 : V a l u e   z : I d = " i 2 5 7 7 " > < d 1 p 1 : U U I D > a f b 8 3 f 1 6 - 9 e 1 2 - 4 5 6 d - 8 b 0 c - c b 6 5 a 2 4 1 f 0 0 0 < / d 1 p 1 : U U I D > < d 1 p 1 : _ e l e m e n t s > < d 2 : a n y T y p e   z : R e f = " i 2 5 7 5 " / > < d 2 : a n y T y p e   z : R e f = " i 2 5 7 6 " / > < / d 1 p 1 : _ e l e m e n t s > < / d 2 : V a l u e > < / d 2 : K e y V a l u e O f a n y T y p e C o m p o n e n t C o l l e c t i o n O f a n y T y p e g W H h t R N j > < / d 1 p 1 : _ c o n t e x t C o l l e c t i o n s > < / d 1 p 1 : _ p r o p e r t i e s > < d 1 p 1 : C o n t a i n e r   z : R e f = " i 2 5 5 4 " / > < d 1 p 1 : _ l a b e l s > < d 2 : K e y V a l u e O f s t r i n g a n y T y p e > < d 2 : K e y > L a b e l < / d 2 : K e y > < d 2 : V a l u e   z : I d = " i 2 5 7 8 "   i : t y p e = " d 1 p 1 : L a b e l " > < d 1 p 1 : P a r e n t   z : R e f = " i 2 5 7 3 " / > < d 1 p 1 : U U I D > 7 f 3 8 c 8 1 7 - b 7 2 9 - 4 7 e f - 9 f e 3 - 1 9 c a 2 b 7 0 e f 1 5 < / d 1 p 1 : U U I D > < d 1 p 1 : _ t e x t s > < d 2 : K e y V a l u e O f L a b e l . T e x t K e y s t r i n g _ S R k x G n 9 d > < d 2 : K e y > < d 1 p 1 : C o n t e x t   z : R e f = " i 1 8 " / > < d 1 p 1 : L a n g u a g e   z : R e f = " i 3 2 " / > < / d 2 : K e y > < d 2 : V a l u e > T o u t   �   f a i t 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5 7 9 "   i : t y p e = " d 1 p 1 : E l e m e n t " > < d 1 p 1 : N a m e > P l u t & a m p ; 2 4 4 ; t & a m p ; 3 2 ; d & a m p ; 3 9 ; a c c o r d < / d 1 p 1 : N a m e > < d 1 p 1 : O b j e c t T y p e > E l e m e n t < / d 1 p 1 : O b j e c t T y p e > < d 1 p 1 : P a r e n t   z : R e f = " i 2 5 5 0 " / > < d 1 p 1 : U U I D > 1 c 1 7 d 4 6 a - d f 0 c - 4 4 6 f - b b c 5 - 6 6 5 2 d 5 2 1 9 7 3 a < / d 1 p 1 : U U I D > < d 1 p 1 : _ p r o p e r t i e s   z : I d = " i 2 5 8 0 "   i : t y p e = " d 1 p 1 : M D M P r o p e r t i e s " > < d 1 p 1 : P a r e n t   z : R e f = " i 2 5 7 9 " / > < d 1 p 1 : U U I D > e 2 e 1 7 a e a - c 7 a 1 - 4 e 9 c - b 1 2 e - 9 c e c a 2 8 e d b b 4 < / d 1 p 1 : U U I D > < d 1 p 1 : _ e l e m e n t s > < d 2 : a n y T y p e   z : I d = " i 2 5 8 1 "   i : t y p e = " d 1 p 1 : M D M P r o p e r t y " > < d 1 p 1 : N a m e > _ f 3 c c d 5 b 8 _ 6 b d 2 _ 4 7 2 3 _ 8 1 c 6 _ 9 1 b 8 7 8 a c 2 3 c f < / d 1 p 1 : N a m e > < d 1 p 1 : P a r e n t   z : R e f = " i 2 5 7 9 " / > < d 1 p 1 : U U I D > 7 2 e 3 c 3 c 4 - 1 c 6 b - 4 8 4 c - b 6 f e - a 5 5 2 e a 5 7 0 6 b 1 < / d 1 p 1 : U U I D > < d 1 p 1 : C o n t a i n e r   z : R e f = " i 2 5 8 0 " / > < d 1 p 1 : V a l u e   i : t y p e = " d 1 : s t r i n g " > ' T 1 ' ! R 3 1 0 C 1 < / d 1 p 1 : V a l u e > < / d 2 : a n y T y p e > < d 2 : a n y T y p e   z : I d = " i 2 5 8 2 "   i : t y p e = " d 1 p 1 : M D M P r o p e r t y " > < d 1 p 1 : N a m e > _ a 7 2 d a 3 0 d _ 6 8 2 6 _ 4 6 0 7 _ b 5 7 7 _ 7 2 0 6 0 1 c a 2 b 3 7 < / d 1 p 1 : N a m e > < d 1 p 1 : P a r e n t   z : R e f = " i 2 5 7 9 " / > < d 1 p 1 : U U I D > 5 d 8 2 e 9 0 a - c d 7 d - 4 f 7 f - 8 e d 9 - e 6 9 1 1 4 d c 2 6 7 e < / d 1 p 1 : U U I D > < d 1 p 1 : C o n t a i n e r   z : R e f = " i 2 5 8 0 " / > < d 1 p 1 : V a l u e   i : t y p e = " d 1 : s t r i n g " > ' T 2 ' ! R 3 1 0 C 1 < / d 1 p 1 : V a l u e > < / d 2 : a n y T y p e > < / d 1 p 1 : _ e l e m e n t s > < d 1 p 1 : _ c o n t e x t C o l l e c t i o n s > < d 2 : K e y V a l u e O f a n y T y p e C o m p o n e n t C o l l e c t i o n O f a n y T y p e g W H h t R N j > < d 2 : K e y   z : R e f = " i 1 8 " / > < d 2 : V a l u e   z : I d = " i 2 5 8 3 " > < d 1 p 1 : U U I D > 4 4 8 7 d b b 3 - 1 d 8 8 - 4 9 e 0 - 8 8 7 9 - 2 2 4 3 b 9 6 a 6 0 7 1 < / d 1 p 1 : U U I D > < d 1 p 1 : _ e l e m e n t s > < d 2 : a n y T y p e   z : R e f = " i 2 5 8 1 " / > < d 2 : a n y T y p e   z : R e f = " i 2 5 8 2 " / > < / d 1 p 1 : _ e l e m e n t s > < / d 2 : V a l u e > < / d 2 : K e y V a l u e O f a n y T y p e C o m p o n e n t C o l l e c t i o n O f a n y T y p e g W H h t R N j > < / d 1 p 1 : _ c o n t e x t C o l l e c t i o n s > < / d 1 p 1 : _ p r o p e r t i e s > < d 1 p 1 : C o n t a i n e r   z : R e f = " i 2 5 5 4 " / > < d 1 p 1 : _ l a b e l s > < d 2 : K e y V a l u e O f s t r i n g a n y T y p e > < d 2 : K e y > L a b e l < / d 2 : K e y > < d 2 : V a l u e   z : I d = " i 2 5 8 4 "   i : t y p e = " d 1 p 1 : L a b e l " > < d 1 p 1 : P a r e n t   z : R e f = " i 2 5 7 9 " / > < d 1 p 1 : U U I D > 4 2 2 a 2 d a 9 - 9 d a 4 - 4 7 7 7 - 9 a 0 9 - e 6 2 a f 4 5 1 0 2 0 e < / d 1 p 1 : U U I D > < d 1 p 1 : _ t e x t s > < d 2 : K e y V a l u e O f L a b e l . T e x t K e y s t r i n g _ S R k x G n 9 d > < d 2 : K e y > < d 1 p 1 : C o n t e x t   z : R e f = " i 1 8 " / > < d 1 p 1 : L a n g u a g e   z : R e f = " i 3 2 " / > < / d 2 : K e y > < d 2 : V a l u e > P l u t � t 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5 8 5 "   i : t y p e = " d 1 p 1 : E l e m e n t " > < d 1 p 1 : N a m e > P l u t & a m p ; 2 4 4 ; t & a m p ; 3 2 ; p a s & a m p ; 3 2 ; d & a m p ; 3 9 ; a c c o r d < / d 1 p 1 : N a m e > < d 1 p 1 : O b j e c t T y p e > E l e m e n t < / d 1 p 1 : O b j e c t T y p e > < d 1 p 1 : P a r e n t   z : R e f = " i 2 5 5 0 " / > < d 1 p 1 : U U I D > 1 1 8 f 2 c d c - c 5 9 3 - 4 e e 2 - 8 c e c - c 9 7 a 4 1 9 2 b 6 2 3 < / d 1 p 1 : U U I D > < d 1 p 1 : _ p r o p e r t i e s   z : I d = " i 2 5 8 6 "   i : t y p e = " d 1 p 1 : M D M P r o p e r t i e s " > < d 1 p 1 : P a r e n t   z : R e f = " i 2 5 8 5 " / > < d 1 p 1 : U U I D > e b e b 6 7 2 f - e d 1 f - 4 2 d 0 - 9 7 3 b - 6 3 1 8 e 9 8 1 1 d d a < / d 1 p 1 : U U I D > < d 1 p 1 : _ e l e m e n t s > < d 2 : a n y T y p e   z : I d = " i 2 5 8 7 "   i : t y p e = " d 1 p 1 : M D M P r o p e r t y " > < d 1 p 1 : N a m e > _ f 3 c c d 5 b 8 _ 6 b d 2 _ 4 7 2 3 _ 8 1 c 6 _ 9 1 b 8 7 8 a c 2 3 c f < / d 1 p 1 : N a m e > < d 1 p 1 : P a r e n t   z : R e f = " i 2 5 8 5 " / > < d 1 p 1 : U U I D > 5 5 8 1 d 8 6 e - b 5 8 1 - 4 6 7 3 - a 4 4 6 - 3 9 6 e 9 c 3 1 4 4 6 c < / d 1 p 1 : U U I D > < d 1 p 1 : C o n t a i n e r   z : R e f = " i 2 5 8 6 " / > < d 1 p 1 : V a l u e   i : t y p e = " d 1 : s t r i n g " > ' T 1 ' ! R 3 1 1 C 1 < / d 1 p 1 : V a l u e > < / d 2 : a n y T y p e > < d 2 : a n y T y p e   z : I d = " i 2 5 8 8 "   i : t y p e = " d 1 p 1 : M D M P r o p e r t y " > < d 1 p 1 : N a m e > _ a 7 2 d a 3 0 d _ 6 8 2 6 _ 4 6 0 7 _ b 5 7 7 _ 7 2 0 6 0 1 c a 2 b 3 7 < / d 1 p 1 : N a m e > < d 1 p 1 : P a r e n t   z : R e f = " i 2 5 8 5 " / > < d 1 p 1 : U U I D > 2 0 b 3 d a 6 a - 6 f 9 1 - 4 9 3 b - a 1 b 7 - b 1 0 c 6 b 5 7 d 9 7 9 < / d 1 p 1 : U U I D > < d 1 p 1 : C o n t a i n e r   z : R e f = " i 2 5 8 6 " / > < d 1 p 1 : V a l u e   i : t y p e = " d 1 : s t r i n g " > ' T 2 ' ! R 3 1 1 C 1 < / d 1 p 1 : V a l u e > < / d 2 : a n y T y p e > < / d 1 p 1 : _ e l e m e n t s > < d 1 p 1 : _ c o n t e x t C o l l e c t i o n s > < d 2 : K e y V a l u e O f a n y T y p e C o m p o n e n t C o l l e c t i o n O f a n y T y p e g W H h t R N j > < d 2 : K e y   z : R e f = " i 1 8 " / > < d 2 : V a l u e   z : I d = " i 2 5 8 9 " > < d 1 p 1 : U U I D > 4 6 3 7 3 d b 6 - b a a 8 - 4 c f 3 - 9 9 9 f - 4 1 f 2 d 3 7 8 1 0 d 0 < / d 1 p 1 : U U I D > < d 1 p 1 : _ e l e m e n t s > < d 2 : a n y T y p e   z : R e f = " i 2 5 8 7 " / > < d 2 : a n y T y p e   z : R e f = " i 2 5 8 8 " / > < / d 1 p 1 : _ e l e m e n t s > < / d 2 : V a l u e > < / d 2 : K e y V a l u e O f a n y T y p e C o m p o n e n t C o l l e c t i o n O f a n y T y p e g W H h t R N j > < / d 1 p 1 : _ c o n t e x t C o l l e c t i o n s > < / d 1 p 1 : _ p r o p e r t i e s > < d 1 p 1 : C o n t a i n e r   z : R e f = " i 2 5 5 4 " / > < d 1 p 1 : _ l a b e l s > < d 2 : K e y V a l u e O f s t r i n g a n y T y p e > < d 2 : K e y > L a b e l < / d 2 : K e y > < d 2 : V a l u e   z : I d = " i 2 5 9 0 "   i : t y p e = " d 1 p 1 : L a b e l " > < d 1 p 1 : P a r e n t   z : R e f = " i 2 5 8 5 " / > < d 1 p 1 : U U I D > 9 1 7 6 3 1 d 2 - f 6 5 a - 4 5 1 a - 8 1 4 a - d 6 e 1 b e 8 c 7 5 e 0 < / d 1 p 1 : U U I D > < d 1 p 1 : _ t e x t s > < d 2 : K e y V a l u e O f L a b e l . T e x t K e y s t r i n g _ S R k x G n 9 d > < d 2 : K e y > < d 1 p 1 : C o n t e x t   z : R e f = " i 1 8 " / > < d 1 p 1 : L a n g u a g e   z : R e f = " i 3 2 " / > < / d 2 : K e y > < d 2 : V a l u e > P l u t � t   p a s 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5 9 1 "   i : t y p e = " d 1 p 1 : E l e m e n t " > < d 1 p 1 : N a m e > P a s & a m p ; 3 2 ; d u & a m p ; 3 2 ; t o u t & a m p ; 3 2 ; d & a m p ; 3 9 ; a c c o r d < / d 1 p 1 : N a m e > < d 1 p 1 : O b j e c t T y p e > E l e m e n t < / d 1 p 1 : O b j e c t T y p e > < d 1 p 1 : P a r e n t   z : R e f = " i 2 5 5 0 " / > < d 1 p 1 : U U I D > 7 2 d f 0 4 b 9 - a c a 3 - 4 6 e 6 - 9 b e d - 6 6 3 d b d 4 7 d 3 f 8 < / d 1 p 1 : U U I D > < d 1 p 1 : _ p r o p e r t i e s   z : I d = " i 2 5 9 2 "   i : t y p e = " d 1 p 1 : M D M P r o p e r t i e s " > < d 1 p 1 : P a r e n t   z : R e f = " i 2 5 9 1 " / > < d 1 p 1 : U U I D > 5 3 7 1 8 7 e b - 9 d 9 3 - 4 5 5 8 - 9 3 9 8 - 7 1 5 8 6 f 7 d 5 2 2 6 < / d 1 p 1 : U U I D > < d 1 p 1 : _ e l e m e n t s > < d 2 : a n y T y p e   z : I d = " i 2 5 9 3 "   i : t y p e = " d 1 p 1 : M D M P r o p e r t y " > < d 1 p 1 : N a m e > _ f 3 c c d 5 b 8 _ 6 b d 2 _ 4 7 2 3 _ 8 1 c 6 _ 9 1 b 8 7 8 a c 2 3 c f < / d 1 p 1 : N a m e > < d 1 p 1 : P a r e n t   z : R e f = " i 2 5 9 1 " / > < d 1 p 1 : U U I D > 1 9 2 5 8 f 1 9 - 5 6 f b - 4 5 d 4 - 8 7 0 3 - f 0 d c 6 c 1 8 d 7 f c < / d 1 p 1 : U U I D > < d 1 p 1 : C o n t a i n e r   z : R e f = " i 2 5 9 2 " / > < d 1 p 1 : V a l u e   i : t y p e = " d 1 : s t r i n g " > ' T 1 ' ! R 3 1 2 C 1 < / d 1 p 1 : V a l u e > < / d 2 : a n y T y p e > < d 2 : a n y T y p e   z : I d = " i 2 5 9 4 "   i : t y p e = " d 1 p 1 : M D M P r o p e r t y " > < d 1 p 1 : N a m e > _ a 7 2 d a 3 0 d _ 6 8 2 6 _ 4 6 0 7 _ b 5 7 7 _ 7 2 0 6 0 1 c a 2 b 3 7 < / d 1 p 1 : N a m e > < d 1 p 1 : P a r e n t   z : R e f = " i 2 5 9 1 " / > < d 1 p 1 : U U I D > e a b b 2 a 3 a - 7 a d 9 - 4 1 f 1 - 8 3 6 3 - 1 f b a e d 6 7 3 6 4 0 < / d 1 p 1 : U U I D > < d 1 p 1 : C o n t a i n e r   z : R e f = " i 2 5 9 2 " / > < d 1 p 1 : V a l u e   i : t y p e = " d 1 : s t r i n g " > ' T 2 ' ! R 3 1 2 C 1 < / d 1 p 1 : V a l u e > < / d 2 : a n y T y p e > < / d 1 p 1 : _ e l e m e n t s > < d 1 p 1 : _ c o n t e x t C o l l e c t i o n s > < d 2 : K e y V a l u e O f a n y T y p e C o m p o n e n t C o l l e c t i o n O f a n y T y p e g W H h t R N j > < d 2 : K e y   z : R e f = " i 1 8 " / > < d 2 : V a l u e   z : I d = " i 2 5 9 5 " > < d 1 p 1 : U U I D > 1 2 d 8 1 e 0 8 - 9 c 2 3 - 4 e 6 a - 9 c 9 b - 1 e 1 9 b c 1 c 7 7 5 9 < / d 1 p 1 : U U I D > < d 1 p 1 : _ e l e m e n t s > < d 2 : a n y T y p e   z : R e f = " i 2 5 9 3 " / > < d 2 : a n y T y p e   z : R e f = " i 2 5 9 4 " / > < / d 1 p 1 : _ e l e m e n t s > < / d 2 : V a l u e > < / d 2 : K e y V a l u e O f a n y T y p e C o m p o n e n t C o l l e c t i o n O f a n y T y p e g W H h t R N j > < / d 1 p 1 : _ c o n t e x t C o l l e c t i o n s > < / d 1 p 1 : _ p r o p e r t i e s > < d 1 p 1 : C o n t a i n e r   z : R e f = " i 2 5 5 4 " / > < d 1 p 1 : _ l a b e l s > < d 2 : K e y V a l u e O f s t r i n g a n y T y p e > < d 2 : K e y > L a b e l < / d 2 : K e y > < d 2 : V a l u e   z : I d = " i 2 5 9 6 "   i : t y p e = " d 1 p 1 : L a b e l " > < d 1 p 1 : P a r e n t   z : R e f = " i 2 5 9 1 " / > < d 1 p 1 : U U I D > 1 8 3 7 9 e 2 f - c 0 e 2 - 4 0 c e - 8 b 3 b - 5 4 a d c 5 5 b d 5 5 5 < / d 1 p 1 : U U I D > < d 1 p 1 : _ t e x t s > < d 2 : K e y V a l u e O f L a b e l . T e x t K e y s t r i n g _ S R k x G n 9 d > < d 2 : K e y > < d 1 p 1 : C o n t e x t   z : R e f = " i 1 8 " / > < d 1 p 1 : L a n g u a g e   z : R e f = " i 3 2 " / > < / d 2 : K e y > < d 2 : V a l u e > P a s   d u   t o u t 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2 5 9 7 " > < d 1 p 1 : U U I D > 6 7 a f 9 a 1 a - f c 3 a - 4 1 2 9 - 8 8 e 7 - c 0 0 e 6 e d 6 4 b 8 b < / d 1 p 1 : U U I D > < d 1 p 1 : _ e l e m e n t s > < d 2 : a n y T y p e   z : R e f = " i 2 5 5 5 " / > < d 2 : a n y T y p e   z : R e f = " i 2 5 6 1 " / > < d 2 : a n y T y p e   z : R e f = " i 2 5 6 7 " / > < d 2 : a n y T y p e   z : R e f = " i 2 5 7 3 " / > < d 2 : a n y T y p e   z : R e f = " i 2 5 7 9 " / > < d 2 : a n y T y p e   z : R e f = " i 2 5 8 5 " / > < d 2 : a n y T y p e   z : R e f = " i 2 5 9 1 " / > < / 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2 5 9 8 "   i : t y p e = " d 1 p 1 : V a r i a b l e " > < d 1 p 1 : N a m e > a 5 _ i 4 & 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a m p ; 3 2 ; & a m p ; 4 5 ; & a m p ; 3 2 ; & a m p ; 4 6 ; & a m p ; 4 6 ; & a m p ; 4 6 ; & a m p ; 3 2 ; e s t & a m p ; 3 2 ; p r o c h e & a m p ; 3 2 ; d e s & a m p ; 3 2 ; p r & a m p ; 2 3 3 ; o c c u p a t i o n s & a m p ; 3 2 ; d e & a m p ; 3 2 ; s e s & a m p ; 3 2 ; c l i e n t s < / d 1 p 1 : N a m e > < d 1 p 1 : O b j e c t T y p e > V a r i a b l e < / d 1 p 1 : O b j e c t T y p e > < d 1 p 1 : P a r e n t   z : R e f = " i 1 4 " / > < d 1 p 1 : U U I D > 1 a 6 6 d 0 b 4 - 4 2 4 9 - 4 a b 6 - 9 3 7 e - c e 7 f 6 6 2 9 5 e c 2 < / d 1 p 1 : U U I D > < d 1 p 1 : _ p r o p e r t i e s   z : I d = " i 2 5 9 9 "   i : t y p e = " d 1 p 1 : M D M P r o p e r t i e s " > < d 1 p 1 : P a r e n t   z : R e f = " i 2 5 9 8 " / > < d 1 p 1 : U U I D > 2 e b 4 3 0 5 e - 5 0 f 9 - 4 d 5 6 - b 0 2 d - d f 6 a 2 6 5 5 0 a e 0 < / d 1 p 1 : U U I D > < d 1 p 1 : _ e l e m e n t s / > < d 1 p 1 : _ c o n t e x t C o l l e c t i o n s > < d 2 : K e y V a l u e O f a n y T y p e C o m p o n e n t C o l l e c t i o n O f a n y T y p e g W H h t R N j > < d 2 : K e y   z : R e f = " i 1 8 " / > < d 2 : V a l u e   z : I d = " i 2 6 0 0 " > < d 1 p 1 : U U I D > 1 e 5 d 9 d 9 7 - 3 a 2 4 - 4 8 7 7 - a c 7 6 - 2 6 e 5 d 0 4 c c 6 6 2 < / d 1 p 1 : U U I D > < d 1 p 1 : _ e l e m e n t s / > < / d 2 : V a l u e > < / d 2 : K e y V a l u e O f a n y T y p e C o m p o n e n t C o l l e c t i o n O f a n y T y p e g W H h t R N j > < / d 1 p 1 : _ c o n t e x t C o l l e c t i o n s > < / d 1 p 1 : _ p r o p e r t i e s > < d 1 p 1 : C o n t a i n e r   z : R e f = " i 2 7 " / > < d 1 p 1 : _ l a b e l s > < d 2 : K e y V a l u e O f s t r i n g a n y T y p e > < d 2 : K e y > L a b e l < / d 2 : K e y > < d 2 : V a l u e   z : I d = " i 2 6 0 1 "   i : t y p e = " d 1 p 1 : L a b e l " > < d 1 p 1 : P a r e n t   z : R e f = " i 2 5 9 8 " / > < d 1 p 1 : U U I D > 7 9 4 0 1 1 8 a - 2 6 5 2 - 4 5 9 9 - 8 e 5 d - b c c 0 b f e 4 2 3 5 c < / d 1 p 1 : U U I D > < d 1 p 1 : _ t e x t s > < d 2 : K e y V a l u e O f L a b e l . T e x t K e y s t r i n g _ S R k x G n 9 d > < d 2 : K e y > < d 1 p 1 : C o n t e x t   z : R e f = " i 1 8 " / > < d 1 p 1 : L a n g u a g e   z : R e f = " i 3 2 " / > < / d 2 : K e y > < d 2 : V a l u e > a 5 _ i 4 .   D i r i e z - v o u s   q u e   v o u s   � t e s   t o u t   �   f a i t   d ' a c c o r d ,   p l u t � t   d ' a c c o r d ,   p l u t � t   p a s   d ' a c c o r d   o u   p a s   d u   t o u t   d ' a c c o r d   a v e c   l e s   a f f i r m a t i o n s   s u i v a n t e s   ?   B o u y g u e s   I m m o b i l i e r . . .   -   . . .   e s t   p r o c h e   d e s   p r � o c c u p a t i o n s   d e   s e s   c l i e n t s 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2 6 0 2 "   i : t y p e = " d 1 p 1 : E l e m e n t s " > < d 1 p 1 : P a r e n t   z : R e f = " i 2 5 9 8 " / > < d 1 p 1 : U U I D > f b 0 f c 0 1 f - 9 b 4 8 - 4 3 9 e - b d 9 1 - e 0 8 9 6 6 5 3 c 8 2 e < / d 1 p 1 : U U I D > < d 1 p 1 : _ e l e m e n t s > < d 2 : a n y T y p e   z : I d = " i 2 6 0 3 "   i : t y p e = " d 1 p 1 : E l e m e n t " > < d 1 p 1 : N a m e > B A S E < / d 1 p 1 : N a m e > < d 1 p 1 : O b j e c t T y p e > E l e m e n t < / d 1 p 1 : O b j e c t T y p e > < d 1 p 1 : P a r e n t   z : R e f = " i 2 5 9 8 " / > < d 1 p 1 : U U I D > f 4 0 f e b 0 2 - b 7 5 a - 4 9 5 7 - 9 2 f 6 - 9 b 4 1 8 8 5 7 0 6 b b < / d 1 p 1 : U U I D > < d 1 p 1 : _ p r o p e r t i e s   z : I d = " i 2 6 0 4 "   i : t y p e = " d 1 p 1 : M D M P r o p e r t i e s " > < d 1 p 1 : P a r e n t   z : R e f = " i 2 6 0 3 " / > < d 1 p 1 : U U I D > 9 7 c 3 c b 6 2 - a 9 0 2 - 4 3 2 7 - b b f 2 - a b 5 1 8 c f b 2 9 1 e < / d 1 p 1 : U U I D > < d 1 p 1 : _ e l e m e n t s > < d 2 : a n y T y p e   z : I d = " i 2 6 0 5 "   i : t y p e = " d 1 p 1 : M D M P r o p e r t y " > < d 1 p 1 : N a m e > _ 2 e e f 3 1 a 0 _ c 2 7 a _ 4 7 5 3 _ 9 0 1 7 _ f 5 9 1 c 1 a 4 e b 6 2 < / d 1 p 1 : N a m e > < d 1 p 1 : P a r e n t   z : R e f = " i 2 6 0 3 " / > < d 1 p 1 : U U I D > b 0 b d a d a a - 4 1 a 9 - 4 b b 0 - b 2 5 1 - 6 9 f e 5 c 1 a 0 9 d d < / d 1 p 1 : U U I D > < d 1 p 1 : C o n t a i n e r   z : R e f = " i 2 6 0 4 " / > < d 1 p 1 : V a l u e   i : t y p e = " d 1 : s t r i n g " > ' T 1 ' ! R 3 2 3 C 1 < / d 1 p 1 : V a l u e > < / d 2 : a n y T y p e > < d 2 : a n y T y p e   z : I d = " i 2 6 0 6 "   i : t y p e = " d 1 p 1 : M D M P r o p e r t y " > < d 1 p 1 : N a m e > _ 5 5 3 a c c d 5 _ 1 0 5 9 _ 4 c 0 6 _ 8 7 7 1 _ e 8 7 6 e 8 7 e 2 a 2 0 < / d 1 p 1 : N a m e > < d 1 p 1 : P a r e n t   z : R e f = " i 2 6 0 3 " / > < d 1 p 1 : U U I D > a 9 4 9 c 8 9 4 - f 9 0 e - 4 6 e 5 - a 5 6 f - a 8 1 5 a 9 d 6 8 5 b 1 < / d 1 p 1 : U U I D > < d 1 p 1 : C o n t a i n e r   z : R e f = " i 2 6 0 4 " / > < d 1 p 1 : V a l u e   i : t y p e = " d 1 : s t r i n g " > ' T 2 ' ! R 3 2 3 C 1 < / d 1 p 1 : V a l u e > < / d 2 : a n y T y p e > < / d 1 p 1 : _ e l e m e n t s > < d 1 p 1 : _ c o n t e x t C o l l e c t i o n s > < d 2 : K e y V a l u e O f a n y T y p e C o m p o n e n t C o l l e c t i o n O f a n y T y p e g W H h t R N j > < d 2 : K e y   z : R e f = " i 1 8 " / > < d 2 : V a l u e   z : I d = " i 2 6 0 7 " > < d 1 p 1 : U U I D > 7 f 2 a 1 8 c e - 9 e 6 f - 4 c 3 4 - a b d 8 - e 8 0 a b f 5 7 a c d d < / d 1 p 1 : U U I D > < d 1 p 1 : _ e l e m e n t s > < d 2 : a n y T y p e   z : R e f = " i 2 6 0 5 " / > < d 2 : a n y T y p e   z : R e f = " i 2 6 0 6 " / > < / d 1 p 1 : _ e l e m e n t s > < / d 2 : V a l u e > < / d 2 : K e y V a l u e O f a n y T y p e C o m p o n e n t C o l l e c t i o n O f a n y T y p e g W H h t R N j > < / d 1 p 1 : _ c o n t e x t C o l l e c t i o n s > < / d 1 p 1 : _ p r o p e r t i e s > < d 1 p 1 : C o n t a i n e r   z : R e f = " i 2 6 0 2 " / > < d 1 p 1 : _ l a b e l s > < d 2 : K e y V a l u e O f s t r i n g a n y T y p e > < d 2 : K e y > L a b e l < / d 2 : K e y > < d 2 : V a l u e   z : I d = " i 2 6 0 8 "   i : t y p e = " d 1 p 1 : L a b e l " > < d 1 p 1 : P a r e n t   z : R e f = " i 2 6 0 3 " / > < d 1 p 1 : U U I D > d 4 2 3 1 e 0 9 - 2 9 f 4 - 4 8 b b - b 0 7 3 - 5 c f 3 2 f c 7 e a 1 d < / 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2 6 0 9 "   i : t y p e = " d 1 p 1 : E l e m e n t " > < d 1 p 1 : N a m e > S T & a m p ; 3 2 ; D & a m p ; 3 9 ; a c c o r d & a m p ; 3 2 ; & a m p ; 4 5 ; & a m p ; 3 2 ; S T & a m p ; 3 2 ; D & a m p ; 3 9 ; a c c o r d & a m p ; 3 2 ; & a m p ; 4 5 ; & a m p ; 3 2 ; S T & a m p ; 3 2 ; D & a m p ; 3 9 ; a c c o r d < / d 1 p 1 : N a m e > < d 1 p 1 : O b j e c t T y p e > E l e m e n t < / d 1 p 1 : O b j e c t T y p e > < d 1 p 1 : P a r e n t   z : R e f = " i 2 5 9 8 " / > < d 1 p 1 : U U I D > 7 2 9 2 3 e c 6 - c 6 1 7 - 4 f d 2 - b 1 c 3 - 4 d f 0 6 2 d 6 7 f 0 f < / d 1 p 1 : U U I D > < d 1 p 1 : _ p r o p e r t i e s   z : I d = " i 2 6 1 0 "   i : t y p e = " d 1 p 1 : M D M P r o p e r t i e s " > < d 1 p 1 : P a r e n t   z : R e f = " i 2 6 0 9 " / > < d 1 p 1 : U U I D > 2 9 1 5 0 e 2 9 - b d 8 1 - 4 7 8 3 - 9 3 a 2 - 1 d 2 5 0 f 7 d b 9 6 1 < / d 1 p 1 : U U I D > < d 1 p 1 : _ e l e m e n t s > < d 2 : a n y T y p e   z : I d = " i 2 6 1 1 "   i : t y p e = " d 1 p 1 : M D M P r o p e r t y " > < d 1 p 1 : N a m e > _ 2 e e f 3 1 a 0 _ c 2 7 a _ 4 7 5 3 _ 9 0 1 7 _ f 5 9 1 c 1 a 4 e b 6 2 < / d 1 p 1 : N a m e > < d 1 p 1 : P a r e n t   z : R e f = " i 2 6 0 9 " / > < d 1 p 1 : U U I D > 9 b d e 4 3 b 5 - f 5 7 c - 4 3 1 c - b 3 a 0 - 6 d e 4 d a 5 f a 4 8 f < / d 1 p 1 : U U I D > < d 1 p 1 : C o n t a i n e r   z : R e f = " i 2 6 1 0 " / > < d 1 p 1 : V a l u e   i : t y p e = " d 1 : s t r i n g " > ' T 1 ' ! R 3 2 4 C 1 < / d 1 p 1 : V a l u e > < / d 2 : a n y T y p e > < d 2 : a n y T y p e   z : I d = " i 2 6 1 2 "   i : t y p e = " d 1 p 1 : M D M P r o p e r t y " > < d 1 p 1 : N a m e > _ 5 5 3 a c c d 5 _ 1 0 5 9 _ 4 c 0 6 _ 8 7 7 1 _ e 8 7 6 e 8 7 e 2 a 2 0 < / d 1 p 1 : N a m e > < d 1 p 1 : P a r e n t   z : R e f = " i 2 6 0 9 " / > < d 1 p 1 : U U I D > 3 5 6 e 9 8 f 0 - 7 6 b 4 - 4 9 e f - a 0 a 7 - 3 5 2 f a 4 2 0 5 2 5 7 < / d 1 p 1 : U U I D > < d 1 p 1 : C o n t a i n e r   z : R e f = " i 2 6 1 0 " / > < d 1 p 1 : V a l u e   i : t y p e = " d 1 : s t r i n g " > ' T 2 ' ! R 3 2 4 C 1 < / d 1 p 1 : V a l u e > < / d 2 : a n y T y p e > < / d 1 p 1 : _ e l e m e n t s > < d 1 p 1 : _ c o n t e x t C o l l e c t i o n s > < d 2 : K e y V a l u e O f a n y T y p e C o m p o n e n t C o l l e c t i o n O f a n y T y p e g W H h t R N j > < d 2 : K e y   z : R e f = " i 1 8 " / > < d 2 : V a l u e   z : I d = " i 2 6 1 3 " > < d 1 p 1 : U U I D > d 8 c 9 9 f a 9 - 4 1 9 2 - 4 2 e e - a 7 a 6 - d c 6 e 1 8 b 6 5 2 0 3 < / d 1 p 1 : U U I D > < d 1 p 1 : _ e l e m e n t s > < d 2 : a n y T y p e   z : R e f = " i 2 6 1 1 " / > < d 2 : a n y T y p e   z : R e f = " i 2 6 1 2 " / > < / d 1 p 1 : _ e l e m e n t s > < / d 2 : V a l u e > < / d 2 : K e y V a l u e O f a n y T y p e C o m p o n e n t C o l l e c t i o n O f a n y T y p e g W H h t R N j > < / d 1 p 1 : _ c o n t e x t C o l l e c t i o n s > < / d 1 p 1 : _ p r o p e r t i e s > < d 1 p 1 : C o n t a i n e r   z : R e f = " i 2 6 0 2 " / > < d 1 p 1 : _ l a b e l s > < d 2 : K e y V a l u e O f s t r i n g a n y T y p e > < d 2 : K e y > L a b e l < / d 2 : K e y > < d 2 : V a l u e   z : I d = " i 2 6 1 4 "   i : t y p e = " d 1 p 1 : L a b e l " > < d 1 p 1 : P a r e n t   z : R e f = " i 2 6 0 9 " / > < d 1 p 1 : U U I D > c f f 6 2 f e 2 - 1 c e e - 4 5 4 4 - a 0 a c - 0 f 4 9 6 d 6 3 9 a b c < / d 1 p 1 : U U I D > < d 1 p 1 : _ t e x t s > < d 2 : K e y V a l u e O f L a b e l . T e x t K e y s t r i n g _ S R k x G n 9 d > < d 2 : K e y > < d 1 p 1 : C o n t e x t   z : R e f = " i 1 8 " / > < d 1 p 1 : L a n g u a g e   z : R e f = " i 3 2 " / > < / d 2 : K e y > < d 2 : V a l u e > S T 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6 1 5 "   i : t y p e = " d 1 p 1 : E l e m e n t " > < d 1 p 1 : N a m e > S T & a m p ; 3 2 ; P a s & a m p ; 3 2 ; d & a m p ; 3 9 ; a c c o r d & a m p ; 3 2 ; & a m p ; 4 5 ; & a m p ; 3 2 ; S T & a m p ; 3 2 ; P a s & a m p ; 3 2 ; d & a m p ; 3 9 ; a c c o r d & a m p ; 3 2 ; & a m p ; 4 5 ; & a m p ; 3 2 ; S T & a m p ; 3 2 ; P a s & a m p ; 3 2 ; d & a m p ; 3 9 ; a c c o r d < / d 1 p 1 : N a m e > < d 1 p 1 : O b j e c t T y p e > E l e m e n t < / d 1 p 1 : O b j e c t T y p e > < d 1 p 1 : P a r e n t   z : R e f = " i 2 5 9 8 " / > < d 1 p 1 : U U I D > b 2 8 a 6 8 7 0 - 4 7 8 b - 4 5 f 1 - a b f 3 - 6 e 2 7 4 e 0 1 4 7 b 4 < / d 1 p 1 : U U I D > < d 1 p 1 : _ p r o p e r t i e s   z : I d = " i 2 6 1 6 "   i : t y p e = " d 1 p 1 : M D M P r o p e r t i e s " > < d 1 p 1 : P a r e n t   z : R e f = " i 2 6 1 5 " / > < d 1 p 1 : U U I D > a 3 a 3 7 f b b - a d 2 2 - 4 b 3 5 - 8 0 9 5 - 9 2 0 c c f 4 f 8 b 3 b < / d 1 p 1 : U U I D > < d 1 p 1 : _ e l e m e n t s > < d 2 : a n y T y p e   z : I d = " i 2 6 1 7 "   i : t y p e = " d 1 p 1 : M D M P r o p e r t y " > < d 1 p 1 : N a m e > _ 2 e e f 3 1 a 0 _ c 2 7 a _ 4 7 5 3 _ 9 0 1 7 _ f 5 9 1 c 1 a 4 e b 6 2 < / d 1 p 1 : N a m e > < d 1 p 1 : P a r e n t   z : R e f = " i 2 6 1 5 " / > < d 1 p 1 : U U I D > b d 5 8 a c 6 2 - e 9 c d - 4 2 b 6 - b c f a - a b 0 6 f 7 c 2 7 8 9 d < / d 1 p 1 : U U I D > < d 1 p 1 : C o n t a i n e r   z : R e f = " i 2 6 1 6 " / > < d 1 p 1 : V a l u e   i : t y p e = " d 1 : s t r i n g " > ' T 1 ' ! R 3 2 5 C 1 < / d 1 p 1 : V a l u e > < / d 2 : a n y T y p e > < d 2 : a n y T y p e   z : I d = " i 2 6 1 8 "   i : t y p e = " d 1 p 1 : M D M P r o p e r t y " > < d 1 p 1 : N a m e > _ 5 5 3 a c c d 5 _ 1 0 5 9 _ 4 c 0 6 _ 8 7 7 1 _ e 8 7 6 e 8 7 e 2 a 2 0 < / d 1 p 1 : N a m e > < d 1 p 1 : P a r e n t   z : R e f = " i 2 6 1 5 " / > < d 1 p 1 : U U I D > c 2 a 0 7 1 e c - 3 6 8 a - 4 a d b - a 2 8 f - e 3 c 1 0 5 0 9 8 4 2 8 < / d 1 p 1 : U U I D > < d 1 p 1 : C o n t a i n e r   z : R e f = " i 2 6 1 6 " / > < d 1 p 1 : V a l u e   i : t y p e = " d 1 : s t r i n g " > ' T 2 ' ! R 3 2 5 C 1 < / d 1 p 1 : V a l u e > < / d 2 : a n y T y p e > < / d 1 p 1 : _ e l e m e n t s > < d 1 p 1 : _ c o n t e x t C o l l e c t i o n s > < d 2 : K e y V a l u e O f a n y T y p e C o m p o n e n t C o l l e c t i o n O f a n y T y p e g W H h t R N j > < d 2 : K e y   z : R e f = " i 1 8 " / > < d 2 : V a l u e   z : I d = " i 2 6 1 9 " > < d 1 p 1 : U U I D > 5 8 2 7 b 0 0 2 - e 9 5 c - 4 2 1 8 - a 7 4 c - 9 7 3 7 f 6 d 1 d 9 4 9 < / d 1 p 1 : U U I D > < d 1 p 1 : _ e l e m e n t s > < d 2 : a n y T y p e   z : R e f = " i 2 6 1 7 " / > < d 2 : a n y T y p e   z : R e f = " i 2 6 1 8 " / > < / d 1 p 1 : _ e l e m e n t s > < / d 2 : V a l u e > < / d 2 : K e y V a l u e O f a n y T y p e C o m p o n e n t C o l l e c t i o n O f a n y T y p e g W H h t R N j > < / d 1 p 1 : _ c o n t e x t C o l l e c t i o n s > < / d 1 p 1 : _ p r o p e r t i e s > < d 1 p 1 : C o n t a i n e r   z : R e f = " i 2 6 0 2 " / > < d 1 p 1 : _ l a b e l s > < d 2 : K e y V a l u e O f s t r i n g a n y T y p e > < d 2 : K e y > L a b e l < / d 2 : K e y > < d 2 : V a l u e   z : I d = " i 2 6 2 0 "   i : t y p e = " d 1 p 1 : L a b e l " > < d 1 p 1 : P a r e n t   z : R e f = " i 2 6 1 5 " / > < d 1 p 1 : U U I D > d 5 5 3 8 9 8 5 - 6 1 7 3 - 4 3 e a - a f 1 4 - 2 7 7 a d f 8 2 2 c 8 e < / d 1 p 1 : U U I D > < d 1 p 1 : _ t e x t s > < d 2 : K e y V a l u e O f L a b e l . T e x t K e y s t r i n g _ S R k x G n 9 d > < d 2 : K e y > < d 1 p 1 : C o n t e x t   z : R e f = " i 1 8 " / > < d 1 p 1 : L a n g u a g e   z : R e f = " i 3 2 " / > < / d 2 : K e y > < d 2 : V a l u e > S T   P a s 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6 2 1 "   i : t y p e = " d 1 p 1 : E l e m e n t " > < d 1 p 1 : N a m e > T o u t & a m p ; 3 2 ; & a m p ; 2 2 4 ; & a m p ; 3 2 ; f a i t & a m p ; 3 2 ; d & a m p ; 3 9 ; a c c o r d < / d 1 p 1 : N a m e > < d 1 p 1 : O b j e c t T y p e > E l e m e n t < / d 1 p 1 : O b j e c t T y p e > < d 1 p 1 : P a r e n t   z : R e f = " i 2 5 9 8 " / > < d 1 p 1 : U U I D > 6 5 5 3 b 4 5 2 - 0 a b 1 - 4 f 1 f - a 8 1 1 - 4 d 1 8 3 e 3 5 8 b f f < / d 1 p 1 : U U I D > < d 1 p 1 : _ p r o p e r t i e s   z : I d = " i 2 6 2 2 "   i : t y p e = " d 1 p 1 : M D M P r o p e r t i e s " > < d 1 p 1 : P a r e n t   z : R e f = " i 2 6 2 1 " / > < d 1 p 1 : U U I D > f 6 f c 4 4 1 5 - 5 b b 7 - 4 1 3 3 - a e 3 6 - b 6 d 3 0 0 7 2 e 6 0 8 < / d 1 p 1 : U U I D > < d 1 p 1 : _ e l e m e n t s > < d 2 : a n y T y p e   z : I d = " i 2 6 2 3 "   i : t y p e = " d 1 p 1 : M D M P r o p e r t y " > < d 1 p 1 : N a m e > _ 2 e e f 3 1 a 0 _ c 2 7 a _ 4 7 5 3 _ 9 0 1 7 _ f 5 9 1 c 1 a 4 e b 6 2 < / d 1 p 1 : N a m e > < d 1 p 1 : P a r e n t   z : R e f = " i 2 6 2 1 " / > < d 1 p 1 : U U I D > 6 6 2 4 7 d 2 a - 1 d c 5 - 4 8 f a - 9 e c 5 - 4 c f 3 c 9 b 4 8 5 9 9 < / d 1 p 1 : U U I D > < d 1 p 1 : C o n t a i n e r   z : R e f = " i 2 6 2 2 " / > < d 1 p 1 : V a l u e   i : t y p e = " d 1 : s t r i n g " > ' T 1 ' ! R 3 2 6 C 1 < / d 1 p 1 : V a l u e > < / d 2 : a n y T y p e > < d 2 : a n y T y p e   z : I d = " i 2 6 2 4 "   i : t y p e = " d 1 p 1 : M D M P r o p e r t y " > < d 1 p 1 : N a m e > _ 5 5 3 a c c d 5 _ 1 0 5 9 _ 4 c 0 6 _ 8 7 7 1 _ e 8 7 6 e 8 7 e 2 a 2 0 < / d 1 p 1 : N a m e > < d 1 p 1 : P a r e n t   z : R e f = " i 2 6 2 1 " / > < d 1 p 1 : U U I D > e 9 5 6 2 a 2 8 - 4 8 8 3 - 4 5 3 d - 8 0 f 7 - e c f f e c f 1 9 3 4 5 < / d 1 p 1 : U U I D > < d 1 p 1 : C o n t a i n e r   z : R e f = " i 2 6 2 2 " / > < d 1 p 1 : V a l u e   i : t y p e = " d 1 : s t r i n g " > ' T 2 ' ! R 3 2 6 C 1 < / d 1 p 1 : V a l u e > < / d 2 : a n y T y p e > < / d 1 p 1 : _ e l e m e n t s > < d 1 p 1 : _ c o n t e x t C o l l e c t i o n s > < d 2 : K e y V a l u e O f a n y T y p e C o m p o n e n t C o l l e c t i o n O f a n y T y p e g W H h t R N j > < d 2 : K e y   z : R e f = " i 1 8 " / > < d 2 : V a l u e   z : I d = " i 2 6 2 5 " > < d 1 p 1 : U U I D > 8 4 c d f 2 0 6 - b f 7 e - 4 4 9 0 - a c 4 9 - 2 2 9 4 c 0 e b 9 9 2 4 < / d 1 p 1 : U U I D > < d 1 p 1 : _ e l e m e n t s > < d 2 : a n y T y p e   z : R e f = " i 2 6 2 3 " / > < d 2 : a n y T y p e   z : R e f = " i 2 6 2 4 " / > < / d 1 p 1 : _ e l e m e n t s > < / d 2 : V a l u e > < / d 2 : K e y V a l u e O f a n y T y p e C o m p o n e n t C o l l e c t i o n O f a n y T y p e g W H h t R N j > < / d 1 p 1 : _ c o n t e x t C o l l e c t i o n s > < / d 1 p 1 : _ p r o p e r t i e s > < d 1 p 1 : C o n t a i n e r   z : R e f = " i 2 6 0 2 " / > < d 1 p 1 : _ l a b e l s > < d 2 : K e y V a l u e O f s t r i n g a n y T y p e > < d 2 : K e y > L a b e l < / d 2 : K e y > < d 2 : V a l u e   z : I d = " i 2 6 2 6 "   i : t y p e = " d 1 p 1 : L a b e l " > < d 1 p 1 : P a r e n t   z : R e f = " i 2 6 2 1 " / > < d 1 p 1 : U U I D > b d 4 6 6 0 8 5 - c e 3 6 - 4 6 7 3 - 8 c 7 1 - 8 b 5 1 a b a b 6 0 3 4 < / d 1 p 1 : U U I D > < d 1 p 1 : _ t e x t s > < d 2 : K e y V a l u e O f L a b e l . T e x t K e y s t r i n g _ S R k x G n 9 d > < d 2 : K e y > < d 1 p 1 : C o n t e x t   z : R e f = " i 1 8 " / > < d 1 p 1 : L a n g u a g e   z : R e f = " i 3 2 " / > < / d 2 : K e y > < d 2 : V a l u e > T o u t   �   f a i t 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6 2 7 "   i : t y p e = " d 1 p 1 : E l e m e n t " > < d 1 p 1 : N a m e > P l u t & a m p ; 2 4 4 ; t & a m p ; 3 2 ; d & a m p ; 3 9 ; a c c o r d < / d 1 p 1 : N a m e > < d 1 p 1 : O b j e c t T y p e > E l e m e n t < / d 1 p 1 : O b j e c t T y p e > < d 1 p 1 : P a r e n t   z : R e f = " i 2 5 9 8 " / > < d 1 p 1 : U U I D > 7 0 1 1 5 4 d c - 3 f c b - 4 6 e 9 - a 2 6 a - 3 f e 1 8 a 9 e 3 6 4 7 < / d 1 p 1 : U U I D > < d 1 p 1 : _ p r o p e r t i e s   z : I d = " i 2 6 2 8 "   i : t y p e = " d 1 p 1 : M D M P r o p e r t i e s " > < d 1 p 1 : P a r e n t   z : R e f = " i 2 6 2 7 " / > < d 1 p 1 : U U I D > 5 6 e 7 b 2 a b - c 2 3 d - 4 b a b - 8 3 c 0 - 9 d 8 2 9 a 5 f 7 7 4 c < / d 1 p 1 : U U I D > < d 1 p 1 : _ e l e m e n t s > < d 2 : a n y T y p e   z : I d = " i 2 6 2 9 "   i : t y p e = " d 1 p 1 : M D M P r o p e r t y " > < d 1 p 1 : N a m e > _ 2 e e f 3 1 a 0 _ c 2 7 a _ 4 7 5 3 _ 9 0 1 7 _ f 5 9 1 c 1 a 4 e b 6 2 < / d 1 p 1 : N a m e > < d 1 p 1 : P a r e n t   z : R e f = " i 2 6 2 7 " / > < d 1 p 1 : U U I D > 4 2 6 d 5 0 e 5 - 9 d 4 4 - 4 1 d 1 - 8 f 6 9 - b 5 4 0 8 1 6 a e e 2 f < / d 1 p 1 : U U I D > < d 1 p 1 : C o n t a i n e r   z : R e f = " i 2 6 2 8 " / > < d 1 p 1 : V a l u e   i : t y p e = " d 1 : s t r i n g " > ' T 1 ' ! R 3 2 7 C 1 < / d 1 p 1 : V a l u e > < / d 2 : a n y T y p e > < d 2 : a n y T y p e   z : I d = " i 2 6 3 0 "   i : t y p e = " d 1 p 1 : M D M P r o p e r t y " > < d 1 p 1 : N a m e > _ 5 5 3 a c c d 5 _ 1 0 5 9 _ 4 c 0 6 _ 8 7 7 1 _ e 8 7 6 e 8 7 e 2 a 2 0 < / d 1 p 1 : N a m e > < d 1 p 1 : P a r e n t   z : R e f = " i 2 6 2 7 " / > < d 1 p 1 : U U I D > f 2 1 f 0 8 6 5 - 8 6 1 3 - 4 c 1 6 - b 4 3 1 - e 6 0 0 3 e 5 c 7 8 e 0 < / d 1 p 1 : U U I D > < d 1 p 1 : C o n t a i n e r   z : R e f = " i 2 6 2 8 " / > < d 1 p 1 : V a l u e   i : t y p e = " d 1 : s t r i n g " > ' T 2 ' ! R 3 2 7 C 1 < / d 1 p 1 : V a l u e > < / d 2 : a n y T y p e > < / d 1 p 1 : _ e l e m e n t s > < d 1 p 1 : _ c o n t e x t C o l l e c t i o n s > < d 2 : K e y V a l u e O f a n y T y p e C o m p o n e n t C o l l e c t i o n O f a n y T y p e g W H h t R N j > < d 2 : K e y   z : R e f = " i 1 8 " / > < d 2 : V a l u e   z : I d = " i 2 6 3 1 " > < d 1 p 1 : U U I D > 6 e 3 c 4 8 8 0 - 3 6 d 8 - 4 b f 0 - a 5 1 5 - 7 f 0 0 b f 7 a 6 a f 3 < / d 1 p 1 : U U I D > < d 1 p 1 : _ e l e m e n t s > < d 2 : a n y T y p e   z : R e f = " i 2 6 2 9 " / > < d 2 : a n y T y p e   z : R e f = " i 2 6 3 0 " / > < / d 1 p 1 : _ e l e m e n t s > < / d 2 : V a l u e > < / d 2 : K e y V a l u e O f a n y T y p e C o m p o n e n t C o l l e c t i o n O f a n y T y p e g W H h t R N j > < / d 1 p 1 : _ c o n t e x t C o l l e c t i o n s > < / d 1 p 1 : _ p r o p e r t i e s > < d 1 p 1 : C o n t a i n e r   z : R e f = " i 2 6 0 2 " / > < d 1 p 1 : _ l a b e l s > < d 2 : K e y V a l u e O f s t r i n g a n y T y p e > < d 2 : K e y > L a b e l < / d 2 : K e y > < d 2 : V a l u e   z : I d = " i 2 6 3 2 "   i : t y p e = " d 1 p 1 : L a b e l " > < d 1 p 1 : P a r e n t   z : R e f = " i 2 6 2 7 " / > < d 1 p 1 : U U I D > 4 f 5 9 5 1 a 7 - 1 b 0 b - 4 8 7 c - a f a f - 5 1 0 9 5 8 e 6 c b 2 d < / d 1 p 1 : U U I D > < d 1 p 1 : _ t e x t s > < d 2 : K e y V a l u e O f L a b e l . T e x t K e y s t r i n g _ S R k x G n 9 d > < d 2 : K e y > < d 1 p 1 : C o n t e x t   z : R e f = " i 1 8 " / > < d 1 p 1 : L a n g u a g e   z : R e f = " i 3 2 " / > < / d 2 : K e y > < d 2 : V a l u e > P l u t � t 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6 3 3 "   i : t y p e = " d 1 p 1 : E l e m e n t " > < d 1 p 1 : N a m e > P l u t & a m p ; 2 4 4 ; t & a m p ; 3 2 ; p a s & a m p ; 3 2 ; d & a m p ; 3 9 ; a c c o r d < / d 1 p 1 : N a m e > < d 1 p 1 : O b j e c t T y p e > E l e m e n t < / d 1 p 1 : O b j e c t T y p e > < d 1 p 1 : P a r e n t   z : R e f = " i 2 5 9 8 " / > < d 1 p 1 : U U I D > f 5 7 9 e f d 3 - c 4 e 9 - 4 1 0 6 - a 7 0 7 - b 4 7 d 3 5 e 4 0 4 3 6 < / d 1 p 1 : U U I D > < d 1 p 1 : _ p r o p e r t i e s   z : I d = " i 2 6 3 4 "   i : t y p e = " d 1 p 1 : M D M P r o p e r t i e s " > < d 1 p 1 : P a r e n t   z : R e f = " i 2 6 3 3 " / > < d 1 p 1 : U U I D > b 5 e a 1 a 4 5 - e 3 d 3 - 4 4 a c - 8 1 d d - 0 e 3 7 4 3 9 f 5 3 d 6 < / d 1 p 1 : U U I D > < d 1 p 1 : _ e l e m e n t s > < d 2 : a n y T y p e   z : I d = " i 2 6 3 5 "   i : t y p e = " d 1 p 1 : M D M P r o p e r t y " > < d 1 p 1 : N a m e > _ 2 e e f 3 1 a 0 _ c 2 7 a _ 4 7 5 3 _ 9 0 1 7 _ f 5 9 1 c 1 a 4 e b 6 2 < / d 1 p 1 : N a m e > < d 1 p 1 : P a r e n t   z : R e f = " i 2 6 3 3 " / > < d 1 p 1 : U U I D > 2 9 f a e 9 2 b - 7 1 d f - 4 a 6 a - 9 1 8 b - 8 1 1 1 c a c e c f d 6 < / d 1 p 1 : U U I D > < d 1 p 1 : C o n t a i n e r   z : R e f = " i 2 6 3 4 " / > < d 1 p 1 : V a l u e   i : t y p e = " d 1 : s t r i n g " > ' T 1 ' ! R 3 2 8 C 1 < / d 1 p 1 : V a l u e > < / d 2 : a n y T y p e > < d 2 : a n y T y p e   z : I d = " i 2 6 3 6 "   i : t y p e = " d 1 p 1 : M D M P r o p e r t y " > < d 1 p 1 : N a m e > _ 5 5 3 a c c d 5 _ 1 0 5 9 _ 4 c 0 6 _ 8 7 7 1 _ e 8 7 6 e 8 7 e 2 a 2 0 < / d 1 p 1 : N a m e > < d 1 p 1 : P a r e n t   z : R e f = " i 2 6 3 3 " / > < d 1 p 1 : U U I D > 5 1 5 7 5 a 3 c - e 1 4 a - 4 0 e 8 - b c b 6 - d 9 5 f b a 2 b 7 e 2 0 < / d 1 p 1 : U U I D > < d 1 p 1 : C o n t a i n e r   z : R e f = " i 2 6 3 4 " / > < d 1 p 1 : V a l u e   i : t y p e = " d 1 : s t r i n g " > ' T 2 ' ! R 3 2 8 C 1 < / d 1 p 1 : V a l u e > < / d 2 : a n y T y p e > < / d 1 p 1 : _ e l e m e n t s > < d 1 p 1 : _ c o n t e x t C o l l e c t i o n s > < d 2 : K e y V a l u e O f a n y T y p e C o m p o n e n t C o l l e c t i o n O f a n y T y p e g W H h t R N j > < d 2 : K e y   z : R e f = " i 1 8 " / > < d 2 : V a l u e   z : I d = " i 2 6 3 7 " > < d 1 p 1 : U U I D > b a 5 b 0 1 7 8 - 4 e 1 1 - 4 1 1 f - 8 8 8 a - d 2 5 0 3 e 1 1 8 7 0 3 < / d 1 p 1 : U U I D > < d 1 p 1 : _ e l e m e n t s > < d 2 : a n y T y p e   z : R e f = " i 2 6 3 5 " / > < d 2 : a n y T y p e   z : R e f = " i 2 6 3 6 " / > < / d 1 p 1 : _ e l e m e n t s > < / d 2 : V a l u e > < / d 2 : K e y V a l u e O f a n y T y p e C o m p o n e n t C o l l e c t i o n O f a n y T y p e g W H h t R N j > < / d 1 p 1 : _ c o n t e x t C o l l e c t i o n s > < / d 1 p 1 : _ p r o p e r t i e s > < d 1 p 1 : C o n t a i n e r   z : R e f = " i 2 6 0 2 " / > < d 1 p 1 : _ l a b e l s > < d 2 : K e y V a l u e O f s t r i n g a n y T y p e > < d 2 : K e y > L a b e l < / d 2 : K e y > < d 2 : V a l u e   z : I d = " i 2 6 3 8 "   i : t y p e = " d 1 p 1 : L a b e l " > < d 1 p 1 : P a r e n t   z : R e f = " i 2 6 3 3 " / > < d 1 p 1 : U U I D > 7 d 1 c b 8 e b - 2 4 8 e - 4 d 1 7 - 8 c 0 c - c 3 0 3 8 9 e 4 6 6 5 0 < / d 1 p 1 : U U I D > < d 1 p 1 : _ t e x t s > < d 2 : K e y V a l u e O f L a b e l . T e x t K e y s t r i n g _ S R k x G n 9 d > < d 2 : K e y > < d 1 p 1 : C o n t e x t   z : R e f = " i 1 8 " / > < d 1 p 1 : L a n g u a g e   z : R e f = " i 3 2 " / > < / d 2 : K e y > < d 2 : V a l u e > P l u t � t   p a s 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6 3 9 "   i : t y p e = " d 1 p 1 : E l e m e n t " > < d 1 p 1 : N a m e > P a s & a m p ; 3 2 ; d u & a m p ; 3 2 ; t o u t & a m p ; 3 2 ; d & a m p ; 3 9 ; a c c o r d < / d 1 p 1 : N a m e > < d 1 p 1 : O b j e c t T y p e > E l e m e n t < / d 1 p 1 : O b j e c t T y p e > < d 1 p 1 : P a r e n t   z : R e f = " i 2 5 9 8 " / > < d 1 p 1 : U U I D > 9 8 8 5 1 4 4 3 - 7 f 8 5 - 4 b 3 d - 9 8 6 6 - a 5 3 a a d 5 4 0 1 8 b < / d 1 p 1 : U U I D > < d 1 p 1 : _ p r o p e r t i e s   z : I d = " i 2 6 4 0 "   i : t y p e = " d 1 p 1 : M D M P r o p e r t i e s " > < d 1 p 1 : P a r e n t   z : R e f = " i 2 6 3 9 " / > < d 1 p 1 : U U I D > 5 d c c d c b b - 4 7 1 1 - 4 7 3 2 - 8 4 c 3 - 2 e 3 9 5 9 8 b 2 5 2 9 < / d 1 p 1 : U U I D > < d 1 p 1 : _ e l e m e n t s > < d 2 : a n y T y p e   z : I d = " i 2 6 4 1 "   i : t y p e = " d 1 p 1 : M D M P r o p e r t y " > < d 1 p 1 : N a m e > _ 2 e e f 3 1 a 0 _ c 2 7 a _ 4 7 5 3 _ 9 0 1 7 _ f 5 9 1 c 1 a 4 e b 6 2 < / d 1 p 1 : N a m e > < d 1 p 1 : P a r e n t   z : R e f = " i 2 6 3 9 " / > < d 1 p 1 : U U I D > 9 4 e 8 6 e b 6 - 1 7 c 3 - 4 d 7 5 - 8 8 1 3 - d 0 c 0 f d f b 9 e 9 3 < / d 1 p 1 : U U I D > < d 1 p 1 : C o n t a i n e r   z : R e f = " i 2 6 4 0 " / > < d 1 p 1 : V a l u e   i : t y p e = " d 1 : s t r i n g " > ' T 1 ' ! R 3 2 9 C 1 < / d 1 p 1 : V a l u e > < / d 2 : a n y T y p e > < d 2 : a n y T y p e   z : I d = " i 2 6 4 2 "   i : t y p e = " d 1 p 1 : M D M P r o p e r t y " > < d 1 p 1 : N a m e > _ 5 5 3 a c c d 5 _ 1 0 5 9 _ 4 c 0 6 _ 8 7 7 1 _ e 8 7 6 e 8 7 e 2 a 2 0 < / d 1 p 1 : N a m e > < d 1 p 1 : P a r e n t   z : R e f = " i 2 6 3 9 " / > < d 1 p 1 : U U I D > 9 e 9 7 3 5 9 6 - d 9 c 9 - 4 a a 8 - 9 5 c 8 - e b b a 5 9 7 b 5 7 e 3 < / d 1 p 1 : U U I D > < d 1 p 1 : C o n t a i n e r   z : R e f = " i 2 6 4 0 " / > < d 1 p 1 : V a l u e   i : t y p e = " d 1 : s t r i n g " > ' T 2 ' ! R 3 2 9 C 1 < / d 1 p 1 : V a l u e > < / d 2 : a n y T y p e > < / d 1 p 1 : _ e l e m e n t s > < d 1 p 1 : _ c o n t e x t C o l l e c t i o n s > < d 2 : K e y V a l u e O f a n y T y p e C o m p o n e n t C o l l e c t i o n O f a n y T y p e g W H h t R N j > < d 2 : K e y   z : R e f = " i 1 8 " / > < d 2 : V a l u e   z : I d = " i 2 6 4 3 " > < d 1 p 1 : U U I D > e f 6 1 4 5 6 4 - f 5 b b - 4 b 1 9 - a 7 0 0 - 4 4 b 4 7 e 5 8 7 9 a d < / d 1 p 1 : U U I D > < d 1 p 1 : _ e l e m e n t s > < d 2 : a n y T y p e   z : R e f = " i 2 6 4 1 " / > < d 2 : a n y T y p e   z : R e f = " i 2 6 4 2 " / > < / d 1 p 1 : _ e l e m e n t s > < / d 2 : V a l u e > < / d 2 : K e y V a l u e O f a n y T y p e C o m p o n e n t C o l l e c t i o n O f a n y T y p e g W H h t R N j > < / d 1 p 1 : _ c o n t e x t C o l l e c t i o n s > < / d 1 p 1 : _ p r o p e r t i e s > < d 1 p 1 : C o n t a i n e r   z : R e f = " i 2 6 0 2 " / > < d 1 p 1 : _ l a b e l s > < d 2 : K e y V a l u e O f s t r i n g a n y T y p e > < d 2 : K e y > L a b e l < / d 2 : K e y > < d 2 : V a l u e   z : I d = " i 2 6 4 4 "   i : t y p e = " d 1 p 1 : L a b e l " > < d 1 p 1 : P a r e n t   z : R e f = " i 2 6 3 9 " / > < d 1 p 1 : U U I D > 1 b 1 2 3 b 2 e - 4 f 7 d - 4 2 f 0 - b 2 3 9 - 7 0 f 5 d 5 6 7 6 0 f 6 < / d 1 p 1 : U U I D > < d 1 p 1 : _ t e x t s > < d 2 : K e y V a l u e O f L a b e l . T e x t K e y s t r i n g _ S R k x G n 9 d > < d 2 : K e y > < d 1 p 1 : C o n t e x t   z : R e f = " i 1 8 " / > < d 1 p 1 : L a n g u a g e   z : R e f = " i 3 2 " / > < / d 2 : K e y > < d 2 : V a l u e > P a s   d u   t o u t 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2 6 4 5 " > < d 1 p 1 : U U I D > 8 6 2 6 9 7 7 7 - 5 a 7 f - 4 5 7 7 - 9 0 e d - f 2 4 2 7 9 e f 4 c a e < / d 1 p 1 : U U I D > < d 1 p 1 : _ e l e m e n t s > < d 2 : a n y T y p e   z : R e f = " i 2 6 0 3 " / > < d 2 : a n y T y p e   z : R e f = " i 2 6 0 9 " / > < d 2 : a n y T y p e   z : R e f = " i 2 6 1 5 " / > < d 2 : a n y T y p e   z : R e f = " i 2 6 2 1 " / > < d 2 : a n y T y p e   z : R e f = " i 2 6 2 7 " / > < d 2 : a n y T y p e   z : R e f = " i 2 6 3 3 " / > < d 2 : a n y T y p e   z : R e f = " i 2 6 3 9 " / > < / 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2 6 4 6 "   i : t y p e = " d 1 p 1 : V a r i a b l e " > < d 1 p 1 : N a m e > a 5 _ i 5 & 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a m p ; 3 2 ; & a m p ; 4 5 ; & a m p ; 3 2 ; & a m p ; 4 6 ; & a m p ; 4 6 ; & a m p ; 4 6 ; & a m p ; 3 2 ; p r o p o s e & a m p ; 3 2 ; d e s & a m p ; 3 2 ; l o g e m e n t s & a m p ; 3 2 ; m i e u x & a m p ; 3 2 ; & a m p ; 2 3 3 ; q u i p & a m p ; 2 3 3 ; s & a m p ; 3 2 ; q u e & a m p ; 3 2 ; s e s & a m p ; 3 2 ; c o n c u r r e n t s < / d 1 p 1 : N a m e > < d 1 p 1 : O b j e c t T y p e > V a r i a b l e < / d 1 p 1 : O b j e c t T y p e > < d 1 p 1 : P a r e n t   z : R e f = " i 1 4 " / > < d 1 p 1 : U U I D > 3 7 2 0 9 d 7 7 - 7 2 f 3 - 4 8 3 3 - 9 b d 4 - e 4 6 f 1 6 2 6 a b 3 1 < / d 1 p 1 : U U I D > < d 1 p 1 : _ p r o p e r t i e s   z : I d = " i 2 6 4 7 "   i : t y p e = " d 1 p 1 : M D M P r o p e r t i e s " > < d 1 p 1 : P a r e n t   z : R e f = " i 2 6 4 6 " / > < d 1 p 1 : U U I D > 3 4 f 4 4 b 7 4 - 4 6 5 c - 4 e 3 8 - a 7 9 3 - 7 9 0 6 4 f 6 9 5 e a f < / d 1 p 1 : U U I D > < d 1 p 1 : _ e l e m e n t s / > < d 1 p 1 : _ c o n t e x t C o l l e c t i o n s > < d 2 : K e y V a l u e O f a n y T y p e C o m p o n e n t C o l l e c t i o n O f a n y T y p e g W H h t R N j > < d 2 : K e y   z : R e f = " i 1 8 " / > < d 2 : V a l u e   z : I d = " i 2 6 4 8 " > < d 1 p 1 : U U I D > f 0 f b a a 3 e - 0 e a f - 4 1 8 a - a 8 1 3 - b d 8 3 5 c a 5 a 7 6 a < / d 1 p 1 : U U I D > < d 1 p 1 : _ e l e m e n t s / > < / d 2 : V a l u e > < / d 2 : K e y V a l u e O f a n y T y p e C o m p o n e n t C o l l e c t i o n O f a n y T y p e g W H h t R N j > < / d 1 p 1 : _ c o n t e x t C o l l e c t i o n s > < / d 1 p 1 : _ p r o p e r t i e s > < d 1 p 1 : C o n t a i n e r   z : R e f = " i 2 7 " / > < d 1 p 1 : _ l a b e l s > < d 2 : K e y V a l u e O f s t r i n g a n y T y p e > < d 2 : K e y > L a b e l < / d 2 : K e y > < d 2 : V a l u e   z : I d = " i 2 6 4 9 "   i : t y p e = " d 1 p 1 : L a b e l " > < d 1 p 1 : P a r e n t   z : R e f = " i 2 6 4 6 " / > < d 1 p 1 : U U I D > 8 a b f e c 8 7 - 3 2 f c - 4 0 4 0 - a 6 0 4 - 7 f 1 8 f 5 0 8 b 4 7 c < / d 1 p 1 : U U I D > < d 1 p 1 : _ t e x t s > < d 2 : K e y V a l u e O f L a b e l . T e x t K e y s t r i n g _ S R k x G n 9 d > < d 2 : K e y > < d 1 p 1 : C o n t e x t   z : R e f = " i 1 8 " / > < d 1 p 1 : L a n g u a g e   z : R e f = " i 3 2 " / > < / d 2 : K e y > < d 2 : V a l u e > a 5 _ i 5 .   D i r i e z - v o u s   q u e   v o u s   � t e s   t o u t   �   f a i t   d ' a c c o r d ,   p l u t � t   d ' a c c o r d ,   p l u t � t   p a s   d ' a c c o r d   o u   p a s   d u   t o u t   d ' a c c o r d   a v e c   l e s   a f f i r m a t i o n s   s u i v a n t e s   ?   B o u y g u e s   I m m o b i l i e r . . .   -   . . .   p r o p o s e   d e s   l o g e m e n t s   m i e u x   � q u i p � s   q u e   s e s   c o n c u r r e n t s 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2 6 5 0 "   i : t y p e = " d 1 p 1 : E l e m e n t s " > < d 1 p 1 : P a r e n t   z : R e f = " i 2 6 4 6 " / > < d 1 p 1 : U U I D > 9 4 4 a d 5 a a - c d 8 d - 4 c 5 1 - 9 f d c - 5 e 2 e 0 f c 1 3 c c 7 < / d 1 p 1 : U U I D > < d 1 p 1 : _ e l e m e n t s > < d 2 : a n y T y p e   z : I d = " i 2 6 5 1 "   i : t y p e = " d 1 p 1 : E l e m e n t " > < d 1 p 1 : N a m e > B A S E < / d 1 p 1 : N a m e > < d 1 p 1 : O b j e c t T y p e > E l e m e n t < / d 1 p 1 : O b j e c t T y p e > < d 1 p 1 : P a r e n t   z : R e f = " i 2 6 4 6 " / > < d 1 p 1 : U U I D > 9 0 1 9 5 1 d 5 - c 3 4 1 - 4 8 9 3 - b b 8 7 - d 5 3 9 7 9 a c 5 7 4 5 < / d 1 p 1 : U U I D > < d 1 p 1 : _ p r o p e r t i e s   z : I d = " i 2 6 5 2 "   i : t y p e = " d 1 p 1 : M D M P r o p e r t i e s " > < d 1 p 1 : P a r e n t   z : R e f = " i 2 6 5 1 " / > < d 1 p 1 : U U I D > 0 3 7 e 1 4 e c - 7 d 0 d - 4 2 0 c - 9 3 9 f - f 1 1 0 1 8 5 2 f d c c < / d 1 p 1 : U U I D > < d 1 p 1 : _ e l e m e n t s > < d 2 : a n y T y p e   z : I d = " i 2 6 5 3 "   i : t y p e = " d 1 p 1 : M D M P r o p e r t y " > < d 1 p 1 : N a m e > _ e a 5 1 3 5 9 1 _ 0 a f 1 _ 4 8 0 1 _ 9 e 5 a _ f 7 0 2 f 6 8 9 9 a 0 b < / d 1 p 1 : N a m e > < d 1 p 1 : P a r e n t   z : R e f = " i 2 6 5 1 " / > < d 1 p 1 : U U I D > b 1 2 2 7 3 d a - d 4 a b - 4 4 e 3 - a 9 0 9 - 1 4 0 8 9 b d b d 3 4 0 < / d 1 p 1 : U U I D > < d 1 p 1 : C o n t a i n e r   z : R e f = " i 2 6 5 2 " / > < d 1 p 1 : V a l u e   i : t y p e = " d 1 : s t r i n g " > ' T 1 ' ! R 3 4 0 C 1 < / d 1 p 1 : V a l u e > < / d 2 : a n y T y p e > < d 2 : a n y T y p e   z : I d = " i 2 6 5 4 "   i : t y p e = " d 1 p 1 : M D M P r o p e r t y " > < d 1 p 1 : N a m e > _ 1 4 1 3 c 5 9 2 _ 9 8 f 0 _ 4 6 3 a _ b 5 a b _ e d f b 2 4 1 d d e 9 d < / d 1 p 1 : N a m e > < d 1 p 1 : P a r e n t   z : R e f = " i 2 6 5 1 " / > < d 1 p 1 : U U I D > 1 1 e f 8 3 2 f - 9 2 2 f - 4 f c 3 - a c 8 0 - e 6 0 b 1 1 9 d 9 2 9 f < / d 1 p 1 : U U I D > < d 1 p 1 : C o n t a i n e r   z : R e f = " i 2 6 5 2 " / > < d 1 p 1 : V a l u e   i : t y p e = " d 1 : s t r i n g " > ' T 2 ' ! R 3 4 0 C 1 < / d 1 p 1 : V a l u e > < / d 2 : a n y T y p e > < / d 1 p 1 : _ e l e m e n t s > < d 1 p 1 : _ c o n t e x t C o l l e c t i o n s > < d 2 : K e y V a l u e O f a n y T y p e C o m p o n e n t C o l l e c t i o n O f a n y T y p e g W H h t R N j > < d 2 : K e y   z : R e f = " i 1 8 " / > < d 2 : V a l u e   z : I d = " i 2 6 5 5 " > < d 1 p 1 : U U I D > 3 e 0 0 6 3 f 0 - 7 b 1 4 - 4 2 d f - 9 0 c 6 - f 6 2 d 9 5 2 d b 6 1 9 < / d 1 p 1 : U U I D > < d 1 p 1 : _ e l e m e n t s > < d 2 : a n y T y p e   z : R e f = " i 2 6 5 3 " / > < d 2 : a n y T y p e   z : R e f = " i 2 6 5 4 " / > < / d 1 p 1 : _ e l e m e n t s > < / d 2 : V a l u e > < / d 2 : K e y V a l u e O f a n y T y p e C o m p o n e n t C o l l e c t i o n O f a n y T y p e g W H h t R N j > < / d 1 p 1 : _ c o n t e x t C o l l e c t i o n s > < / d 1 p 1 : _ p r o p e r t i e s > < d 1 p 1 : C o n t a i n e r   z : R e f = " i 2 6 5 0 " / > < d 1 p 1 : _ l a b e l s > < d 2 : K e y V a l u e O f s t r i n g a n y T y p e > < d 2 : K e y > L a b e l < / d 2 : K e y > < d 2 : V a l u e   z : I d = " i 2 6 5 6 "   i : t y p e = " d 1 p 1 : L a b e l " > < d 1 p 1 : P a r e n t   z : R e f = " i 2 6 5 1 " / > < d 1 p 1 : U U I D > f 9 3 f 0 5 b a - 0 6 a 4 - 4 0 b 5 - 9 c 4 d - 7 1 9 d e e 8 4 1 2 6 c < / 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2 6 5 7 "   i : t y p e = " d 1 p 1 : E l e m e n t " > < d 1 p 1 : N a m e > S T & a m p ; 3 2 ; D & a m p ; 3 9 ; a c c o r d & a m p ; 3 2 ; & a m p ; 4 5 ; & a m p ; 3 2 ; S T & a m p ; 3 2 ; D & a m p ; 3 9 ; a c c o r d & a m p ; 3 2 ; & a m p ; 4 5 ; & a m p ; 3 2 ; S T & a m p ; 3 2 ; D & a m p ; 3 9 ; a c c o r d < / d 1 p 1 : N a m e > < d 1 p 1 : O b j e c t T y p e > E l e m e n t < / d 1 p 1 : O b j e c t T y p e > < d 1 p 1 : P a r e n t   z : R e f = " i 2 6 4 6 " / > < d 1 p 1 : U U I D > b 0 7 6 b 2 f 0 - 6 6 b 3 - 4 0 8 1 - a 1 3 7 - 6 c a 0 9 7 2 f 2 8 1 2 < / d 1 p 1 : U U I D > < d 1 p 1 : _ p r o p e r t i e s   z : I d = " i 2 6 5 8 "   i : t y p e = " d 1 p 1 : M D M P r o p e r t i e s " > < d 1 p 1 : P a r e n t   z : R e f = " i 2 6 5 7 " / > < d 1 p 1 : U U I D > b 2 5 7 e 7 d c - 3 4 f 2 - 4 d 1 d - a 6 8 5 - 2 4 3 7 4 2 6 9 a 0 b 7 < / d 1 p 1 : U U I D > < d 1 p 1 : _ e l e m e n t s > < d 2 : a n y T y p e   z : I d = " i 2 6 5 9 "   i : t y p e = " d 1 p 1 : M D M P r o p e r t y " > < d 1 p 1 : N a m e > _ e a 5 1 3 5 9 1 _ 0 a f 1 _ 4 8 0 1 _ 9 e 5 a _ f 7 0 2 f 6 8 9 9 a 0 b < / d 1 p 1 : N a m e > < d 1 p 1 : P a r e n t   z : R e f = " i 2 6 5 7 " / > < d 1 p 1 : U U I D > 2 3 3 6 e 0 3 f - 6 2 a 8 - 4 5 7 9 - 8 a e c - 2 c 4 e 2 7 c 6 a 3 5 b < / d 1 p 1 : U U I D > < d 1 p 1 : C o n t a i n e r   z : R e f = " i 2 6 5 8 " / > < d 1 p 1 : V a l u e   i : t y p e = " d 1 : s t r i n g " > ' T 1 ' ! R 3 4 1 C 1 < / d 1 p 1 : V a l u e > < / d 2 : a n y T y p e > < d 2 : a n y T y p e   z : I d = " i 2 6 6 0 "   i : t y p e = " d 1 p 1 : M D M P r o p e r t y " > < d 1 p 1 : N a m e > _ 1 4 1 3 c 5 9 2 _ 9 8 f 0 _ 4 6 3 a _ b 5 a b _ e d f b 2 4 1 d d e 9 d < / d 1 p 1 : N a m e > < d 1 p 1 : P a r e n t   z : R e f = " i 2 6 5 7 " / > < d 1 p 1 : U U I D > 6 3 1 3 a 8 7 5 - a 5 3 0 - 4 2 4 9 - 8 e c a - a a 3 6 3 1 6 0 9 5 5 9 < / d 1 p 1 : U U I D > < d 1 p 1 : C o n t a i n e r   z : R e f = " i 2 6 5 8 " / > < d 1 p 1 : V a l u e   i : t y p e = " d 1 : s t r i n g " > ' T 2 ' ! R 3 4 1 C 1 < / d 1 p 1 : V a l u e > < / d 2 : a n y T y p e > < / d 1 p 1 : _ e l e m e n t s > < d 1 p 1 : _ c o n t e x t C o l l e c t i o n s > < d 2 : K e y V a l u e O f a n y T y p e C o m p o n e n t C o l l e c t i o n O f a n y T y p e g W H h t R N j > < d 2 : K e y   z : R e f = " i 1 8 " / > < d 2 : V a l u e   z : I d = " i 2 6 6 1 " > < d 1 p 1 : U U I D > 5 0 4 a b 6 2 1 - 5 c b 6 - 4 6 e 3 - 9 4 6 a - e 2 f f f 7 f 4 9 8 6 1 < / d 1 p 1 : U U I D > < d 1 p 1 : _ e l e m e n t s > < d 2 : a n y T y p e   z : R e f = " i 2 6 5 9 " / > < d 2 : a n y T y p e   z : R e f = " i 2 6 6 0 " / > < / d 1 p 1 : _ e l e m e n t s > < / d 2 : V a l u e > < / d 2 : K e y V a l u e O f a n y T y p e C o m p o n e n t C o l l e c t i o n O f a n y T y p e g W H h t R N j > < / d 1 p 1 : _ c o n t e x t C o l l e c t i o n s > < / d 1 p 1 : _ p r o p e r t i e s > < d 1 p 1 : C o n t a i n e r   z : R e f = " i 2 6 5 0 " / > < d 1 p 1 : _ l a b e l s > < d 2 : K e y V a l u e O f s t r i n g a n y T y p e > < d 2 : K e y > L a b e l < / d 2 : K e y > < d 2 : V a l u e   z : I d = " i 2 6 6 2 "   i : t y p e = " d 1 p 1 : L a b e l " > < d 1 p 1 : P a r e n t   z : R e f = " i 2 6 5 7 " / > < d 1 p 1 : U U I D > c 1 4 c 5 2 f a - a f b 2 - 4 4 a c - 8 5 8 d - 7 2 8 3 d 2 c b 6 b 5 f < / d 1 p 1 : U U I D > < d 1 p 1 : _ t e x t s > < d 2 : K e y V a l u e O f L a b e l . T e x t K e y s t r i n g _ S R k x G n 9 d > < d 2 : K e y > < d 1 p 1 : C o n t e x t   z : R e f = " i 1 8 " / > < d 1 p 1 : L a n g u a g e   z : R e f = " i 3 2 " / > < / d 2 : K e y > < d 2 : V a l u e > S T 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6 6 3 "   i : t y p e = " d 1 p 1 : E l e m e n t " > < d 1 p 1 : N a m e > S T & a m p ; 3 2 ; P a s & a m p ; 3 2 ; d & a m p ; 3 9 ; a c c o r d & a m p ; 3 2 ; & a m p ; 4 5 ; & a m p ; 3 2 ; S T & a m p ; 3 2 ; P a s & a m p ; 3 2 ; d & a m p ; 3 9 ; a c c o r d & a m p ; 3 2 ; & a m p ; 4 5 ; & a m p ; 3 2 ; S T & a m p ; 3 2 ; P a s & a m p ; 3 2 ; d & a m p ; 3 9 ; a c c o r d < / d 1 p 1 : N a m e > < d 1 p 1 : O b j e c t T y p e > E l e m e n t < / d 1 p 1 : O b j e c t T y p e > < d 1 p 1 : P a r e n t   z : R e f = " i 2 6 4 6 " / > < d 1 p 1 : U U I D > 5 f 9 e c 7 3 2 - 6 b 5 5 - 4 f 6 b - 9 7 e 7 - b 2 c f e 0 9 9 d a 8 c < / d 1 p 1 : U U I D > < d 1 p 1 : _ p r o p e r t i e s   z : I d = " i 2 6 6 4 "   i : t y p e = " d 1 p 1 : M D M P r o p e r t i e s " > < d 1 p 1 : P a r e n t   z : R e f = " i 2 6 6 3 " / > < d 1 p 1 : U U I D > 8 5 e c 0 5 c 9 - 4 8 0 b - 4 f 9 6 - b 7 5 3 - b 7 8 d c 5 3 d 7 d b b < / d 1 p 1 : U U I D > < d 1 p 1 : _ e l e m e n t s > < d 2 : a n y T y p e   z : I d = " i 2 6 6 5 "   i : t y p e = " d 1 p 1 : M D M P r o p e r t y " > < d 1 p 1 : N a m e > _ e a 5 1 3 5 9 1 _ 0 a f 1 _ 4 8 0 1 _ 9 e 5 a _ f 7 0 2 f 6 8 9 9 a 0 b < / d 1 p 1 : N a m e > < d 1 p 1 : P a r e n t   z : R e f = " i 2 6 6 3 " / > < d 1 p 1 : U U I D > 3 f a e 8 5 5 5 - 3 1 4 5 - 4 8 7 2 - 8 e c 2 - 9 2 e 1 c 6 8 1 9 f 9 3 < / d 1 p 1 : U U I D > < d 1 p 1 : C o n t a i n e r   z : R e f = " i 2 6 6 4 " / > < d 1 p 1 : V a l u e   i : t y p e = " d 1 : s t r i n g " > ' T 1 ' ! R 3 4 2 C 1 < / d 1 p 1 : V a l u e > < / d 2 : a n y T y p e > < d 2 : a n y T y p e   z : I d = " i 2 6 6 6 "   i : t y p e = " d 1 p 1 : M D M P r o p e r t y " > < d 1 p 1 : N a m e > _ 1 4 1 3 c 5 9 2 _ 9 8 f 0 _ 4 6 3 a _ b 5 a b _ e d f b 2 4 1 d d e 9 d < / d 1 p 1 : N a m e > < d 1 p 1 : P a r e n t   z : R e f = " i 2 6 6 3 " / > < d 1 p 1 : U U I D > 7 1 0 3 7 0 e 0 - 5 0 8 a - 4 1 5 a - a a e b - 0 6 c e e e 1 f 4 3 1 b < / d 1 p 1 : U U I D > < d 1 p 1 : C o n t a i n e r   z : R e f = " i 2 6 6 4 " / > < d 1 p 1 : V a l u e   i : t y p e = " d 1 : s t r i n g " > ' T 2 ' ! R 3 4 2 C 1 < / d 1 p 1 : V a l u e > < / d 2 : a n y T y p e > < / d 1 p 1 : _ e l e m e n t s > < d 1 p 1 : _ c o n t e x t C o l l e c t i o n s > < d 2 : K e y V a l u e O f a n y T y p e C o m p o n e n t C o l l e c t i o n O f a n y T y p e g W H h t R N j > < d 2 : K e y   z : R e f = " i 1 8 " / > < d 2 : V a l u e   z : I d = " i 2 6 6 7 " > < d 1 p 1 : U U I D > 9 d 4 b a a c f - 0 a 0 d - 4 2 3 5 - 9 2 2 4 - 4 e 6 a f 6 b b 5 2 5 c < / d 1 p 1 : U U I D > < d 1 p 1 : _ e l e m e n t s > < d 2 : a n y T y p e   z : R e f = " i 2 6 6 5 " / > < d 2 : a n y T y p e   z : R e f = " i 2 6 6 6 " / > < / d 1 p 1 : _ e l e m e n t s > < / d 2 : V a l u e > < / d 2 : K e y V a l u e O f a n y T y p e C o m p o n e n t C o l l e c t i o n O f a n y T y p e g W H h t R N j > < / d 1 p 1 : _ c o n t e x t C o l l e c t i o n s > < / d 1 p 1 : _ p r o p e r t i e s > < d 1 p 1 : C o n t a i n e r   z : R e f = " i 2 6 5 0 " / > < d 1 p 1 : _ l a b e l s > < d 2 : K e y V a l u e O f s t r i n g a n y T y p e > < d 2 : K e y > L a b e l < / d 2 : K e y > < d 2 : V a l u e   z : I d = " i 2 6 6 8 "   i : t y p e = " d 1 p 1 : L a b e l " > < d 1 p 1 : P a r e n t   z : R e f = " i 2 6 6 3 " / > < d 1 p 1 : U U I D > d d a e 4 0 9 3 - d 5 b d - 4 e d d - 8 8 1 a - c 5 1 4 6 9 b 1 2 5 4 b < / d 1 p 1 : U U I D > < d 1 p 1 : _ t e x t s > < d 2 : K e y V a l u e O f L a b e l . T e x t K e y s t r i n g _ S R k x G n 9 d > < d 2 : K e y > < d 1 p 1 : C o n t e x t   z : R e f = " i 1 8 " / > < d 1 p 1 : L a n g u a g e   z : R e f = " i 3 2 " / > < / d 2 : K e y > < d 2 : V a l u e > S T   P a s 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6 6 9 "   i : t y p e = " d 1 p 1 : E l e m e n t " > < d 1 p 1 : N a m e > T o u t & a m p ; 3 2 ; & a m p ; 2 2 4 ; & a m p ; 3 2 ; f a i t & a m p ; 3 2 ; d & a m p ; 3 9 ; a c c o r d < / d 1 p 1 : N a m e > < d 1 p 1 : O b j e c t T y p e > E l e m e n t < / d 1 p 1 : O b j e c t T y p e > < d 1 p 1 : P a r e n t   z : R e f = " i 2 6 4 6 " / > < d 1 p 1 : U U I D > 1 c a c 9 2 2 a - d 6 b 5 - 4 a f 7 - 8 3 2 f - 4 9 3 7 6 6 7 6 9 8 4 8 < / d 1 p 1 : U U I D > < d 1 p 1 : _ p r o p e r t i e s   z : I d = " i 2 6 7 0 "   i : t y p e = " d 1 p 1 : M D M P r o p e r t i e s " > < d 1 p 1 : P a r e n t   z : R e f = " i 2 6 6 9 " / > < d 1 p 1 : U U I D > f 2 2 a a e 1 e - 3 e b 9 - 4 b 5 8 - a 4 b 0 - 5 a 3 2 9 3 4 f e 7 1 5 < / d 1 p 1 : U U I D > < d 1 p 1 : _ e l e m e n t s > < d 2 : a n y T y p e   z : I d = " i 2 6 7 1 "   i : t y p e = " d 1 p 1 : M D M P r o p e r t y " > < d 1 p 1 : N a m e > _ e a 5 1 3 5 9 1 _ 0 a f 1 _ 4 8 0 1 _ 9 e 5 a _ f 7 0 2 f 6 8 9 9 a 0 b < / d 1 p 1 : N a m e > < d 1 p 1 : P a r e n t   z : R e f = " i 2 6 6 9 " / > < d 1 p 1 : U U I D > 4 d 5 6 c 6 c c - 9 a 8 6 - 4 c 3 3 - 9 6 7 6 - c f 2 f 3 b 7 e 3 9 c 6 < / d 1 p 1 : U U I D > < d 1 p 1 : C o n t a i n e r   z : R e f = " i 2 6 7 0 " / > < d 1 p 1 : V a l u e   i : t y p e = " d 1 : s t r i n g " > ' T 1 ' ! R 3 4 3 C 1 < / d 1 p 1 : V a l u e > < / d 2 : a n y T y p e > < d 2 : a n y T y p e   z : I d = " i 2 6 7 2 "   i : t y p e = " d 1 p 1 : M D M P r o p e r t y " > < d 1 p 1 : N a m e > _ 1 4 1 3 c 5 9 2 _ 9 8 f 0 _ 4 6 3 a _ b 5 a b _ e d f b 2 4 1 d d e 9 d < / d 1 p 1 : N a m e > < d 1 p 1 : P a r e n t   z : R e f = " i 2 6 6 9 " / > < d 1 p 1 : U U I D > e 9 f 2 c 6 c f - f 0 9 2 - 4 c 1 8 - a 3 8 b - 8 a a 1 5 4 0 7 3 a 8 2 < / d 1 p 1 : U U I D > < d 1 p 1 : C o n t a i n e r   z : R e f = " i 2 6 7 0 " / > < d 1 p 1 : V a l u e   i : t y p e = " d 1 : s t r i n g " > ' T 2 ' ! R 3 4 3 C 1 < / d 1 p 1 : V a l u e > < / d 2 : a n y T y p e > < / d 1 p 1 : _ e l e m e n t s > < d 1 p 1 : _ c o n t e x t C o l l e c t i o n s > < d 2 : K e y V a l u e O f a n y T y p e C o m p o n e n t C o l l e c t i o n O f a n y T y p e g W H h t R N j > < d 2 : K e y   z : R e f = " i 1 8 " / > < d 2 : V a l u e   z : I d = " i 2 6 7 3 " > < d 1 p 1 : U U I D > f 7 e 2 e a 2 5 - 2 9 5 a - 4 f 3 3 - 8 8 8 8 - 9 2 b 1 a 5 d 4 a 6 4 a < / d 1 p 1 : U U I D > < d 1 p 1 : _ e l e m e n t s > < d 2 : a n y T y p e   z : R e f = " i 2 6 7 1 " / > < d 2 : a n y T y p e   z : R e f = " i 2 6 7 2 " / > < / d 1 p 1 : _ e l e m e n t s > < / d 2 : V a l u e > < / d 2 : K e y V a l u e O f a n y T y p e C o m p o n e n t C o l l e c t i o n O f a n y T y p e g W H h t R N j > < / d 1 p 1 : _ c o n t e x t C o l l e c t i o n s > < / d 1 p 1 : _ p r o p e r t i e s > < d 1 p 1 : C o n t a i n e r   z : R e f = " i 2 6 5 0 " / > < d 1 p 1 : _ l a b e l s > < d 2 : K e y V a l u e O f s t r i n g a n y T y p e > < d 2 : K e y > L a b e l < / d 2 : K e y > < d 2 : V a l u e   z : I d = " i 2 6 7 4 "   i : t y p e = " d 1 p 1 : L a b e l " > < d 1 p 1 : P a r e n t   z : R e f = " i 2 6 6 9 " / > < d 1 p 1 : U U I D > d 3 7 1 b f 4 0 - 5 f 2 3 - 4 f 1 4 - 8 5 6 7 - 0 b 2 0 7 d 6 a e 1 7 0 < / d 1 p 1 : U U I D > < d 1 p 1 : _ t e x t s > < d 2 : K e y V a l u e O f L a b e l . T e x t K e y s t r i n g _ S R k x G n 9 d > < d 2 : K e y > < d 1 p 1 : C o n t e x t   z : R e f = " i 1 8 " / > < d 1 p 1 : L a n g u a g e   z : R e f = " i 3 2 " / > < / d 2 : K e y > < d 2 : V a l u e > T o u t   �   f a i t 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6 7 5 "   i : t y p e = " d 1 p 1 : E l e m e n t " > < d 1 p 1 : N a m e > P l u t & a m p ; 2 4 4 ; t & a m p ; 3 2 ; d & a m p ; 3 9 ; a c c o r d < / d 1 p 1 : N a m e > < d 1 p 1 : O b j e c t T y p e > E l e m e n t < / d 1 p 1 : O b j e c t T y p e > < d 1 p 1 : P a r e n t   z : R e f = " i 2 6 4 6 " / > < d 1 p 1 : U U I D > 0 e f 6 b 7 1 8 - 1 a 3 4 - 4 c a 5 - 9 7 a 2 - 1 f 6 7 7 4 e 4 9 b b 2 < / d 1 p 1 : U U I D > < d 1 p 1 : _ p r o p e r t i e s   z : I d = " i 2 6 7 6 "   i : t y p e = " d 1 p 1 : M D M P r o p e r t i e s " > < d 1 p 1 : P a r e n t   z : R e f = " i 2 6 7 5 " / > < d 1 p 1 : U U I D > 8 8 7 7 f 9 5 4 - 9 c a 5 - 4 3 f 2 - a 5 0 9 - 8 0 7 6 d 9 e 3 f 4 b 0 < / d 1 p 1 : U U I D > < d 1 p 1 : _ e l e m e n t s > < d 2 : a n y T y p e   z : I d = " i 2 6 7 7 "   i : t y p e = " d 1 p 1 : M D M P r o p e r t y " > < d 1 p 1 : N a m e > _ e a 5 1 3 5 9 1 _ 0 a f 1 _ 4 8 0 1 _ 9 e 5 a _ f 7 0 2 f 6 8 9 9 a 0 b < / d 1 p 1 : N a m e > < d 1 p 1 : P a r e n t   z : R e f = " i 2 6 7 5 " / > < d 1 p 1 : U U I D > 8 3 e 4 b 5 3 f - 9 d 4 e - 4 a f 5 - a 1 9 d - 0 2 7 3 a 4 a 3 2 e b 6 < / d 1 p 1 : U U I D > < d 1 p 1 : C o n t a i n e r   z : R e f = " i 2 6 7 6 " / > < d 1 p 1 : V a l u e   i : t y p e = " d 1 : s t r i n g " > ' T 1 ' ! R 3 4 4 C 1 < / d 1 p 1 : V a l u e > < / d 2 : a n y T y p e > < d 2 : a n y T y p e   z : I d = " i 2 6 7 8 "   i : t y p e = " d 1 p 1 : M D M P r o p e r t y " > < d 1 p 1 : N a m e > _ 1 4 1 3 c 5 9 2 _ 9 8 f 0 _ 4 6 3 a _ b 5 a b _ e d f b 2 4 1 d d e 9 d < / d 1 p 1 : N a m e > < d 1 p 1 : P a r e n t   z : R e f = " i 2 6 7 5 " / > < d 1 p 1 : U U I D > 4 5 2 f f 1 8 6 - f 6 d 4 - 4 1 b 8 - a b e b - 5 7 8 b f 3 8 e 6 3 6 e < / d 1 p 1 : U U I D > < d 1 p 1 : C o n t a i n e r   z : R e f = " i 2 6 7 6 " / > < d 1 p 1 : V a l u e   i : t y p e = " d 1 : s t r i n g " > ' T 2 ' ! R 3 4 4 C 1 < / d 1 p 1 : V a l u e > < / d 2 : a n y T y p e > < / d 1 p 1 : _ e l e m e n t s > < d 1 p 1 : _ c o n t e x t C o l l e c t i o n s > < d 2 : K e y V a l u e O f a n y T y p e C o m p o n e n t C o l l e c t i o n O f a n y T y p e g W H h t R N j > < d 2 : K e y   z : R e f = " i 1 8 " / > < d 2 : V a l u e   z : I d = " i 2 6 7 9 " > < d 1 p 1 : U U I D > d d 6 c 2 3 0 4 - 9 8 c 3 - 4 1 5 9 - 9 7 f 3 - 4 3 0 6 0 1 4 7 0 f 9 3 < / d 1 p 1 : U U I D > < d 1 p 1 : _ e l e m e n t s > < d 2 : a n y T y p e   z : R e f = " i 2 6 7 7 " / > < d 2 : a n y T y p e   z : R e f = " i 2 6 7 8 " / > < / d 1 p 1 : _ e l e m e n t s > < / d 2 : V a l u e > < / d 2 : K e y V a l u e O f a n y T y p e C o m p o n e n t C o l l e c t i o n O f a n y T y p e g W H h t R N j > < / d 1 p 1 : _ c o n t e x t C o l l e c t i o n s > < / d 1 p 1 : _ p r o p e r t i e s > < d 1 p 1 : C o n t a i n e r   z : R e f = " i 2 6 5 0 " / > < d 1 p 1 : _ l a b e l s > < d 2 : K e y V a l u e O f s t r i n g a n y T y p e > < d 2 : K e y > L a b e l < / d 2 : K e y > < d 2 : V a l u e   z : I d = " i 2 6 8 0 "   i : t y p e = " d 1 p 1 : L a b e l " > < d 1 p 1 : P a r e n t   z : R e f = " i 2 6 7 5 " / > < d 1 p 1 : U U I D > 5 6 f 6 6 e e b - e b 8 0 - 4 f d 0 - b 0 b 9 - 3 a 5 3 6 3 5 e 8 4 7 f < / d 1 p 1 : U U I D > < d 1 p 1 : _ t e x t s > < d 2 : K e y V a l u e O f L a b e l . T e x t K e y s t r i n g _ S R k x G n 9 d > < d 2 : K e y > < d 1 p 1 : C o n t e x t   z : R e f = " i 1 8 " / > < d 1 p 1 : L a n g u a g e   z : R e f = " i 3 2 " / > < / d 2 : K e y > < d 2 : V a l u e > P l u t � t 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6 8 1 "   i : t y p e = " d 1 p 1 : E l e m e n t " > < d 1 p 1 : N a m e > P l u t & a m p ; 2 4 4 ; t & a m p ; 3 2 ; p a s & a m p ; 3 2 ; d & a m p ; 3 9 ; a c c o r d < / d 1 p 1 : N a m e > < d 1 p 1 : O b j e c t T y p e > E l e m e n t < / d 1 p 1 : O b j e c t T y p e > < d 1 p 1 : P a r e n t   z : R e f = " i 2 6 4 6 " / > < d 1 p 1 : U U I D > 6 c c 4 d b b e - 6 6 8 6 - 4 c 8 b - 9 a 3 c - 5 0 7 b d 4 4 4 0 8 a 2 < / d 1 p 1 : U U I D > < d 1 p 1 : _ p r o p e r t i e s   z : I d = " i 2 6 8 2 "   i : t y p e = " d 1 p 1 : M D M P r o p e r t i e s " > < d 1 p 1 : P a r e n t   z : R e f = " i 2 6 8 1 " / > < d 1 p 1 : U U I D > e 4 d 1 4 0 1 a - c d 0 8 - 4 a 7 a - a 7 5 b - d 8 9 7 4 8 c 7 d b f e < / d 1 p 1 : U U I D > < d 1 p 1 : _ e l e m e n t s > < d 2 : a n y T y p e   z : I d = " i 2 6 8 3 "   i : t y p e = " d 1 p 1 : M D M P r o p e r t y " > < d 1 p 1 : N a m e > _ e a 5 1 3 5 9 1 _ 0 a f 1 _ 4 8 0 1 _ 9 e 5 a _ f 7 0 2 f 6 8 9 9 a 0 b < / d 1 p 1 : N a m e > < d 1 p 1 : P a r e n t   z : R e f = " i 2 6 8 1 " / > < d 1 p 1 : U U I D > b 2 0 8 5 e a e - 6 5 3 4 - 4 d b d - 8 2 3 6 - 8 0 e 3 8 c 1 9 2 d c 6 < / d 1 p 1 : U U I D > < d 1 p 1 : C o n t a i n e r   z : R e f = " i 2 6 8 2 " / > < d 1 p 1 : V a l u e   i : t y p e = " d 1 : s t r i n g " > ' T 1 ' ! R 3 4 5 C 1 < / d 1 p 1 : V a l u e > < / d 2 : a n y T y p e > < d 2 : a n y T y p e   z : I d = " i 2 6 8 4 "   i : t y p e = " d 1 p 1 : M D M P r o p e r t y " > < d 1 p 1 : N a m e > _ 1 4 1 3 c 5 9 2 _ 9 8 f 0 _ 4 6 3 a _ b 5 a b _ e d f b 2 4 1 d d e 9 d < / d 1 p 1 : N a m e > < d 1 p 1 : P a r e n t   z : R e f = " i 2 6 8 1 " / > < d 1 p 1 : U U I D > 6 5 7 3 8 6 0 e - 5 f 3 e - 4 c 9 a - 9 4 2 e - 8 0 6 1 6 5 9 8 3 e 9 9 < / d 1 p 1 : U U I D > < d 1 p 1 : C o n t a i n e r   z : R e f = " i 2 6 8 2 " / > < d 1 p 1 : V a l u e   i : t y p e = " d 1 : s t r i n g " > ' T 2 ' ! R 3 4 5 C 1 < / d 1 p 1 : V a l u e > < / d 2 : a n y T y p e > < / d 1 p 1 : _ e l e m e n t s > < d 1 p 1 : _ c o n t e x t C o l l e c t i o n s > < d 2 : K e y V a l u e O f a n y T y p e C o m p o n e n t C o l l e c t i o n O f a n y T y p e g W H h t R N j > < d 2 : K e y   z : R e f = " i 1 8 " / > < d 2 : V a l u e   z : I d = " i 2 6 8 5 " > < d 1 p 1 : U U I D > 2 2 c 3 2 0 9 7 - b 2 4 0 - 4 0 c d - b 8 5 d - a b 7 4 0 b 8 d d a 1 0 < / d 1 p 1 : U U I D > < d 1 p 1 : _ e l e m e n t s > < d 2 : a n y T y p e   z : R e f = " i 2 6 8 3 " / > < d 2 : a n y T y p e   z : R e f = " i 2 6 8 4 " / > < / d 1 p 1 : _ e l e m e n t s > < / d 2 : V a l u e > < / d 2 : K e y V a l u e O f a n y T y p e C o m p o n e n t C o l l e c t i o n O f a n y T y p e g W H h t R N j > < / d 1 p 1 : _ c o n t e x t C o l l e c t i o n s > < / d 1 p 1 : _ p r o p e r t i e s > < d 1 p 1 : C o n t a i n e r   z : R e f = " i 2 6 5 0 " / > < d 1 p 1 : _ l a b e l s > < d 2 : K e y V a l u e O f s t r i n g a n y T y p e > < d 2 : K e y > L a b e l < / d 2 : K e y > < d 2 : V a l u e   z : I d = " i 2 6 8 6 "   i : t y p e = " d 1 p 1 : L a b e l " > < d 1 p 1 : P a r e n t   z : R e f = " i 2 6 8 1 " / > < d 1 p 1 : U U I D > f 4 c a 4 8 e f - a 3 8 c - 4 4 f 4 - 9 b 8 8 - 8 7 a 7 4 8 c 4 b f c 9 < / d 1 p 1 : U U I D > < d 1 p 1 : _ t e x t s > < d 2 : K e y V a l u e O f L a b e l . T e x t K e y s t r i n g _ S R k x G n 9 d > < d 2 : K e y > < d 1 p 1 : C o n t e x t   z : R e f = " i 1 8 " / > < d 1 p 1 : L a n g u a g e   z : R e f = " i 3 2 " / > < / d 2 : K e y > < d 2 : V a l u e > P l u t � t   p a s 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6 8 7 "   i : t y p e = " d 1 p 1 : E l e m e n t " > < d 1 p 1 : N a m e > P a s & a m p ; 3 2 ; d u & a m p ; 3 2 ; t o u t & a m p ; 3 2 ; d & a m p ; 3 9 ; a c c o r d < / d 1 p 1 : N a m e > < d 1 p 1 : O b j e c t T y p e > E l e m e n t < / d 1 p 1 : O b j e c t T y p e > < d 1 p 1 : P a r e n t   z : R e f = " i 2 6 4 6 " / > < d 1 p 1 : U U I D > d d d 9 5 f f 3 - a 3 3 a - 4 9 0 0 - b 2 0 9 - 0 1 c 9 9 1 8 9 e d a a < / d 1 p 1 : U U I D > < d 1 p 1 : _ p r o p e r t i e s   z : I d = " i 2 6 8 8 "   i : t y p e = " d 1 p 1 : M D M P r o p e r t i e s " > < d 1 p 1 : P a r e n t   z : R e f = " i 2 6 8 7 " / > < d 1 p 1 : U U I D > a e 0 d 7 e f a - d a d 9 - 4 d b 6 - 9 2 7 9 - 8 8 4 3 a a 9 e 6 a 7 1 < / d 1 p 1 : U U I D > < d 1 p 1 : _ e l e m e n t s > < d 2 : a n y T y p e   z : I d = " i 2 6 8 9 "   i : t y p e = " d 1 p 1 : M D M P r o p e r t y " > < d 1 p 1 : N a m e > _ e a 5 1 3 5 9 1 _ 0 a f 1 _ 4 8 0 1 _ 9 e 5 a _ f 7 0 2 f 6 8 9 9 a 0 b < / d 1 p 1 : N a m e > < d 1 p 1 : P a r e n t   z : R e f = " i 2 6 8 7 " / > < d 1 p 1 : U U I D > a 4 c 6 a b d 6 - 6 c b 6 - 4 4 2 c - a 3 d d - e 7 9 4 2 0 d d 9 7 0 e < / d 1 p 1 : U U I D > < d 1 p 1 : C o n t a i n e r   z : R e f = " i 2 6 8 8 " / > < d 1 p 1 : V a l u e   i : t y p e = " d 1 : s t r i n g " > ' T 1 ' ! R 3 4 6 C 1 < / d 1 p 1 : V a l u e > < / d 2 : a n y T y p e > < d 2 : a n y T y p e   z : I d = " i 2 6 9 0 "   i : t y p e = " d 1 p 1 : M D M P r o p e r t y " > < d 1 p 1 : N a m e > _ 1 4 1 3 c 5 9 2 _ 9 8 f 0 _ 4 6 3 a _ b 5 a b _ e d f b 2 4 1 d d e 9 d < / d 1 p 1 : N a m e > < d 1 p 1 : P a r e n t   z : R e f = " i 2 6 8 7 " / > < d 1 p 1 : U U I D > 3 c 5 f a 3 9 d - f a 8 b - 4 3 4 f - a 6 b a - 6 3 4 7 4 6 6 7 c 7 3 0 < / d 1 p 1 : U U I D > < d 1 p 1 : C o n t a i n e r   z : R e f = " i 2 6 8 8 " / > < d 1 p 1 : V a l u e   i : t y p e = " d 1 : s t r i n g " > ' T 2 ' ! R 3 4 6 C 1 < / d 1 p 1 : V a l u e > < / d 2 : a n y T y p e > < / d 1 p 1 : _ e l e m e n t s > < d 1 p 1 : _ c o n t e x t C o l l e c t i o n s > < d 2 : K e y V a l u e O f a n y T y p e C o m p o n e n t C o l l e c t i o n O f a n y T y p e g W H h t R N j > < d 2 : K e y   z : R e f = " i 1 8 " / > < d 2 : V a l u e   z : I d = " i 2 6 9 1 " > < d 1 p 1 : U U I D > 0 b 2 1 8 b a b - b c a 5 - 4 d 2 b - 8 8 4 2 - a e 7 5 4 d d c d f b 0 < / d 1 p 1 : U U I D > < d 1 p 1 : _ e l e m e n t s > < d 2 : a n y T y p e   z : R e f = " i 2 6 8 9 " / > < d 2 : a n y T y p e   z : R e f = " i 2 6 9 0 " / > < / d 1 p 1 : _ e l e m e n t s > < / d 2 : V a l u e > < / d 2 : K e y V a l u e O f a n y T y p e C o m p o n e n t C o l l e c t i o n O f a n y T y p e g W H h t R N j > < / d 1 p 1 : _ c o n t e x t C o l l e c t i o n s > < / d 1 p 1 : _ p r o p e r t i e s > < d 1 p 1 : C o n t a i n e r   z : R e f = " i 2 6 5 0 " / > < d 1 p 1 : _ l a b e l s > < d 2 : K e y V a l u e O f s t r i n g a n y T y p e > < d 2 : K e y > L a b e l < / d 2 : K e y > < d 2 : V a l u e   z : I d = " i 2 6 9 2 "   i : t y p e = " d 1 p 1 : L a b e l " > < d 1 p 1 : P a r e n t   z : R e f = " i 2 6 8 7 " / > < d 1 p 1 : U U I D > e c 5 e 5 0 0 e - 1 5 1 a - 4 4 f 1 - a b f d - f 4 7 3 6 a c a 2 a 3 2 < / d 1 p 1 : U U I D > < d 1 p 1 : _ t e x t s > < d 2 : K e y V a l u e O f L a b e l . T e x t K e y s t r i n g _ S R k x G n 9 d > < d 2 : K e y > < d 1 p 1 : C o n t e x t   z : R e f = " i 1 8 " / > < d 1 p 1 : L a n g u a g e   z : R e f = " i 3 2 " / > < / d 2 : K e y > < d 2 : V a l u e > P a s   d u   t o u t 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2 6 9 3 " > < d 1 p 1 : U U I D > 9 2 a 6 a 1 e 8 - 4 5 6 e - 4 8 4 c - 8 3 e 1 - a 5 2 2 0 3 a 2 c 8 3 d < / d 1 p 1 : U U I D > < d 1 p 1 : _ e l e m e n t s > < d 2 : a n y T y p e   z : R e f = " i 2 6 5 1 " / > < d 2 : a n y T y p e   z : R e f = " i 2 6 5 7 " / > < d 2 : a n y T y p e   z : R e f = " i 2 6 6 3 " / > < d 2 : a n y T y p e   z : R e f = " i 2 6 6 9 " / > < d 2 : a n y T y p e   z : R e f = " i 2 6 7 5 " / > < d 2 : a n y T y p e   z : R e f = " i 2 6 8 1 " / > < d 2 : a n y T y p e   z : R e f = " i 2 6 8 7 " / > < / 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2 6 9 4 "   i : t y p e = " d 1 p 1 : V a r i a b l e " > < d 1 p 1 : N a m e > a 5 _ i 6 & 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a m p ; 3 2 ; & a m p ; 4 5 ; & a m p ; 3 2 ; & a m p ; 4 6 ; & a m p ; 4 6 ; & a m p ; 4 6 ; & a m p ; 3 2 ; e s t & a m p ; 3 2 ; l e & a m p ; 3 2 ; s e u l & a m p ; 3 2 ; p r o m o t e u r & a m p ; 3 2 ; & a m p ; 2 2 4 ; & a m p ; 3 2 ; i n c l u r e & a m p ; 3 2 ; d e & a m p ; 3 2 ; l a & a m p ; 3 2 ; d o m o t i q u e & a m p ; 3 2 ; d a n s & a m p ; 3 2 ; s e s & a m p ; 3 2 ; l o g e m e n t s < / d 1 p 1 : N a m e > < d 1 p 1 : O b j e c t T y p e > V a r i a b l e < / d 1 p 1 : O b j e c t T y p e > < d 1 p 1 : P a r e n t   z : R e f = " i 1 4 " / > < d 1 p 1 : U U I D > f f e 8 a 7 a 6 - 1 5 4 6 - 4 6 f 9 - b a 2 e - 7 5 1 2 0 a 6 4 8 7 1 9 < / d 1 p 1 : U U I D > < d 1 p 1 : _ p r o p e r t i e s   z : I d = " i 2 6 9 5 "   i : t y p e = " d 1 p 1 : M D M P r o p e r t i e s " > < d 1 p 1 : P a r e n t   z : R e f = " i 2 6 9 4 " / > < d 1 p 1 : U U I D > a 8 1 a 4 9 2 d - 7 4 9 9 - 4 3 4 3 - b 1 2 f - a 5 4 6 d 4 d b 1 a a 0 < / d 1 p 1 : U U I D > < d 1 p 1 : _ e l e m e n t s / > < d 1 p 1 : _ c o n t e x t C o l l e c t i o n s > < d 2 : K e y V a l u e O f a n y T y p e C o m p o n e n t C o l l e c t i o n O f a n y T y p e g W H h t R N j > < d 2 : K e y   z : R e f = " i 1 8 " / > < d 2 : V a l u e   z : I d = " i 2 6 9 6 " > < d 1 p 1 : U U I D > 0 f 8 c 6 5 1 8 - b 5 a 1 - 4 c 7 d - 8 0 f f - 0 2 4 7 c d 5 c a b 7 9 < / d 1 p 1 : U U I D > < d 1 p 1 : _ e l e m e n t s / > < / d 2 : V a l u e > < / d 2 : K e y V a l u e O f a n y T y p e C o m p o n e n t C o l l e c t i o n O f a n y T y p e g W H h t R N j > < / d 1 p 1 : _ c o n t e x t C o l l e c t i o n s > < / d 1 p 1 : _ p r o p e r t i e s > < d 1 p 1 : C o n t a i n e r   z : R e f = " i 2 7 " / > < d 1 p 1 : _ l a b e l s > < d 2 : K e y V a l u e O f s t r i n g a n y T y p e > < d 2 : K e y > L a b e l < / d 2 : K e y > < d 2 : V a l u e   z : I d = " i 2 6 9 7 "   i : t y p e = " d 1 p 1 : L a b e l " > < d 1 p 1 : P a r e n t   z : R e f = " i 2 6 9 4 " / > < d 1 p 1 : U U I D > d c 0 c 3 8 c 8 - e 6 c 8 - 4 d 5 b - b e d 3 - 7 6 9 4 4 6 e 6 6 d a 4 < / d 1 p 1 : U U I D > < d 1 p 1 : _ t e x t s > < d 2 : K e y V a l u e O f L a b e l . T e x t K e y s t r i n g _ S R k x G n 9 d > < d 2 : K e y > < d 1 p 1 : C o n t e x t   z : R e f = " i 1 8 " / > < d 1 p 1 : L a n g u a g e   z : R e f = " i 3 2 " / > < / d 2 : K e y > < d 2 : V a l u e > a 5 _ i 6 .   D i r i e z - v o u s   q u e   v o u s   � t e s   t o u t   �   f a i t   d ' a c c o r d ,   p l u t � t   d ' a c c o r d ,   p l u t � t   p a s   d ' a c c o r d   o u   p a s   d u   t o u t   d ' a c c o r d   a v e c   l e s   a f f i r m a t i o n s   s u i v a n t e s   ?   B o u y g u e s   I m m o b i l i e r . . .   -   . . .   e s t   l e   s e u l   p r o m o t e u r   �   i n c l u r e   d e   l a   d o m o t i q u e   d a n s   s e s   l o g e m e n t s 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2 6 9 8 "   i : t y p e = " d 1 p 1 : E l e m e n t s " > < d 1 p 1 : P a r e n t   z : R e f = " i 2 6 9 4 " / > < d 1 p 1 : U U I D > 8 5 c 6 d 2 3 d - 7 b e f - 4 3 2 e - 9 0 6 e - c a 8 b 1 c 9 e 1 1 5 4 < / d 1 p 1 : U U I D > < d 1 p 1 : _ e l e m e n t s > < d 2 : a n y T y p e   z : I d = " i 2 6 9 9 "   i : t y p e = " d 1 p 1 : E l e m e n t " > < d 1 p 1 : N a m e > B A S E < / d 1 p 1 : N a m e > < d 1 p 1 : O b j e c t T y p e > E l e m e n t < / d 1 p 1 : O b j e c t T y p e > < d 1 p 1 : P a r e n t   z : R e f = " i 2 6 9 4 " / > < d 1 p 1 : U U I D > 6 b 0 a b 5 8 3 - b f 4 8 - 4 d 5 5 - a 1 a 5 - c 1 3 8 6 6 c b 3 f 2 a < / d 1 p 1 : U U I D > < d 1 p 1 : _ p r o p e r t i e s   z : I d = " i 2 7 0 0 "   i : t y p e = " d 1 p 1 : M D M P r o p e r t i e s " > < d 1 p 1 : P a r e n t   z : R e f = " i 2 6 9 9 " / > < d 1 p 1 : U U I D > 4 d 6 3 4 0 a 9 - c b 0 d - 4 6 a a - 8 7 c f - 0 9 6 9 b c 2 d 2 2 9 3 < / d 1 p 1 : U U I D > < d 1 p 1 : _ e l e m e n t s > < d 2 : a n y T y p e   z : I d = " i 2 7 0 1 "   i : t y p e = " d 1 p 1 : M D M P r o p e r t y " > < d 1 p 1 : N a m e > _ 4 b 0 6 9 3 e c _ 0 7 e 3 _ 4 b 2 7 _ 8 d e d _ 2 a 6 9 e 6 1 3 d 8 5 5 < / d 1 p 1 : N a m e > < d 1 p 1 : P a r e n t   z : R e f = " i 2 6 9 9 " / > < d 1 p 1 : U U I D > a 2 8 7 3 d 0 5 - b 3 9 1 - 4 a b c - 9 f b a - 6 6 5 7 4 f 1 8 4 b 8 0 < / d 1 p 1 : U U I D > < d 1 p 1 : C o n t a i n e r   z : R e f = " i 2 7 0 0 " / > < d 1 p 1 : V a l u e   i : t y p e = " d 1 : s t r i n g " > ' T 1 ' ! R 3 5 7 C 1 < / d 1 p 1 : V a l u e > < / d 2 : a n y T y p e > < d 2 : a n y T y p e   z : I d = " i 2 7 0 2 "   i : t y p e = " d 1 p 1 : M D M P r o p e r t y " > < d 1 p 1 : N a m e > _ 3 2 d 7 d 8 7 7 _ 8 9 b 2 _ 4 a 4 f _ a f e a _ 3 d b 7 f 2 9 7 c 9 8 7 < / d 1 p 1 : N a m e > < d 1 p 1 : P a r e n t   z : R e f = " i 2 6 9 9 " / > < d 1 p 1 : U U I D > b 7 0 d 8 a 1 a - f 5 0 b - 4 b 5 3 - b 5 8 c - 0 9 8 a 2 8 c 8 f 7 a f < / d 1 p 1 : U U I D > < d 1 p 1 : C o n t a i n e r   z : R e f = " i 2 7 0 0 " / > < d 1 p 1 : V a l u e   i : t y p e = " d 1 : s t r i n g " > ' T 2 ' ! R 3 5 7 C 1 < / d 1 p 1 : V a l u e > < / d 2 : a n y T y p e > < / d 1 p 1 : _ e l e m e n t s > < d 1 p 1 : _ c o n t e x t C o l l e c t i o n s > < d 2 : K e y V a l u e O f a n y T y p e C o m p o n e n t C o l l e c t i o n O f a n y T y p e g W H h t R N j > < d 2 : K e y   z : R e f = " i 1 8 " / > < d 2 : V a l u e   z : I d = " i 2 7 0 3 " > < d 1 p 1 : U U I D > 2 d 5 9 2 8 4 2 - 9 3 c 7 - 4 a 9 9 - b 9 d 1 - 2 5 9 f c 3 2 0 c 6 f 8 < / d 1 p 1 : U U I D > < d 1 p 1 : _ e l e m e n t s > < d 2 : a n y T y p e   z : R e f = " i 2 7 0 1 " / > < d 2 : a n y T y p e   z : R e f = " i 2 7 0 2 " / > < / d 1 p 1 : _ e l e m e n t s > < / d 2 : V a l u e > < / d 2 : K e y V a l u e O f a n y T y p e C o m p o n e n t C o l l e c t i o n O f a n y T y p e g W H h t R N j > < / d 1 p 1 : _ c o n t e x t C o l l e c t i o n s > < / d 1 p 1 : _ p r o p e r t i e s > < d 1 p 1 : C o n t a i n e r   z : R e f = " i 2 6 9 8 " / > < d 1 p 1 : _ l a b e l s > < d 2 : K e y V a l u e O f s t r i n g a n y T y p e > < d 2 : K e y > L a b e l < / d 2 : K e y > < d 2 : V a l u e   z : I d = " i 2 7 0 4 "   i : t y p e = " d 1 p 1 : L a b e l " > < d 1 p 1 : P a r e n t   z : R e f = " i 2 6 9 9 " / > < d 1 p 1 : U U I D > c 7 e 3 f 9 a 5 - 1 6 5 7 - 4 2 e 6 - b 8 f a - 8 f 8 b b 9 7 f 7 3 f c < / 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2 7 0 5 "   i : t y p e = " d 1 p 1 : E l e m e n t " > < d 1 p 1 : N a m e > S T & a m p ; 3 2 ; D & a m p ; 3 9 ; a c c o r d & a m p ; 3 2 ; & a m p ; 4 5 ; & a m p ; 3 2 ; S T & a m p ; 3 2 ; D & a m p ; 3 9 ; a c c o r d & a m p ; 3 2 ; & a m p ; 4 5 ; & a m p ; 3 2 ; S T & a m p ; 3 2 ; D & a m p ; 3 9 ; a c c o r d < / d 1 p 1 : N a m e > < d 1 p 1 : O b j e c t T y p e > E l e m e n t < / d 1 p 1 : O b j e c t T y p e > < d 1 p 1 : P a r e n t   z : R e f = " i 2 6 9 4 " / > < d 1 p 1 : U U I D > 0 e b 2 7 2 b 4 - a 7 d 7 - 4 3 6 8 - 8 2 e 2 - d f f a 1 b f 7 b f e 2 < / d 1 p 1 : U U I D > < d 1 p 1 : _ p r o p e r t i e s   z : I d = " i 2 7 0 6 "   i : t y p e = " d 1 p 1 : M D M P r o p e r t i e s " > < d 1 p 1 : P a r e n t   z : R e f = " i 2 7 0 5 " / > < d 1 p 1 : U U I D > d e 5 0 9 d a a - 8 7 6 0 - 4 2 5 f - a 1 c e - d 8 f 0 6 7 4 d b f 1 a < / d 1 p 1 : U U I D > < d 1 p 1 : _ e l e m e n t s > < d 2 : a n y T y p e   z : I d = " i 2 7 0 7 "   i : t y p e = " d 1 p 1 : M D M P r o p e r t y " > < d 1 p 1 : N a m e > _ 4 b 0 6 9 3 e c _ 0 7 e 3 _ 4 b 2 7 _ 8 d e d _ 2 a 6 9 e 6 1 3 d 8 5 5 < / d 1 p 1 : N a m e > < d 1 p 1 : P a r e n t   z : R e f = " i 2 7 0 5 " / > < d 1 p 1 : U U I D > b a f 4 e 7 7 6 - 5 d 3 5 - 4 a 4 8 - 9 a b 7 - 3 1 b 5 3 2 1 f 8 d 0 0 < / d 1 p 1 : U U I D > < d 1 p 1 : C o n t a i n e r   z : R e f = " i 2 7 0 6 " / > < d 1 p 1 : V a l u e   i : t y p e = " d 1 : s t r i n g " > ' T 1 ' ! R 3 5 8 C 1 < / d 1 p 1 : V a l u e > < / d 2 : a n y T y p e > < d 2 : a n y T y p e   z : I d = " i 2 7 0 8 "   i : t y p e = " d 1 p 1 : M D M P r o p e r t y " > < d 1 p 1 : N a m e > _ 3 2 d 7 d 8 7 7 _ 8 9 b 2 _ 4 a 4 f _ a f e a _ 3 d b 7 f 2 9 7 c 9 8 7 < / d 1 p 1 : N a m e > < d 1 p 1 : P a r e n t   z : R e f = " i 2 7 0 5 " / > < d 1 p 1 : U U I D > 7 1 7 e 1 2 6 a - 8 f d f - 4 7 e a - b 6 a 9 - 5 f f 2 9 b 3 2 c 5 1 6 < / d 1 p 1 : U U I D > < d 1 p 1 : C o n t a i n e r   z : R e f = " i 2 7 0 6 " / > < d 1 p 1 : V a l u e   i : t y p e = " d 1 : s t r i n g " > ' T 2 ' ! R 3 5 8 C 1 < / d 1 p 1 : V a l u e > < / d 2 : a n y T y p e > < / d 1 p 1 : _ e l e m e n t s > < d 1 p 1 : _ c o n t e x t C o l l e c t i o n s > < d 2 : K e y V a l u e O f a n y T y p e C o m p o n e n t C o l l e c t i o n O f a n y T y p e g W H h t R N j > < d 2 : K e y   z : R e f = " i 1 8 " / > < d 2 : V a l u e   z : I d = " i 2 7 0 9 " > < d 1 p 1 : U U I D > d 6 1 e b 9 3 2 - 2 f b 0 - 4 e 4 f - b c e 3 - c 4 9 b 2 2 2 7 8 f 4 3 < / d 1 p 1 : U U I D > < d 1 p 1 : _ e l e m e n t s > < d 2 : a n y T y p e   z : R e f = " i 2 7 0 7 " / > < d 2 : a n y T y p e   z : R e f = " i 2 7 0 8 " / > < / d 1 p 1 : _ e l e m e n t s > < / d 2 : V a l u e > < / d 2 : K e y V a l u e O f a n y T y p e C o m p o n e n t C o l l e c t i o n O f a n y T y p e g W H h t R N j > < / d 1 p 1 : _ c o n t e x t C o l l e c t i o n s > < / d 1 p 1 : _ p r o p e r t i e s > < d 1 p 1 : C o n t a i n e r   z : R e f = " i 2 6 9 8 " / > < d 1 p 1 : _ l a b e l s > < d 2 : K e y V a l u e O f s t r i n g a n y T y p e > < d 2 : K e y > L a b e l < / d 2 : K e y > < d 2 : V a l u e   z : I d = " i 2 7 1 0 "   i : t y p e = " d 1 p 1 : L a b e l " > < d 1 p 1 : P a r e n t   z : R e f = " i 2 7 0 5 " / > < d 1 p 1 : U U I D > b 4 3 4 8 3 2 7 - f 8 5 8 - 4 9 4 9 - a 5 8 c - 1 1 e 1 7 b 0 1 5 4 2 e < / d 1 p 1 : U U I D > < d 1 p 1 : _ t e x t s > < d 2 : K e y V a l u e O f L a b e l . T e x t K e y s t r i n g _ S R k x G n 9 d > < d 2 : K e y > < d 1 p 1 : C o n t e x t   z : R e f = " i 1 8 " / > < d 1 p 1 : L a n g u a g e   z : R e f = " i 3 2 " / > < / d 2 : K e y > < d 2 : V a l u e > S T 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7 1 1 "   i : t y p e = " d 1 p 1 : E l e m e n t " > < d 1 p 1 : N a m e > S T & a m p ; 3 2 ; P a s & a m p ; 3 2 ; d & a m p ; 3 9 ; a c c o r d & a m p ; 3 2 ; & a m p ; 4 5 ; & a m p ; 3 2 ; S T & a m p ; 3 2 ; P a s & a m p ; 3 2 ; d & a m p ; 3 9 ; a c c o r d & a m p ; 3 2 ; & a m p ; 4 5 ; & a m p ; 3 2 ; S T & a m p ; 3 2 ; P a s & a m p ; 3 2 ; d & a m p ; 3 9 ; a c c o r d < / d 1 p 1 : N a m e > < d 1 p 1 : O b j e c t T y p e > E l e m e n t < / d 1 p 1 : O b j e c t T y p e > < d 1 p 1 : P a r e n t   z : R e f = " i 2 6 9 4 " / > < d 1 p 1 : U U I D > 8 a f b e a 2 c - 6 6 4 4 - 4 a b 4 - 9 6 9 6 - 4 e f e 6 9 7 5 d d 9 7 < / d 1 p 1 : U U I D > < d 1 p 1 : _ p r o p e r t i e s   z : I d = " i 2 7 1 2 "   i : t y p e = " d 1 p 1 : M D M P r o p e r t i e s " > < d 1 p 1 : P a r e n t   z : R e f = " i 2 7 1 1 " / > < d 1 p 1 : U U I D > 1 d 7 6 9 f e 5 - 7 9 c d - 4 c 1 2 - 8 d 9 9 - 4 d 0 f 7 b 9 a 4 8 f 7 < / d 1 p 1 : U U I D > < d 1 p 1 : _ e l e m e n t s > < d 2 : a n y T y p e   z : I d = " i 2 7 1 3 "   i : t y p e = " d 1 p 1 : M D M P r o p e r t y " > < d 1 p 1 : N a m e > _ 4 b 0 6 9 3 e c _ 0 7 e 3 _ 4 b 2 7 _ 8 d e d _ 2 a 6 9 e 6 1 3 d 8 5 5 < / d 1 p 1 : N a m e > < d 1 p 1 : P a r e n t   z : R e f = " i 2 7 1 1 " / > < d 1 p 1 : U U I D > e 0 f 7 0 9 8 e - f 5 5 6 - 4 3 8 8 - a 9 a 6 - 0 1 2 8 1 f 3 f f a b 7 < / d 1 p 1 : U U I D > < d 1 p 1 : C o n t a i n e r   z : R e f = " i 2 7 1 2 " / > < d 1 p 1 : V a l u e   i : t y p e = " d 1 : s t r i n g " > ' T 1 ' ! R 3 5 9 C 1 < / d 1 p 1 : V a l u e > < / d 2 : a n y T y p e > < d 2 : a n y T y p e   z : I d = " i 2 7 1 4 "   i : t y p e = " d 1 p 1 : M D M P r o p e r t y " > < d 1 p 1 : N a m e > _ 3 2 d 7 d 8 7 7 _ 8 9 b 2 _ 4 a 4 f _ a f e a _ 3 d b 7 f 2 9 7 c 9 8 7 < / d 1 p 1 : N a m e > < d 1 p 1 : P a r e n t   z : R e f = " i 2 7 1 1 " / > < d 1 p 1 : U U I D > c 4 d 7 3 a 2 c - 7 6 b a - 4 e 6 d - b 0 9 5 - f 6 6 d c f 9 a 3 7 0 b < / d 1 p 1 : U U I D > < d 1 p 1 : C o n t a i n e r   z : R e f = " i 2 7 1 2 " / > < d 1 p 1 : V a l u e   i : t y p e = " d 1 : s t r i n g " > ' T 2 ' ! R 3 5 9 C 1 < / d 1 p 1 : V a l u e > < / d 2 : a n y T y p e > < / d 1 p 1 : _ e l e m e n t s > < d 1 p 1 : _ c o n t e x t C o l l e c t i o n s > < d 2 : K e y V a l u e O f a n y T y p e C o m p o n e n t C o l l e c t i o n O f a n y T y p e g W H h t R N j > < d 2 : K e y   z : R e f = " i 1 8 " / > < d 2 : V a l u e   z : I d = " i 2 7 1 5 " > < d 1 p 1 : U U I D > 5 e 9 0 6 0 a 8 - 9 d b b - 4 c b 2 - 9 3 f e - 7 c 6 5 c 5 b a a 2 1 a < / d 1 p 1 : U U I D > < d 1 p 1 : _ e l e m e n t s > < d 2 : a n y T y p e   z : R e f = " i 2 7 1 3 " / > < d 2 : a n y T y p e   z : R e f = " i 2 7 1 4 " / > < / d 1 p 1 : _ e l e m e n t s > < / d 2 : V a l u e > < / d 2 : K e y V a l u e O f a n y T y p e C o m p o n e n t C o l l e c t i o n O f a n y T y p e g W H h t R N j > < / d 1 p 1 : _ c o n t e x t C o l l e c t i o n s > < / d 1 p 1 : _ p r o p e r t i e s > < d 1 p 1 : C o n t a i n e r   z : R e f = " i 2 6 9 8 " / > < d 1 p 1 : _ l a b e l s > < d 2 : K e y V a l u e O f s t r i n g a n y T y p e > < d 2 : K e y > L a b e l < / d 2 : K e y > < d 2 : V a l u e   z : I d = " i 2 7 1 6 "   i : t y p e = " d 1 p 1 : L a b e l " > < d 1 p 1 : P a r e n t   z : R e f = " i 2 7 1 1 " / > < d 1 p 1 : U U I D > a 5 6 a 2 e 6 f - 2 6 8 6 - 4 8 d 7 - a 9 5 9 - e 3 2 1 d f 4 f 6 e d c < / d 1 p 1 : U U I D > < d 1 p 1 : _ t e x t s > < d 2 : K e y V a l u e O f L a b e l . T e x t K e y s t r i n g _ S R k x G n 9 d > < d 2 : K e y > < d 1 p 1 : C o n t e x t   z : R e f = " i 1 8 " / > < d 1 p 1 : L a n g u a g e   z : R e f = " i 3 2 " / > < / d 2 : K e y > < d 2 : V a l u e > S T   P a s 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7 1 7 "   i : t y p e = " d 1 p 1 : E l e m e n t " > < d 1 p 1 : N a m e > T o u t & a m p ; 3 2 ; & a m p ; 2 2 4 ; & a m p ; 3 2 ; f a i t & a m p ; 3 2 ; d & a m p ; 3 9 ; a c c o r d < / d 1 p 1 : N a m e > < d 1 p 1 : O b j e c t T y p e > E l e m e n t < / d 1 p 1 : O b j e c t T y p e > < d 1 p 1 : P a r e n t   z : R e f = " i 2 6 9 4 " / > < d 1 p 1 : U U I D > 6 9 0 4 2 c 8 4 - b f d 8 - 4 9 9 7 - a 3 2 6 - 3 5 3 c 2 1 6 c 4 0 7 c < / d 1 p 1 : U U I D > < d 1 p 1 : _ p r o p e r t i e s   z : I d = " i 2 7 1 8 "   i : t y p e = " d 1 p 1 : M D M P r o p e r t i e s " > < d 1 p 1 : P a r e n t   z : R e f = " i 2 7 1 7 " / > < d 1 p 1 : U U I D > 6 d 5 c 1 b 9 d - b f 7 6 - 4 1 8 8 - 8 3 4 2 - 0 1 2 d 2 8 7 3 8 3 1 a < / d 1 p 1 : U U I D > < d 1 p 1 : _ e l e m e n t s > < d 2 : a n y T y p e   z : I d = " i 2 7 1 9 "   i : t y p e = " d 1 p 1 : M D M P r o p e r t y " > < d 1 p 1 : N a m e > _ 4 b 0 6 9 3 e c _ 0 7 e 3 _ 4 b 2 7 _ 8 d e d _ 2 a 6 9 e 6 1 3 d 8 5 5 < / d 1 p 1 : N a m e > < d 1 p 1 : P a r e n t   z : R e f = " i 2 7 1 7 " / > < d 1 p 1 : U U I D > 3 d 9 1 8 c d 4 - 9 b 3 9 - 4 7 9 0 - a f 5 9 - 4 e 9 3 d 3 7 5 8 0 1 d < / d 1 p 1 : U U I D > < d 1 p 1 : C o n t a i n e r   z : R e f = " i 2 7 1 8 " / > < d 1 p 1 : V a l u e   i : t y p e = " d 1 : s t r i n g " > ' T 1 ' ! R 3 6 0 C 1 < / d 1 p 1 : V a l u e > < / d 2 : a n y T y p e > < d 2 : a n y T y p e   z : I d = " i 2 7 2 0 "   i : t y p e = " d 1 p 1 : M D M P r o p e r t y " > < d 1 p 1 : N a m e > _ 3 2 d 7 d 8 7 7 _ 8 9 b 2 _ 4 a 4 f _ a f e a _ 3 d b 7 f 2 9 7 c 9 8 7 < / d 1 p 1 : N a m e > < d 1 p 1 : P a r e n t   z : R e f = " i 2 7 1 7 " / > < d 1 p 1 : U U I D > 2 5 0 3 4 b e c - f 3 1 9 - 4 e 1 8 - b e a 9 - a 6 b 6 2 0 9 9 f f 0 e < / d 1 p 1 : U U I D > < d 1 p 1 : C o n t a i n e r   z : R e f = " i 2 7 1 8 " / > < d 1 p 1 : V a l u e   i : t y p e = " d 1 : s t r i n g " > ' T 2 ' ! R 3 6 0 C 1 < / d 1 p 1 : V a l u e > < / d 2 : a n y T y p e > < / d 1 p 1 : _ e l e m e n t s > < d 1 p 1 : _ c o n t e x t C o l l e c t i o n s > < d 2 : K e y V a l u e O f a n y T y p e C o m p o n e n t C o l l e c t i o n O f a n y T y p e g W H h t R N j > < d 2 : K e y   z : R e f = " i 1 8 " / > < d 2 : V a l u e   z : I d = " i 2 7 2 1 " > < d 1 p 1 : U U I D > 4 4 5 d a d 5 4 - a 4 1 7 - 4 1 d d - a 4 7 9 - 5 0 d 8 1 5 6 4 e e f 7 < / d 1 p 1 : U U I D > < d 1 p 1 : _ e l e m e n t s > < d 2 : a n y T y p e   z : R e f = " i 2 7 1 9 " / > < d 2 : a n y T y p e   z : R e f = " i 2 7 2 0 " / > < / d 1 p 1 : _ e l e m e n t s > < / d 2 : V a l u e > < / d 2 : K e y V a l u e O f a n y T y p e C o m p o n e n t C o l l e c t i o n O f a n y T y p e g W H h t R N j > < / d 1 p 1 : _ c o n t e x t C o l l e c t i o n s > < / d 1 p 1 : _ p r o p e r t i e s > < d 1 p 1 : C o n t a i n e r   z : R e f = " i 2 6 9 8 " / > < d 1 p 1 : _ l a b e l s > < d 2 : K e y V a l u e O f s t r i n g a n y T y p e > < d 2 : K e y > L a b e l < / d 2 : K e y > < d 2 : V a l u e   z : I d = " i 2 7 2 2 "   i : t y p e = " d 1 p 1 : L a b e l " > < d 1 p 1 : P a r e n t   z : R e f = " i 2 7 1 7 " / > < d 1 p 1 : U U I D > d c f b 6 e 5 d - 0 1 0 3 - 4 d 7 8 - a b 4 8 - f f c a b 8 2 9 9 d d 7 < / d 1 p 1 : U U I D > < d 1 p 1 : _ t e x t s > < d 2 : K e y V a l u e O f L a b e l . T e x t K e y s t r i n g _ S R k x G n 9 d > < d 2 : K e y > < d 1 p 1 : C o n t e x t   z : R e f = " i 1 8 " / > < d 1 p 1 : L a n g u a g e   z : R e f = " i 3 2 " / > < / d 2 : K e y > < d 2 : V a l u e > T o u t   �   f a i t 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7 2 3 "   i : t y p e = " d 1 p 1 : E l e m e n t " > < d 1 p 1 : N a m e > P l u t & a m p ; 2 4 4 ; t & a m p ; 3 2 ; d & a m p ; 3 9 ; a c c o r d < / d 1 p 1 : N a m e > < d 1 p 1 : O b j e c t T y p e > E l e m e n t < / d 1 p 1 : O b j e c t T y p e > < d 1 p 1 : P a r e n t   z : R e f = " i 2 6 9 4 " / > < d 1 p 1 : U U I D > 5 b c b 7 f 9 0 - 9 2 0 6 - 4 f d 1 - 8 7 2 c - 0 3 c 8 0 c b 3 6 b f e < / d 1 p 1 : U U I D > < d 1 p 1 : _ p r o p e r t i e s   z : I d = " i 2 7 2 4 "   i : t y p e = " d 1 p 1 : M D M P r o p e r t i e s " > < d 1 p 1 : P a r e n t   z : R e f = " i 2 7 2 3 " / > < d 1 p 1 : U U I D > 0 2 b 4 1 6 d d - 4 b c a - 4 9 e 0 - b e f 5 - b 8 4 7 7 e 0 1 0 c 1 8 < / d 1 p 1 : U U I D > < d 1 p 1 : _ e l e m e n t s > < d 2 : a n y T y p e   z : I d = " i 2 7 2 5 "   i : t y p e = " d 1 p 1 : M D M P r o p e r t y " > < d 1 p 1 : N a m e > _ 4 b 0 6 9 3 e c _ 0 7 e 3 _ 4 b 2 7 _ 8 d e d _ 2 a 6 9 e 6 1 3 d 8 5 5 < / d 1 p 1 : N a m e > < d 1 p 1 : P a r e n t   z : R e f = " i 2 7 2 3 " / > < d 1 p 1 : U U I D > 8 2 d b d 9 0 6 - 3 a c f - 4 b 2 e - a 5 b 3 - 8 a 1 0 6 9 f 6 7 2 0 7 < / d 1 p 1 : U U I D > < d 1 p 1 : C o n t a i n e r   z : R e f = " i 2 7 2 4 " / > < d 1 p 1 : V a l u e   i : t y p e = " d 1 : s t r i n g " > ' T 1 ' ! R 3 6 1 C 1 < / d 1 p 1 : V a l u e > < / d 2 : a n y T y p e > < d 2 : a n y T y p e   z : I d = " i 2 7 2 6 "   i : t y p e = " d 1 p 1 : M D M P r o p e r t y " > < d 1 p 1 : N a m e > _ 3 2 d 7 d 8 7 7 _ 8 9 b 2 _ 4 a 4 f _ a f e a _ 3 d b 7 f 2 9 7 c 9 8 7 < / d 1 p 1 : N a m e > < d 1 p 1 : P a r e n t   z : R e f = " i 2 7 2 3 " / > < d 1 p 1 : U U I D > 6 f 2 5 0 3 a a - b 8 6 e - 4 0 7 a - a f a a - 3 3 b 2 e 9 9 b 5 3 3 c < / d 1 p 1 : U U I D > < d 1 p 1 : C o n t a i n e r   z : R e f = " i 2 7 2 4 " / > < d 1 p 1 : V a l u e   i : t y p e = " d 1 : s t r i n g " > ' T 2 ' ! R 3 6 1 C 1 < / d 1 p 1 : V a l u e > < / d 2 : a n y T y p e > < / d 1 p 1 : _ e l e m e n t s > < d 1 p 1 : _ c o n t e x t C o l l e c t i o n s > < d 2 : K e y V a l u e O f a n y T y p e C o m p o n e n t C o l l e c t i o n O f a n y T y p e g W H h t R N j > < d 2 : K e y   z : R e f = " i 1 8 " / > < d 2 : V a l u e   z : I d = " i 2 7 2 7 " > < d 1 p 1 : U U I D > 0 5 5 4 9 5 6 9 - 1 7 e 4 - 4 1 0 7 - 8 6 0 e - e b f 0 1 3 a e e 3 6 4 < / d 1 p 1 : U U I D > < d 1 p 1 : _ e l e m e n t s > < d 2 : a n y T y p e   z : R e f = " i 2 7 2 5 " / > < d 2 : a n y T y p e   z : R e f = " i 2 7 2 6 " / > < / d 1 p 1 : _ e l e m e n t s > < / d 2 : V a l u e > < / d 2 : K e y V a l u e O f a n y T y p e C o m p o n e n t C o l l e c t i o n O f a n y T y p e g W H h t R N j > < / d 1 p 1 : _ c o n t e x t C o l l e c t i o n s > < / d 1 p 1 : _ p r o p e r t i e s > < d 1 p 1 : C o n t a i n e r   z : R e f = " i 2 6 9 8 " / > < d 1 p 1 : _ l a b e l s > < d 2 : K e y V a l u e O f s t r i n g a n y T y p e > < d 2 : K e y > L a b e l < / d 2 : K e y > < d 2 : V a l u e   z : I d = " i 2 7 2 8 "   i : t y p e = " d 1 p 1 : L a b e l " > < d 1 p 1 : P a r e n t   z : R e f = " i 2 7 2 3 " / > < d 1 p 1 : U U I D > a 6 a 5 9 9 b 5 - 0 7 e 9 - 4 1 5 1 - 9 1 7 4 - 9 2 a a 0 5 1 e c d 6 5 < / d 1 p 1 : U U I D > < d 1 p 1 : _ t e x t s > < d 2 : K e y V a l u e O f L a b e l . T e x t K e y s t r i n g _ S R k x G n 9 d > < d 2 : K e y > < d 1 p 1 : C o n t e x t   z : R e f = " i 1 8 " / > < d 1 p 1 : L a n g u a g e   z : R e f = " i 3 2 " / > < / d 2 : K e y > < d 2 : V a l u e > P l u t � t 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7 2 9 "   i : t y p e = " d 1 p 1 : E l e m e n t " > < d 1 p 1 : N a m e > P l u t & a m p ; 2 4 4 ; t & a m p ; 3 2 ; p a s & a m p ; 3 2 ; d & a m p ; 3 9 ; a c c o r d < / d 1 p 1 : N a m e > < d 1 p 1 : O b j e c t T y p e > E l e m e n t < / d 1 p 1 : O b j e c t T y p e > < d 1 p 1 : P a r e n t   z : R e f = " i 2 6 9 4 " / > < d 1 p 1 : U U I D > 3 c 4 3 7 e 7 7 - 4 6 0 c - 4 7 7 d - 8 5 0 0 - a 8 4 3 a 1 1 f a 6 7 2 < / d 1 p 1 : U U I D > < d 1 p 1 : _ p r o p e r t i e s   z : I d = " i 2 7 3 0 "   i : t y p e = " d 1 p 1 : M D M P r o p e r t i e s " > < d 1 p 1 : P a r e n t   z : R e f = " i 2 7 2 9 " / > < d 1 p 1 : U U I D > 1 e 1 a c 4 1 1 - 9 2 6 9 - 4 2 d 3 - a 4 d 3 - 5 f 4 5 2 4 1 1 7 7 8 9 < / d 1 p 1 : U U I D > < d 1 p 1 : _ e l e m e n t s > < d 2 : a n y T y p e   z : I d = " i 2 7 3 1 "   i : t y p e = " d 1 p 1 : M D M P r o p e r t y " > < d 1 p 1 : N a m e > _ 4 b 0 6 9 3 e c _ 0 7 e 3 _ 4 b 2 7 _ 8 d e d _ 2 a 6 9 e 6 1 3 d 8 5 5 < / d 1 p 1 : N a m e > < d 1 p 1 : P a r e n t   z : R e f = " i 2 7 2 9 " / > < d 1 p 1 : U U I D > b 0 6 f 6 b b f - a c 0 7 - 4 a 5 f - a 9 5 7 - 5 0 6 8 0 c 5 e 2 6 a 1 < / d 1 p 1 : U U I D > < d 1 p 1 : C o n t a i n e r   z : R e f = " i 2 7 3 0 " / > < d 1 p 1 : V a l u e   i : t y p e = " d 1 : s t r i n g " > ' T 1 ' ! R 3 6 2 C 1 < / d 1 p 1 : V a l u e > < / d 2 : a n y T y p e > < d 2 : a n y T y p e   z : I d = " i 2 7 3 2 "   i : t y p e = " d 1 p 1 : M D M P r o p e r t y " > < d 1 p 1 : N a m e > _ 3 2 d 7 d 8 7 7 _ 8 9 b 2 _ 4 a 4 f _ a f e a _ 3 d b 7 f 2 9 7 c 9 8 7 < / d 1 p 1 : N a m e > < d 1 p 1 : P a r e n t   z : R e f = " i 2 7 2 9 " / > < d 1 p 1 : U U I D > 9 5 1 e 3 3 0 b - 3 2 c 4 - 4 c a b - a 9 a 1 - a 1 8 9 7 b 2 e e 4 0 6 < / d 1 p 1 : U U I D > < d 1 p 1 : C o n t a i n e r   z : R e f = " i 2 7 3 0 " / > < d 1 p 1 : V a l u e   i : t y p e = " d 1 : s t r i n g " > ' T 2 ' ! R 3 6 2 C 1 < / d 1 p 1 : V a l u e > < / d 2 : a n y T y p e > < / d 1 p 1 : _ e l e m e n t s > < d 1 p 1 : _ c o n t e x t C o l l e c t i o n s > < d 2 : K e y V a l u e O f a n y T y p e C o m p o n e n t C o l l e c t i o n O f a n y T y p e g W H h t R N j > < d 2 : K e y   z : R e f = " i 1 8 " / > < d 2 : V a l u e   z : I d = " i 2 7 3 3 " > < d 1 p 1 : U U I D > 4 c 8 8 a 4 e a - d 9 4 0 - 4 0 a f - a a f e - 6 4 9 d a e 6 5 b 3 4 8 < / d 1 p 1 : U U I D > < d 1 p 1 : _ e l e m e n t s > < d 2 : a n y T y p e   z : R e f = " i 2 7 3 1 " / > < d 2 : a n y T y p e   z : R e f = " i 2 7 3 2 " / > < / d 1 p 1 : _ e l e m e n t s > < / d 2 : V a l u e > < / d 2 : K e y V a l u e O f a n y T y p e C o m p o n e n t C o l l e c t i o n O f a n y T y p e g W H h t R N j > < / d 1 p 1 : _ c o n t e x t C o l l e c t i o n s > < / d 1 p 1 : _ p r o p e r t i e s > < d 1 p 1 : C o n t a i n e r   z : R e f = " i 2 6 9 8 " / > < d 1 p 1 : _ l a b e l s > < d 2 : K e y V a l u e O f s t r i n g a n y T y p e > < d 2 : K e y > L a b e l < / d 2 : K e y > < d 2 : V a l u e   z : I d = " i 2 7 3 4 "   i : t y p e = " d 1 p 1 : L a b e l " > < d 1 p 1 : P a r e n t   z : R e f = " i 2 7 2 9 " / > < d 1 p 1 : U U I D > 4 7 9 8 e 9 d f - a 7 2 1 - 4 5 2 d - b e 6 7 - 0 4 1 d 7 d 2 b 1 2 6 5 < / d 1 p 1 : U U I D > < d 1 p 1 : _ t e x t s > < d 2 : K e y V a l u e O f L a b e l . T e x t K e y s t r i n g _ S R k x G n 9 d > < d 2 : K e y > < d 1 p 1 : C o n t e x t   z : R e f = " i 1 8 " / > < d 1 p 1 : L a n g u a g e   z : R e f = " i 3 2 " / > < / d 2 : K e y > < d 2 : V a l u e > P l u t � t   p a s 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7 3 5 "   i : t y p e = " d 1 p 1 : E l e m e n t " > < d 1 p 1 : N a m e > P a s & a m p ; 3 2 ; d u & a m p ; 3 2 ; t o u t & a m p ; 3 2 ; d & a m p ; 3 9 ; a c c o r d < / d 1 p 1 : N a m e > < d 1 p 1 : O b j e c t T y p e > E l e m e n t < / d 1 p 1 : O b j e c t T y p e > < d 1 p 1 : P a r e n t   z : R e f = " i 2 6 9 4 " / > < d 1 p 1 : U U I D > d 8 7 8 2 1 f 4 - 2 7 2 e - 4 4 f a - 8 9 b 6 - f 3 7 2 1 b b a 5 1 9 1 < / d 1 p 1 : U U I D > < d 1 p 1 : _ p r o p e r t i e s   z : I d = " i 2 7 3 6 "   i : t y p e = " d 1 p 1 : M D M P r o p e r t i e s " > < d 1 p 1 : P a r e n t   z : R e f = " i 2 7 3 5 " / > < d 1 p 1 : U U I D > f 4 2 8 5 0 5 a - 3 1 d 1 - 4 6 9 1 - 8 4 c 0 - e 5 5 f e 7 c 8 2 3 b 2 < / d 1 p 1 : U U I D > < d 1 p 1 : _ e l e m e n t s > < d 2 : a n y T y p e   z : I d = " i 2 7 3 7 "   i : t y p e = " d 1 p 1 : M D M P r o p e r t y " > < d 1 p 1 : N a m e > _ 4 b 0 6 9 3 e c _ 0 7 e 3 _ 4 b 2 7 _ 8 d e d _ 2 a 6 9 e 6 1 3 d 8 5 5 < / d 1 p 1 : N a m e > < d 1 p 1 : P a r e n t   z : R e f = " i 2 7 3 5 " / > < d 1 p 1 : U U I D > f 8 5 e 1 5 0 5 - b 8 c f - 4 3 9 e - 9 7 f 9 - 3 f a 4 7 4 e 5 8 b b 7 < / d 1 p 1 : U U I D > < d 1 p 1 : C o n t a i n e r   z : R e f = " i 2 7 3 6 " / > < d 1 p 1 : V a l u e   i : t y p e = " d 1 : s t r i n g " > ' T 1 ' ! R 3 6 3 C 1 < / d 1 p 1 : V a l u e > < / d 2 : a n y T y p e > < d 2 : a n y T y p e   z : I d = " i 2 7 3 8 "   i : t y p e = " d 1 p 1 : M D M P r o p e r t y " > < d 1 p 1 : N a m e > _ 3 2 d 7 d 8 7 7 _ 8 9 b 2 _ 4 a 4 f _ a f e a _ 3 d b 7 f 2 9 7 c 9 8 7 < / d 1 p 1 : N a m e > < d 1 p 1 : P a r e n t   z : R e f = " i 2 7 3 5 " / > < d 1 p 1 : U U I D > 9 b d 4 7 9 0 4 - b 0 2 e - 4 c d e - a 3 0 4 - 1 2 b 8 9 f 2 f 4 0 f 7 < / d 1 p 1 : U U I D > < d 1 p 1 : C o n t a i n e r   z : R e f = " i 2 7 3 6 " / > < d 1 p 1 : V a l u e   i : t y p e = " d 1 : s t r i n g " > ' T 2 ' ! R 3 6 3 C 1 < / d 1 p 1 : V a l u e > < / d 2 : a n y T y p e > < / d 1 p 1 : _ e l e m e n t s > < d 1 p 1 : _ c o n t e x t C o l l e c t i o n s > < d 2 : K e y V a l u e O f a n y T y p e C o m p o n e n t C o l l e c t i o n O f a n y T y p e g W H h t R N j > < d 2 : K e y   z : R e f = " i 1 8 " / > < d 2 : V a l u e   z : I d = " i 2 7 3 9 " > < d 1 p 1 : U U I D > d 0 8 6 4 a 7 e - 4 8 b b - 4 e e d - a c 2 f - c 3 2 a d f 5 3 e 2 3 b < / d 1 p 1 : U U I D > < d 1 p 1 : _ e l e m e n t s > < d 2 : a n y T y p e   z : R e f = " i 2 7 3 7 " / > < d 2 : a n y T y p e   z : R e f = " i 2 7 3 8 " / > < / d 1 p 1 : _ e l e m e n t s > < / d 2 : V a l u e > < / d 2 : K e y V a l u e O f a n y T y p e C o m p o n e n t C o l l e c t i o n O f a n y T y p e g W H h t R N j > < / d 1 p 1 : _ c o n t e x t C o l l e c t i o n s > < / d 1 p 1 : _ p r o p e r t i e s > < d 1 p 1 : C o n t a i n e r   z : R e f = " i 2 6 9 8 " / > < d 1 p 1 : _ l a b e l s > < d 2 : K e y V a l u e O f s t r i n g a n y T y p e > < d 2 : K e y > L a b e l < / d 2 : K e y > < d 2 : V a l u e   z : I d = " i 2 7 4 0 "   i : t y p e = " d 1 p 1 : L a b e l " > < d 1 p 1 : P a r e n t   z : R e f = " i 2 7 3 5 " / > < d 1 p 1 : U U I D > 1 a 0 8 f 7 f 2 - 7 a f 2 - 4 b 6 b - b 7 2 e - 4 9 e 2 5 7 c 2 c 2 e 5 < / d 1 p 1 : U U I D > < d 1 p 1 : _ t e x t s > < d 2 : K e y V a l u e O f L a b e l . T e x t K e y s t r i n g _ S R k x G n 9 d > < d 2 : K e y > < d 1 p 1 : C o n t e x t   z : R e f = " i 1 8 " / > < d 1 p 1 : L a n g u a g e   z : R e f = " i 3 2 " / > < / d 2 : K e y > < d 2 : V a l u e > P a s   d u   t o u t 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2 7 4 1 " > < d 1 p 1 : U U I D > 3 b f b e a 1 6 - 4 9 7 2 - 4 f 3 a - 8 1 e 1 - 6 0 1 e 2 6 e 1 5 6 1 e < / d 1 p 1 : U U I D > < d 1 p 1 : _ e l e m e n t s > < d 2 : a n y T y p e   z : R e f = " i 2 6 9 9 " / > < d 2 : a n y T y p e   z : R e f = " i 2 7 0 5 " / > < d 2 : a n y T y p e   z : R e f = " i 2 7 1 1 " / > < d 2 : a n y T y p e   z : R e f = " i 2 7 1 7 " / > < d 2 : a n y T y p e   z : R e f = " i 2 7 2 3 " / > < d 2 : a n y T y p e   z : R e f = " i 2 7 2 9 " / > < d 2 : a n y T y p e   z : R e f = " i 2 7 3 5 " / > < / 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2 7 4 2 "   i : t y p e = " d 1 p 1 : V a r i a b l e " > < d 1 p 1 : N a m e > a 5 _ i 7 & 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a m p ; 3 2 ; & a m p ; 4 5 ; & a m p ; 3 2 ; & a m p ; 4 6 ; & a m p ; 4 6 ; & a m p ; 4 6 ; & a m p ; 3 2 ; p r o p o s e & a m p ; 3 2 ; d e s & a m p ; 3 2 ; l o g e m e n t s & a m p ; 3 2 ; m o d e r n e s < / d 1 p 1 : N a m e > < d 1 p 1 : O b j e c t T y p e > V a r i a b l e < / d 1 p 1 : O b j e c t T y p e > < d 1 p 1 : P a r e n t   z : R e f = " i 1 4 " / > < d 1 p 1 : U U I D > c e 6 5 5 3 7 c - 2 6 c 1 - 4 7 2 b - b 2 a 8 - d c 5 d 8 9 f 2 a a 7 5 < / d 1 p 1 : U U I D > < d 1 p 1 : _ p r o p e r t i e s   z : I d = " i 2 7 4 3 "   i : t y p e = " d 1 p 1 : M D M P r o p e r t i e s " > < d 1 p 1 : P a r e n t   z : R e f = " i 2 7 4 2 " / > < d 1 p 1 : U U I D > f 5 a 6 2 9 3 c - c e d 7 - 4 1 8 f - b 1 3 a - f 8 2 9 7 e 7 4 6 6 a 1 < / d 1 p 1 : U U I D > < d 1 p 1 : _ e l e m e n t s / > < d 1 p 1 : _ c o n t e x t C o l l e c t i o n s > < d 2 : K e y V a l u e O f a n y T y p e C o m p o n e n t C o l l e c t i o n O f a n y T y p e g W H h t R N j > < d 2 : K e y   z : R e f = " i 1 8 " / > < d 2 : V a l u e   z : I d = " i 2 7 4 4 " > < d 1 p 1 : U U I D > b c b d 3 9 c 2 - 7 4 a b - 4 5 7 c - a 9 d 5 - 6 8 6 5 6 b 0 d f 6 0 9 < / d 1 p 1 : U U I D > < d 1 p 1 : _ e l e m e n t s / > < / d 2 : V a l u e > < / d 2 : K e y V a l u e O f a n y T y p e C o m p o n e n t C o l l e c t i o n O f a n y T y p e g W H h t R N j > < / d 1 p 1 : _ c o n t e x t C o l l e c t i o n s > < / d 1 p 1 : _ p r o p e r t i e s > < d 1 p 1 : C o n t a i n e r   z : R e f = " i 2 7 " / > < d 1 p 1 : _ l a b e l s > < d 2 : K e y V a l u e O f s t r i n g a n y T y p e > < d 2 : K e y > L a b e l < / d 2 : K e y > < d 2 : V a l u e   z : I d = " i 2 7 4 5 "   i : t y p e = " d 1 p 1 : L a b e l " > < d 1 p 1 : P a r e n t   z : R e f = " i 2 7 4 2 " / > < d 1 p 1 : U U I D > b a 8 6 3 d d 5 - f 6 c 6 - 4 b c e - 8 b d 9 - 0 f a 6 0 5 e 7 9 f 8 c < / d 1 p 1 : U U I D > < d 1 p 1 : _ t e x t s > < d 2 : K e y V a l u e O f L a b e l . T e x t K e y s t r i n g _ S R k x G n 9 d > < d 2 : K e y > < d 1 p 1 : C o n t e x t   z : R e f = " i 1 8 " / > < d 1 p 1 : L a n g u a g e   z : R e f = " i 3 2 " / > < / d 2 : K e y > < d 2 : V a l u e > a 5 _ i 7 .   D i r i e z - v o u s   q u e   v o u s   � t e s   t o u t   �   f a i t   d ' a c c o r d ,   p l u t � t   d ' a c c o r d ,   p l u t � t   p a s   d ' a c c o r d   o u   p a s   d u   t o u t   d ' a c c o r d   a v e c   l e s   a f f i r m a t i o n s   s u i v a n t e s   ?   B o u y g u e s   I m m o b i l i e r . . .   -   . . .   p r o p o s e   d e s   l o g e m e n t s   m o d e r n e s 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2 7 4 6 "   i : t y p e = " d 1 p 1 : E l e m e n t s " > < d 1 p 1 : P a r e n t   z : R e f = " i 2 7 4 2 " / > < d 1 p 1 : U U I D > 5 7 8 3 0 f 7 b - c c 7 5 - 4 9 1 c - 9 c e 5 - 6 3 c 0 4 5 d 4 1 e 7 8 < / d 1 p 1 : U U I D > < d 1 p 1 : _ e l e m e n t s > < d 2 : a n y T y p e   z : I d = " i 2 7 4 7 "   i : t y p e = " d 1 p 1 : E l e m e n t " > < d 1 p 1 : N a m e > B A S E < / d 1 p 1 : N a m e > < d 1 p 1 : O b j e c t T y p e > E l e m e n t < / d 1 p 1 : O b j e c t T y p e > < d 1 p 1 : P a r e n t   z : R e f = " i 2 7 4 2 " / > < d 1 p 1 : U U I D > f 3 5 9 a 0 b 2 - 5 c f 6 - 4 b 7 c - 9 f f f - a f 7 d 4 7 1 b 8 8 2 b < / d 1 p 1 : U U I D > < d 1 p 1 : _ p r o p e r t i e s   z : I d = " i 2 7 4 8 "   i : t y p e = " d 1 p 1 : M D M P r o p e r t i e s " > < d 1 p 1 : P a r e n t   z : R e f = " i 2 7 4 7 " / > < d 1 p 1 : U U I D > 4 4 9 6 e c 0 5 - 6 b 0 e - 4 9 5 f - a c 5 d - 8 2 8 f 4 b 6 c 2 d c b < / d 1 p 1 : U U I D > < d 1 p 1 : _ e l e m e n t s > < d 2 : a n y T y p e   z : I d = " i 2 7 4 9 "   i : t y p e = " d 1 p 1 : M D M P r o p e r t y " > < d 1 p 1 : N a m e > _ 8 7 5 a c 8 4 8 _ 4 2 2 e _ 4 f 5 9 _ a a 1 b _ 7 4 e 5 d e 9 5 0 9 5 c < / d 1 p 1 : N a m e > < d 1 p 1 : P a r e n t   z : R e f = " i 2 7 4 7 " / > < d 1 p 1 : U U I D > 2 a 3 c f 5 f b - c 8 8 4 - 4 8 b d - 9 e 9 e - 8 4 9 b c 1 8 5 9 2 b 3 < / d 1 p 1 : U U I D > < d 1 p 1 : C o n t a i n e r   z : R e f = " i 2 7 4 8 " / > < d 1 p 1 : V a l u e   i : t y p e = " d 1 : s t r i n g " > ' T 1 ' ! R 3 7 4 C 1 < / d 1 p 1 : V a l u e > < / d 2 : a n y T y p e > < d 2 : a n y T y p e   z : I d = " i 2 7 5 0 "   i : t y p e = " d 1 p 1 : M D M P r o p e r t y " > < d 1 p 1 : N a m e > _ 6 f 2 0 8 6 c c _ 5 0 6 2 _ 4 3 e 2 _ 9 1 b 9 _ 5 a f 7 0 e 0 b d 0 e f < / d 1 p 1 : N a m e > < d 1 p 1 : P a r e n t   z : R e f = " i 2 7 4 7 " / > < d 1 p 1 : U U I D > 5 d e a 9 7 4 8 - f 4 b f - 4 5 f 4 - a e 7 f - 9 5 9 e c a e 2 f 3 7 2 < / d 1 p 1 : U U I D > < d 1 p 1 : C o n t a i n e r   z : R e f = " i 2 7 4 8 " / > < d 1 p 1 : V a l u e   i : t y p e = " d 1 : s t r i n g " > ' T 2 ' ! R 3 7 4 C 1 < / d 1 p 1 : V a l u e > < / d 2 : a n y T y p e > < / d 1 p 1 : _ e l e m e n t s > < d 1 p 1 : _ c o n t e x t C o l l e c t i o n s > < d 2 : K e y V a l u e O f a n y T y p e C o m p o n e n t C o l l e c t i o n O f a n y T y p e g W H h t R N j > < d 2 : K e y   z : R e f = " i 1 8 " / > < d 2 : V a l u e   z : I d = " i 2 7 5 1 " > < d 1 p 1 : U U I D > 2 9 9 d 8 4 d e - e 2 e 3 - 4 7 b c - 8 e 8 2 - b 6 4 4 f 0 d e 5 6 3 3 < / d 1 p 1 : U U I D > < d 1 p 1 : _ e l e m e n t s > < d 2 : a n y T y p e   z : R e f = " i 2 7 4 9 " / > < d 2 : a n y T y p e   z : R e f = " i 2 7 5 0 " / > < / d 1 p 1 : _ e l e m e n t s > < / d 2 : V a l u e > < / d 2 : K e y V a l u e O f a n y T y p e C o m p o n e n t C o l l e c t i o n O f a n y T y p e g W H h t R N j > < / d 1 p 1 : _ c o n t e x t C o l l e c t i o n s > < / d 1 p 1 : _ p r o p e r t i e s > < d 1 p 1 : C o n t a i n e r   z : R e f = " i 2 7 4 6 " / > < d 1 p 1 : _ l a b e l s > < d 2 : K e y V a l u e O f s t r i n g a n y T y p e > < d 2 : K e y > L a b e l < / d 2 : K e y > < d 2 : V a l u e   z : I d = " i 2 7 5 2 "   i : t y p e = " d 1 p 1 : L a b e l " > < d 1 p 1 : P a r e n t   z : R e f = " i 2 7 4 7 " / > < d 1 p 1 : U U I D > 3 7 7 a f b d 1 - d 3 0 4 - 4 b 0 a - 8 2 5 c - d 7 5 6 4 f c c 6 8 c 0 < / 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2 7 5 3 "   i : t y p e = " d 1 p 1 : E l e m e n t " > < d 1 p 1 : N a m e > S T & a m p ; 3 2 ; D & a m p ; 3 9 ; a c c o r d & a m p ; 3 2 ; & a m p ; 4 5 ; & a m p ; 3 2 ; S T & a m p ; 3 2 ; D & a m p ; 3 9 ; a c c o r d & a m p ; 3 2 ; & a m p ; 4 5 ; & a m p ; 3 2 ; S T & a m p ; 3 2 ; D & a m p ; 3 9 ; a c c o r d < / d 1 p 1 : N a m e > < d 1 p 1 : O b j e c t T y p e > E l e m e n t < / d 1 p 1 : O b j e c t T y p e > < d 1 p 1 : P a r e n t   z : R e f = " i 2 7 4 2 " / > < d 1 p 1 : U U I D > 6 2 0 b 1 8 7 3 - 2 c c 6 - 4 a d e - 8 4 b 5 - 6 a a 2 a 8 2 9 a 4 3 8 < / d 1 p 1 : U U I D > < d 1 p 1 : _ p r o p e r t i e s   z : I d = " i 2 7 5 4 "   i : t y p e = " d 1 p 1 : M D M P r o p e r t i e s " > < d 1 p 1 : P a r e n t   z : R e f = " i 2 7 5 3 " / > < d 1 p 1 : U U I D > f 9 c 6 2 9 9 c - 8 3 6 7 - 4 6 8 b - 8 e b d - 2 a 7 2 4 0 8 7 e c 2 e < / d 1 p 1 : U U I D > < d 1 p 1 : _ e l e m e n t s > < d 2 : a n y T y p e   z : I d = " i 2 7 5 5 "   i : t y p e = " d 1 p 1 : M D M P r o p e r t y " > < d 1 p 1 : N a m e > _ 8 7 5 a c 8 4 8 _ 4 2 2 e _ 4 f 5 9 _ a a 1 b _ 7 4 e 5 d e 9 5 0 9 5 c < / d 1 p 1 : N a m e > < d 1 p 1 : P a r e n t   z : R e f = " i 2 7 5 3 " / > < d 1 p 1 : U U I D > 3 6 0 9 b f e 3 - 9 b 0 e - 4 e c 0 - a 0 9 8 - 6 2 b 3 d 4 c a a 4 1 4 < / d 1 p 1 : U U I D > < d 1 p 1 : C o n t a i n e r   z : R e f = " i 2 7 5 4 " / > < d 1 p 1 : V a l u e   i : t y p e = " d 1 : s t r i n g " > ' T 1 ' ! R 3 7 5 C 1 < / d 1 p 1 : V a l u e > < / d 2 : a n y T y p e > < d 2 : a n y T y p e   z : I d = " i 2 7 5 6 "   i : t y p e = " d 1 p 1 : M D M P r o p e r t y " > < d 1 p 1 : N a m e > _ 6 f 2 0 8 6 c c _ 5 0 6 2 _ 4 3 e 2 _ 9 1 b 9 _ 5 a f 7 0 e 0 b d 0 e f < / d 1 p 1 : N a m e > < d 1 p 1 : P a r e n t   z : R e f = " i 2 7 5 3 " / > < d 1 p 1 : U U I D > 4 e 9 7 8 c e e - f f 8 2 - 4 c a 3 - 9 5 8 9 - f e 2 1 b b e b 4 6 c 5 < / d 1 p 1 : U U I D > < d 1 p 1 : C o n t a i n e r   z : R e f = " i 2 7 5 4 " / > < d 1 p 1 : V a l u e   i : t y p e = " d 1 : s t r i n g " > ' T 2 ' ! R 3 7 5 C 1 < / d 1 p 1 : V a l u e > < / d 2 : a n y T y p e > < / d 1 p 1 : _ e l e m e n t s > < d 1 p 1 : _ c o n t e x t C o l l e c t i o n s > < d 2 : K e y V a l u e O f a n y T y p e C o m p o n e n t C o l l e c t i o n O f a n y T y p e g W H h t R N j > < d 2 : K e y   z : R e f = " i 1 8 " / > < d 2 : V a l u e   z : I d = " i 2 7 5 7 " > < d 1 p 1 : U U I D > 5 d 7 b d c 6 1 - 8 5 9 9 - 4 8 b a - b d 6 f - 6 2 a 6 f f d e 6 f 8 1 < / d 1 p 1 : U U I D > < d 1 p 1 : _ e l e m e n t s > < d 2 : a n y T y p e   z : R e f = " i 2 7 5 5 " / > < d 2 : a n y T y p e   z : R e f = " i 2 7 5 6 " / > < / d 1 p 1 : _ e l e m e n t s > < / d 2 : V a l u e > < / d 2 : K e y V a l u e O f a n y T y p e C o m p o n e n t C o l l e c t i o n O f a n y T y p e g W H h t R N j > < / d 1 p 1 : _ c o n t e x t C o l l e c t i o n s > < / d 1 p 1 : _ p r o p e r t i e s > < d 1 p 1 : C o n t a i n e r   z : R e f = " i 2 7 4 6 " / > < d 1 p 1 : _ l a b e l s > < d 2 : K e y V a l u e O f s t r i n g a n y T y p e > < d 2 : K e y > L a b e l < / d 2 : K e y > < d 2 : V a l u e   z : I d = " i 2 7 5 8 "   i : t y p e = " d 1 p 1 : L a b e l " > < d 1 p 1 : P a r e n t   z : R e f = " i 2 7 5 3 " / > < d 1 p 1 : U U I D > a 1 7 d e 6 0 d - b f f 1 - 4 3 8 b - 8 6 4 f - 6 d b 8 b 2 c 5 a a 9 1 < / d 1 p 1 : U U I D > < d 1 p 1 : _ t e x t s > < d 2 : K e y V a l u e O f L a b e l . T e x t K e y s t r i n g _ S R k x G n 9 d > < d 2 : K e y > < d 1 p 1 : C o n t e x t   z : R e f = " i 1 8 " / > < d 1 p 1 : L a n g u a g e   z : R e f = " i 3 2 " / > < / d 2 : K e y > < d 2 : V a l u e > S T 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7 5 9 "   i : t y p e = " d 1 p 1 : E l e m e n t " > < d 1 p 1 : N a m e > S T & a m p ; 3 2 ; P a s & a m p ; 3 2 ; d & a m p ; 3 9 ; a c c o r d & a m p ; 3 2 ; & a m p ; 4 5 ; & a m p ; 3 2 ; S T & a m p ; 3 2 ; P a s & a m p ; 3 2 ; d & a m p ; 3 9 ; a c c o r d & a m p ; 3 2 ; & a m p ; 4 5 ; & a m p ; 3 2 ; S T & a m p ; 3 2 ; P a s & a m p ; 3 2 ; d & a m p ; 3 9 ; a c c o r d < / d 1 p 1 : N a m e > < d 1 p 1 : O b j e c t T y p e > E l e m e n t < / d 1 p 1 : O b j e c t T y p e > < d 1 p 1 : P a r e n t   z : R e f = " i 2 7 4 2 " / > < d 1 p 1 : U U I D > 3 a 3 0 7 d b 8 - a b b 1 - 4 6 c 2 - b f 4 1 - 7 9 0 b 2 d 9 5 2 3 d 0 < / d 1 p 1 : U U I D > < d 1 p 1 : _ p r o p e r t i e s   z : I d = " i 2 7 6 0 "   i : t y p e = " d 1 p 1 : M D M P r o p e r t i e s " > < d 1 p 1 : P a r e n t   z : R e f = " i 2 7 5 9 " / > < d 1 p 1 : U U I D > b c 8 0 6 c 1 3 - e 3 1 a - 4 5 9 1 - 9 6 3 6 - d 8 e b 4 e e 4 b d a f < / d 1 p 1 : U U I D > < d 1 p 1 : _ e l e m e n t s > < d 2 : a n y T y p e   z : I d = " i 2 7 6 1 "   i : t y p e = " d 1 p 1 : M D M P r o p e r t y " > < d 1 p 1 : N a m e > _ 8 7 5 a c 8 4 8 _ 4 2 2 e _ 4 f 5 9 _ a a 1 b _ 7 4 e 5 d e 9 5 0 9 5 c < / d 1 p 1 : N a m e > < d 1 p 1 : P a r e n t   z : R e f = " i 2 7 5 9 " / > < d 1 p 1 : U U I D > e a 6 5 5 a 2 5 - 1 3 2 2 - 4 9 7 c - 9 f 6 e - 4 6 8 2 5 0 7 4 d f 2 0 < / d 1 p 1 : U U I D > < d 1 p 1 : C o n t a i n e r   z : R e f = " i 2 7 6 0 " / > < d 1 p 1 : V a l u e   i : t y p e = " d 1 : s t r i n g " > ' T 1 ' ! R 3 7 6 C 1 < / d 1 p 1 : V a l u e > < / d 2 : a n y T y p e > < d 2 : a n y T y p e   z : I d = " i 2 7 6 2 "   i : t y p e = " d 1 p 1 : M D M P r o p e r t y " > < d 1 p 1 : N a m e > _ 6 f 2 0 8 6 c c _ 5 0 6 2 _ 4 3 e 2 _ 9 1 b 9 _ 5 a f 7 0 e 0 b d 0 e f < / d 1 p 1 : N a m e > < d 1 p 1 : P a r e n t   z : R e f = " i 2 7 5 9 " / > < d 1 p 1 : U U I D > c f 1 3 4 1 2 9 - d 9 e c - 4 d 9 9 - b b d b - 8 6 9 3 3 f 7 6 a 2 e f < / d 1 p 1 : U U I D > < d 1 p 1 : C o n t a i n e r   z : R e f = " i 2 7 6 0 " / > < d 1 p 1 : V a l u e   i : t y p e = " d 1 : s t r i n g " > ' T 2 ' ! R 3 7 6 C 1 < / d 1 p 1 : V a l u e > < / d 2 : a n y T y p e > < / d 1 p 1 : _ e l e m e n t s > < d 1 p 1 : _ c o n t e x t C o l l e c t i o n s > < d 2 : K e y V a l u e O f a n y T y p e C o m p o n e n t C o l l e c t i o n O f a n y T y p e g W H h t R N j > < d 2 : K e y   z : R e f = " i 1 8 " / > < d 2 : V a l u e   z : I d = " i 2 7 6 3 " > < d 1 p 1 : U U I D > 7 2 8 e 8 d 5 3 - 5 2 3 1 - 4 3 4 3 - b e d f - 0 7 c 4 9 2 3 e 2 5 d f < / d 1 p 1 : U U I D > < d 1 p 1 : _ e l e m e n t s > < d 2 : a n y T y p e   z : R e f = " i 2 7 6 1 " / > < d 2 : a n y T y p e   z : R e f = " i 2 7 6 2 " / > < / d 1 p 1 : _ e l e m e n t s > < / d 2 : V a l u e > < / d 2 : K e y V a l u e O f a n y T y p e C o m p o n e n t C o l l e c t i o n O f a n y T y p e g W H h t R N j > < / d 1 p 1 : _ c o n t e x t C o l l e c t i o n s > < / d 1 p 1 : _ p r o p e r t i e s > < d 1 p 1 : C o n t a i n e r   z : R e f = " i 2 7 4 6 " / > < d 1 p 1 : _ l a b e l s > < d 2 : K e y V a l u e O f s t r i n g a n y T y p e > < d 2 : K e y > L a b e l < / d 2 : K e y > < d 2 : V a l u e   z : I d = " i 2 7 6 4 "   i : t y p e = " d 1 p 1 : L a b e l " > < d 1 p 1 : P a r e n t   z : R e f = " i 2 7 5 9 " / > < d 1 p 1 : U U I D > 3 a 4 9 8 d 2 1 - 1 8 d 1 - 4 4 6 9 - 8 8 2 d - 3 1 e b 5 0 1 6 3 f 7 c < / d 1 p 1 : U U I D > < d 1 p 1 : _ t e x t s > < d 2 : K e y V a l u e O f L a b e l . T e x t K e y s t r i n g _ S R k x G n 9 d > < d 2 : K e y > < d 1 p 1 : C o n t e x t   z : R e f = " i 1 8 " / > < d 1 p 1 : L a n g u a g e   z : R e f = " i 3 2 " / > < / d 2 : K e y > < d 2 : V a l u e > S T   P a s 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7 6 5 "   i : t y p e = " d 1 p 1 : E l e m e n t " > < d 1 p 1 : N a m e > T o u t & a m p ; 3 2 ; & a m p ; 2 2 4 ; & a m p ; 3 2 ; f a i t & a m p ; 3 2 ; d & a m p ; 3 9 ; a c c o r d < / d 1 p 1 : N a m e > < d 1 p 1 : O b j e c t T y p e > E l e m e n t < / d 1 p 1 : O b j e c t T y p e > < d 1 p 1 : P a r e n t   z : R e f = " i 2 7 4 2 " / > < d 1 p 1 : U U I D > 9 e 9 8 b 9 2 f - 1 3 3 0 - 4 3 b 0 - 9 f e 0 - 6 2 f a a a c 0 7 b f b < / d 1 p 1 : U U I D > < d 1 p 1 : _ p r o p e r t i e s   z : I d = " i 2 7 6 6 "   i : t y p e = " d 1 p 1 : M D M P r o p e r t i e s " > < d 1 p 1 : P a r e n t   z : R e f = " i 2 7 6 5 " / > < d 1 p 1 : U U I D > 4 f 3 7 9 b 7 5 - e d d 6 - 4 a a 6 - 9 1 6 4 - 5 5 4 e d 8 9 5 f 2 7 b < / d 1 p 1 : U U I D > < d 1 p 1 : _ e l e m e n t s > < d 2 : a n y T y p e   z : I d = " i 2 7 6 7 "   i : t y p e = " d 1 p 1 : M D M P r o p e r t y " > < d 1 p 1 : N a m e > _ 8 7 5 a c 8 4 8 _ 4 2 2 e _ 4 f 5 9 _ a a 1 b _ 7 4 e 5 d e 9 5 0 9 5 c < / d 1 p 1 : N a m e > < d 1 p 1 : P a r e n t   z : R e f = " i 2 7 6 5 " / > < d 1 p 1 : U U I D > a c 8 f 5 b 6 7 - 7 8 4 5 - 4 d e 1 - a d 3 7 - 9 c 0 f 2 0 6 c 1 e 8 0 < / d 1 p 1 : U U I D > < d 1 p 1 : C o n t a i n e r   z : R e f = " i 2 7 6 6 " / > < d 1 p 1 : V a l u e   i : t y p e = " d 1 : s t r i n g " > ' T 1 ' ! R 3 7 7 C 1 < / d 1 p 1 : V a l u e > < / d 2 : a n y T y p e > < d 2 : a n y T y p e   z : I d = " i 2 7 6 8 "   i : t y p e = " d 1 p 1 : M D M P r o p e r t y " > < d 1 p 1 : N a m e > _ 6 f 2 0 8 6 c c _ 5 0 6 2 _ 4 3 e 2 _ 9 1 b 9 _ 5 a f 7 0 e 0 b d 0 e f < / d 1 p 1 : N a m e > < d 1 p 1 : P a r e n t   z : R e f = " i 2 7 6 5 " / > < d 1 p 1 : U U I D > f 4 9 9 3 7 e 7 - 8 3 4 8 - 4 d 3 2 - 9 2 b 0 - 1 6 8 a d 9 5 9 9 8 0 5 < / d 1 p 1 : U U I D > < d 1 p 1 : C o n t a i n e r   z : R e f = " i 2 7 6 6 " / > < d 1 p 1 : V a l u e   i : t y p e = " d 1 : s t r i n g " > ' T 2 ' ! R 3 7 7 C 1 < / d 1 p 1 : V a l u e > < / d 2 : a n y T y p e > < / d 1 p 1 : _ e l e m e n t s > < d 1 p 1 : _ c o n t e x t C o l l e c t i o n s > < d 2 : K e y V a l u e O f a n y T y p e C o m p o n e n t C o l l e c t i o n O f a n y T y p e g W H h t R N j > < d 2 : K e y   z : R e f = " i 1 8 " / > < d 2 : V a l u e   z : I d = " i 2 7 6 9 " > < d 1 p 1 : U U I D > 6 4 e f 1 a 2 7 - 0 6 3 4 - 4 1 0 a - b 3 9 4 - e 4 a a c f 4 b 1 9 5 7 < / d 1 p 1 : U U I D > < d 1 p 1 : _ e l e m e n t s > < d 2 : a n y T y p e   z : R e f = " i 2 7 6 7 " / > < d 2 : a n y T y p e   z : R e f = " i 2 7 6 8 " / > < / d 1 p 1 : _ e l e m e n t s > < / d 2 : V a l u e > < / d 2 : K e y V a l u e O f a n y T y p e C o m p o n e n t C o l l e c t i o n O f a n y T y p e g W H h t R N j > < / d 1 p 1 : _ c o n t e x t C o l l e c t i o n s > < / d 1 p 1 : _ p r o p e r t i e s > < d 1 p 1 : C o n t a i n e r   z : R e f = " i 2 7 4 6 " / > < d 1 p 1 : _ l a b e l s > < d 2 : K e y V a l u e O f s t r i n g a n y T y p e > < d 2 : K e y > L a b e l < / d 2 : K e y > < d 2 : V a l u e   z : I d = " i 2 7 7 0 "   i : t y p e = " d 1 p 1 : L a b e l " > < d 1 p 1 : P a r e n t   z : R e f = " i 2 7 6 5 " / > < d 1 p 1 : U U I D > 7 7 9 b 4 d 9 5 - f d 5 5 - 4 6 2 9 - a d 3 4 - c 9 6 6 1 2 d 4 8 b 6 2 < / d 1 p 1 : U U I D > < d 1 p 1 : _ t e x t s > < d 2 : K e y V a l u e O f L a b e l . T e x t K e y s t r i n g _ S R k x G n 9 d > < d 2 : K e y > < d 1 p 1 : C o n t e x t   z : R e f = " i 1 8 " / > < d 1 p 1 : L a n g u a g e   z : R e f = " i 3 2 " / > < / d 2 : K e y > < d 2 : V a l u e > T o u t   �   f a i t 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7 7 1 "   i : t y p e = " d 1 p 1 : E l e m e n t " > < d 1 p 1 : N a m e > P l u t & a m p ; 2 4 4 ; t & a m p ; 3 2 ; d & a m p ; 3 9 ; a c c o r d < / d 1 p 1 : N a m e > < d 1 p 1 : O b j e c t T y p e > E l e m e n t < / d 1 p 1 : O b j e c t T y p e > < d 1 p 1 : P a r e n t   z : R e f = " i 2 7 4 2 " / > < d 1 p 1 : U U I D > c 2 4 d a 6 6 f - a 1 4 1 - 4 1 e 0 - 9 5 8 a - 4 3 f 5 f d c 1 2 5 a 9 < / d 1 p 1 : U U I D > < d 1 p 1 : _ p r o p e r t i e s   z : I d = " i 2 7 7 2 "   i : t y p e = " d 1 p 1 : M D M P r o p e r t i e s " > < d 1 p 1 : P a r e n t   z : R e f = " i 2 7 7 1 " / > < d 1 p 1 : U U I D > 5 c e 9 c e 0 f - 0 5 f 8 - 4 6 9 4 - a 9 e 2 - 1 d 6 a 4 7 6 9 5 0 7 d < / d 1 p 1 : U U I D > < d 1 p 1 : _ e l e m e n t s > < d 2 : a n y T y p e   z : I d = " i 2 7 7 3 "   i : t y p e = " d 1 p 1 : M D M P r o p e r t y " > < d 1 p 1 : N a m e > _ 8 7 5 a c 8 4 8 _ 4 2 2 e _ 4 f 5 9 _ a a 1 b _ 7 4 e 5 d e 9 5 0 9 5 c < / d 1 p 1 : N a m e > < d 1 p 1 : P a r e n t   z : R e f = " i 2 7 7 1 " / > < d 1 p 1 : U U I D > a 3 5 6 2 e 0 2 - 7 7 f b - 4 9 2 8 - a 5 3 1 - 9 d f 4 7 c 4 b 9 1 8 e < / d 1 p 1 : U U I D > < d 1 p 1 : C o n t a i n e r   z : R e f = " i 2 7 7 2 " / > < d 1 p 1 : V a l u e   i : t y p e = " d 1 : s t r i n g " > ' T 1 ' ! R 3 7 8 C 1 < / d 1 p 1 : V a l u e > < / d 2 : a n y T y p e > < d 2 : a n y T y p e   z : I d = " i 2 7 7 4 "   i : t y p e = " d 1 p 1 : M D M P r o p e r t y " > < d 1 p 1 : N a m e > _ 6 f 2 0 8 6 c c _ 5 0 6 2 _ 4 3 e 2 _ 9 1 b 9 _ 5 a f 7 0 e 0 b d 0 e f < / d 1 p 1 : N a m e > < d 1 p 1 : P a r e n t   z : R e f = " i 2 7 7 1 " / > < d 1 p 1 : U U I D > 0 2 e 5 2 d a 2 - 7 b 9 3 - 4 5 7 f - 9 3 e a - 2 b 5 a a b a 0 a 0 2 d < / d 1 p 1 : U U I D > < d 1 p 1 : C o n t a i n e r   z : R e f = " i 2 7 7 2 " / > < d 1 p 1 : V a l u e   i : t y p e = " d 1 : s t r i n g " > ' T 2 ' ! R 3 7 8 C 1 < / d 1 p 1 : V a l u e > < / d 2 : a n y T y p e > < / d 1 p 1 : _ e l e m e n t s > < d 1 p 1 : _ c o n t e x t C o l l e c t i o n s > < d 2 : K e y V a l u e O f a n y T y p e C o m p o n e n t C o l l e c t i o n O f a n y T y p e g W H h t R N j > < d 2 : K e y   z : R e f = " i 1 8 " / > < d 2 : V a l u e   z : I d = " i 2 7 7 5 " > < d 1 p 1 : U U I D > d 2 6 1 3 6 7 a - d c a f - 4 a f e - b b 8 c - c 2 a 9 d 9 2 a 9 9 7 a < / d 1 p 1 : U U I D > < d 1 p 1 : _ e l e m e n t s > < d 2 : a n y T y p e   z : R e f = " i 2 7 7 3 " / > < d 2 : a n y T y p e   z : R e f = " i 2 7 7 4 " / > < / d 1 p 1 : _ e l e m e n t s > < / d 2 : V a l u e > < / d 2 : K e y V a l u e O f a n y T y p e C o m p o n e n t C o l l e c t i o n O f a n y T y p e g W H h t R N j > < / d 1 p 1 : _ c o n t e x t C o l l e c t i o n s > < / d 1 p 1 : _ p r o p e r t i e s > < d 1 p 1 : C o n t a i n e r   z : R e f = " i 2 7 4 6 " / > < d 1 p 1 : _ l a b e l s > < d 2 : K e y V a l u e O f s t r i n g a n y T y p e > < d 2 : K e y > L a b e l < / d 2 : K e y > < d 2 : V a l u e   z : I d = " i 2 7 7 6 "   i : t y p e = " d 1 p 1 : L a b e l " > < d 1 p 1 : P a r e n t   z : R e f = " i 2 7 7 1 " / > < d 1 p 1 : U U I D > 4 1 3 a d a 9 3 - 5 b 9 4 - 4 7 9 4 - 8 5 5 b - e 6 a b c 3 a 5 f 8 1 3 < / d 1 p 1 : U U I D > < d 1 p 1 : _ t e x t s > < d 2 : K e y V a l u e O f L a b e l . T e x t K e y s t r i n g _ S R k x G n 9 d > < d 2 : K e y > < d 1 p 1 : C o n t e x t   z : R e f = " i 1 8 " / > < d 1 p 1 : L a n g u a g e   z : R e f = " i 3 2 " / > < / d 2 : K e y > < d 2 : V a l u e > P l u t � t 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7 7 7 "   i : t y p e = " d 1 p 1 : E l e m e n t " > < d 1 p 1 : N a m e > P l u t & a m p ; 2 4 4 ; t & a m p ; 3 2 ; p a s & a m p ; 3 2 ; d & a m p ; 3 9 ; a c c o r d < / d 1 p 1 : N a m e > < d 1 p 1 : O b j e c t T y p e > E l e m e n t < / d 1 p 1 : O b j e c t T y p e > < d 1 p 1 : P a r e n t   z : R e f = " i 2 7 4 2 " / > < d 1 p 1 : U U I D > 8 a 0 b 7 e 9 d - d e 4 6 - 4 e 2 c - b 1 e c - a b 3 a 5 c 0 9 a 5 5 a < / d 1 p 1 : U U I D > < d 1 p 1 : _ p r o p e r t i e s   z : I d = " i 2 7 7 8 "   i : t y p e = " d 1 p 1 : M D M P r o p e r t i e s " > < d 1 p 1 : P a r e n t   z : R e f = " i 2 7 7 7 " / > < d 1 p 1 : U U I D > a 7 0 b a a 7 8 - a 3 3 5 - 4 a 8 e - 8 e 7 5 - 4 a 5 d 1 6 8 c 3 b 6 2 < / d 1 p 1 : U U I D > < d 1 p 1 : _ e l e m e n t s > < d 2 : a n y T y p e   z : I d = " i 2 7 7 9 "   i : t y p e = " d 1 p 1 : M D M P r o p e r t y " > < d 1 p 1 : N a m e > _ 8 7 5 a c 8 4 8 _ 4 2 2 e _ 4 f 5 9 _ a a 1 b _ 7 4 e 5 d e 9 5 0 9 5 c < / d 1 p 1 : N a m e > < d 1 p 1 : P a r e n t   z : R e f = " i 2 7 7 7 " / > < d 1 p 1 : U U I D > 5 1 e 7 7 0 f 1 - 1 e f e - 4 5 1 7 - a 5 7 7 - 6 a 7 3 d 5 1 3 1 c 9 b < / d 1 p 1 : U U I D > < d 1 p 1 : C o n t a i n e r   z : R e f = " i 2 7 7 8 " / > < d 1 p 1 : V a l u e   i : t y p e = " d 1 : s t r i n g " > ' T 1 ' ! R 3 7 9 C 1 < / d 1 p 1 : V a l u e > < / d 2 : a n y T y p e > < d 2 : a n y T y p e   z : I d = " i 2 7 8 0 "   i : t y p e = " d 1 p 1 : M D M P r o p e r t y " > < d 1 p 1 : N a m e > _ 6 f 2 0 8 6 c c _ 5 0 6 2 _ 4 3 e 2 _ 9 1 b 9 _ 5 a f 7 0 e 0 b d 0 e f < / d 1 p 1 : N a m e > < d 1 p 1 : P a r e n t   z : R e f = " i 2 7 7 7 " / > < d 1 p 1 : U U I D > e c b 1 0 3 3 d - 1 e 9 2 - 4 b 9 f - 8 a f 4 - 5 3 a 0 e 8 6 7 0 3 2 4 < / d 1 p 1 : U U I D > < d 1 p 1 : C o n t a i n e r   z : R e f = " i 2 7 7 8 " / > < d 1 p 1 : V a l u e   i : t y p e = " d 1 : s t r i n g " > ' T 2 ' ! R 3 7 9 C 1 < / d 1 p 1 : V a l u e > < / d 2 : a n y T y p e > < / d 1 p 1 : _ e l e m e n t s > < d 1 p 1 : _ c o n t e x t C o l l e c t i o n s > < d 2 : K e y V a l u e O f a n y T y p e C o m p o n e n t C o l l e c t i o n O f a n y T y p e g W H h t R N j > < d 2 : K e y   z : R e f = " i 1 8 " / > < d 2 : V a l u e   z : I d = " i 2 7 8 1 " > < d 1 p 1 : U U I D > 2 8 5 3 5 d d f - 0 a 5 3 - 4 8 4 5 - 8 3 5 9 - 7 1 3 e 8 b 8 3 e 2 e f < / d 1 p 1 : U U I D > < d 1 p 1 : _ e l e m e n t s > < d 2 : a n y T y p e   z : R e f = " i 2 7 7 9 " / > < d 2 : a n y T y p e   z : R e f = " i 2 7 8 0 " / > < / d 1 p 1 : _ e l e m e n t s > < / d 2 : V a l u e > < / d 2 : K e y V a l u e O f a n y T y p e C o m p o n e n t C o l l e c t i o n O f a n y T y p e g W H h t R N j > < / d 1 p 1 : _ c o n t e x t C o l l e c t i o n s > < / d 1 p 1 : _ p r o p e r t i e s > < d 1 p 1 : C o n t a i n e r   z : R e f = " i 2 7 4 6 " / > < d 1 p 1 : _ l a b e l s > < d 2 : K e y V a l u e O f s t r i n g a n y T y p e > < d 2 : K e y > L a b e l < / d 2 : K e y > < d 2 : V a l u e   z : I d = " i 2 7 8 2 "   i : t y p e = " d 1 p 1 : L a b e l " > < d 1 p 1 : P a r e n t   z : R e f = " i 2 7 7 7 " / > < d 1 p 1 : U U I D > 6 5 3 9 5 e 5 d - b b 2 d - 4 2 d 1 - b 0 a d - b 0 9 6 d c d 6 e 6 b 9 < / d 1 p 1 : U U I D > < d 1 p 1 : _ t e x t s > < d 2 : K e y V a l u e O f L a b e l . T e x t K e y s t r i n g _ S R k x G n 9 d > < d 2 : K e y > < d 1 p 1 : C o n t e x t   z : R e f = " i 1 8 " / > < d 1 p 1 : L a n g u a g e   z : R e f = " i 3 2 " / > < / d 2 : K e y > < d 2 : V a l u e > P l u t � t   p a s 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7 8 3 "   i : t y p e = " d 1 p 1 : E l e m e n t " > < d 1 p 1 : N a m e > P a s & a m p ; 3 2 ; d u & a m p ; 3 2 ; t o u t & a m p ; 3 2 ; d & a m p ; 3 9 ; a c c o r d < / d 1 p 1 : N a m e > < d 1 p 1 : O b j e c t T y p e > E l e m e n t < / d 1 p 1 : O b j e c t T y p e > < d 1 p 1 : P a r e n t   z : R e f = " i 2 7 4 2 " / > < d 1 p 1 : U U I D > 9 b 7 7 6 7 7 9 - 0 5 4 f - 4 9 7 3 - b 0 7 6 - f 0 d a 4 3 8 8 d 8 7 9 < / d 1 p 1 : U U I D > < d 1 p 1 : _ p r o p e r t i e s   z : I d = " i 2 7 8 4 "   i : t y p e = " d 1 p 1 : M D M P r o p e r t i e s " > < d 1 p 1 : P a r e n t   z : R e f = " i 2 7 8 3 " / > < d 1 p 1 : U U I D > 1 5 7 f a 5 7 5 - d 9 4 d - 4 8 b 0 - 8 d 1 c - d b 1 8 d 4 d 9 5 f 8 c < / d 1 p 1 : U U I D > < d 1 p 1 : _ e l e m e n t s > < d 2 : a n y T y p e   z : I d = " i 2 7 8 5 "   i : t y p e = " d 1 p 1 : M D M P r o p e r t y " > < d 1 p 1 : N a m e > _ 8 7 5 a c 8 4 8 _ 4 2 2 e _ 4 f 5 9 _ a a 1 b _ 7 4 e 5 d e 9 5 0 9 5 c < / d 1 p 1 : N a m e > < d 1 p 1 : P a r e n t   z : R e f = " i 2 7 8 3 " / > < d 1 p 1 : U U I D > 1 4 4 e e b a 5 - 6 f 9 6 - 4 c c 4 - a a 5 9 - a 3 e b 5 1 4 3 3 b 2 7 < / d 1 p 1 : U U I D > < d 1 p 1 : C o n t a i n e r   z : R e f = " i 2 7 8 4 " / > < d 1 p 1 : V a l u e   i : t y p e = " d 1 : s t r i n g " > ' T 1 ' ! R 3 8 0 C 1 < / d 1 p 1 : V a l u e > < / d 2 : a n y T y p e > < d 2 : a n y T y p e   z : I d = " i 2 7 8 6 "   i : t y p e = " d 1 p 1 : M D M P r o p e r t y " > < d 1 p 1 : N a m e > _ 6 f 2 0 8 6 c c _ 5 0 6 2 _ 4 3 e 2 _ 9 1 b 9 _ 5 a f 7 0 e 0 b d 0 e f < / d 1 p 1 : N a m e > < d 1 p 1 : P a r e n t   z : R e f = " i 2 7 8 3 " / > < d 1 p 1 : U U I D > e e a b 5 d 8 7 - 0 f c 3 - 4 b 2 c - b 4 3 9 - 9 3 b b 7 8 c 1 f 7 2 4 < / d 1 p 1 : U U I D > < d 1 p 1 : C o n t a i n e r   z : R e f = " i 2 7 8 4 " / > < d 1 p 1 : V a l u e   i : t y p e = " d 1 : s t r i n g " > ' T 2 ' ! R 3 8 0 C 1 < / d 1 p 1 : V a l u e > < / d 2 : a n y T y p e > < / d 1 p 1 : _ e l e m e n t s > < d 1 p 1 : _ c o n t e x t C o l l e c t i o n s > < d 2 : K e y V a l u e O f a n y T y p e C o m p o n e n t C o l l e c t i o n O f a n y T y p e g W H h t R N j > < d 2 : K e y   z : R e f = " i 1 8 " / > < d 2 : V a l u e   z : I d = " i 2 7 8 7 " > < d 1 p 1 : U U I D > d 6 7 3 e 3 4 1 - 2 e c c - 4 b 7 2 - b 5 9 b - 4 0 6 a c d f 0 0 f 8 7 < / d 1 p 1 : U U I D > < d 1 p 1 : _ e l e m e n t s > < d 2 : a n y T y p e   z : R e f = " i 2 7 8 5 " / > < d 2 : a n y T y p e   z : R e f = " i 2 7 8 6 " / > < / d 1 p 1 : _ e l e m e n t s > < / d 2 : V a l u e > < / d 2 : K e y V a l u e O f a n y T y p e C o m p o n e n t C o l l e c t i o n O f a n y T y p e g W H h t R N j > < / d 1 p 1 : _ c o n t e x t C o l l e c t i o n s > < / d 1 p 1 : _ p r o p e r t i e s > < d 1 p 1 : C o n t a i n e r   z : R e f = " i 2 7 4 6 " / > < d 1 p 1 : _ l a b e l s > < d 2 : K e y V a l u e O f s t r i n g a n y T y p e > < d 2 : K e y > L a b e l < / d 2 : K e y > < d 2 : V a l u e   z : I d = " i 2 7 8 8 "   i : t y p e = " d 1 p 1 : L a b e l " > < d 1 p 1 : P a r e n t   z : R e f = " i 2 7 8 3 " / > < d 1 p 1 : U U I D > c a 3 7 1 a f 1 - 0 1 b 6 - 4 b 5 3 - b a d 8 - 8 3 3 f e c a d 7 0 5 8 < / d 1 p 1 : U U I D > < d 1 p 1 : _ t e x t s > < d 2 : K e y V a l u e O f L a b e l . T e x t K e y s t r i n g _ S R k x G n 9 d > < d 2 : K e y > < d 1 p 1 : C o n t e x t   z : R e f = " i 1 8 " / > < d 1 p 1 : L a n g u a g e   z : R e f = " i 3 2 " / > < / d 2 : K e y > < d 2 : V a l u e > P a s   d u   t o u t 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2 7 8 9 " > < d 1 p 1 : U U I D > b b 0 2 1 4 8 b - 0 7 9 d - 4 f c 3 - 9 e b 0 - c b 4 c 8 0 1 a 9 b 8 d < / d 1 p 1 : U U I D > < d 1 p 1 : _ e l e m e n t s > < d 2 : a n y T y p e   z : R e f = " i 2 7 4 7 " / > < d 2 : a n y T y p e   z : R e f = " i 2 7 5 3 " / > < d 2 : a n y T y p e   z : R e f = " i 2 7 5 9 " / > < d 2 : a n y T y p e   z : R e f = " i 2 7 6 5 " / > < d 2 : a n y T y p e   z : R e f = " i 2 7 7 1 " / > < d 2 : a n y T y p e   z : R e f = " i 2 7 7 7 " / > < d 2 : a n y T y p e   z : R e f = " i 2 7 8 3 " / > < / 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2 7 9 0 "   i : t y p e = " d 1 p 1 : V a r i a b l e " > < d 1 p 1 : N a m e > a 5 _ i 8 & 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a m p ; 3 2 ; & a m p ; 4 5 ; & a m p ; 3 2 ; & a m p ; 4 6 ; & a m p ; 4 6 ; & a m p ; 4 6 ; & a m p ; 3 2 ; v e n d & a m p ; 3 2 ; d e s & a m p ; 3 2 ; l o g e m e n t s & a m p ; 3 2 ; n e u f s < / d 1 p 1 : N a m e > < d 1 p 1 : O b j e c t T y p e > V a r i a b l e < / d 1 p 1 : O b j e c t T y p e > < d 1 p 1 : P a r e n t   z : R e f = " i 1 4 " / > < d 1 p 1 : U U I D > 2 0 5 f f f b f - 0 5 5 8 - 4 0 2 f - 8 7 4 1 - 6 4 7 c 3 f d f d c 3 d < / d 1 p 1 : U U I D > < d 1 p 1 : _ p r o p e r t i e s   z : I d = " i 2 7 9 1 "   i : t y p e = " d 1 p 1 : M D M P r o p e r t i e s " > < d 1 p 1 : P a r e n t   z : R e f = " i 2 7 9 0 " / > < d 1 p 1 : U U I D > 9 5 d a 9 7 6 4 - b c 4 1 - 4 7 5 6 - 9 7 f 1 - 5 b a c 5 0 8 4 d 0 e 7 < / d 1 p 1 : U U I D > < d 1 p 1 : _ e l e m e n t s / > < d 1 p 1 : _ c o n t e x t C o l l e c t i o n s > < d 2 : K e y V a l u e O f a n y T y p e C o m p o n e n t C o l l e c t i o n O f a n y T y p e g W H h t R N j > < d 2 : K e y   z : R e f = " i 1 8 " / > < d 2 : V a l u e   z : I d = " i 2 7 9 2 " > < d 1 p 1 : U U I D > d 3 0 2 f 8 a 1 - 0 2 3 0 - 4 e 4 3 - b f b c - f e 9 2 2 1 8 6 f 8 e 1 < / d 1 p 1 : U U I D > < d 1 p 1 : _ e l e m e n t s / > < / d 2 : V a l u e > < / d 2 : K e y V a l u e O f a n y T y p e C o m p o n e n t C o l l e c t i o n O f a n y T y p e g W H h t R N j > < / d 1 p 1 : _ c o n t e x t C o l l e c t i o n s > < / d 1 p 1 : _ p r o p e r t i e s > < d 1 p 1 : C o n t a i n e r   z : R e f = " i 2 7 " / > < d 1 p 1 : _ l a b e l s > < d 2 : K e y V a l u e O f s t r i n g a n y T y p e > < d 2 : K e y > L a b e l < / d 2 : K e y > < d 2 : V a l u e   z : I d = " i 2 7 9 3 "   i : t y p e = " d 1 p 1 : L a b e l " > < d 1 p 1 : P a r e n t   z : R e f = " i 2 7 9 0 " / > < d 1 p 1 : U U I D > 0 f b 8 8 6 a 6 - b 6 9 7 - 4 b d 4 - a 1 c a - e 2 1 b 4 c e c 0 9 d a < / d 1 p 1 : U U I D > < d 1 p 1 : _ t e x t s > < d 2 : K e y V a l u e O f L a b e l . T e x t K e y s t r i n g _ S R k x G n 9 d > < d 2 : K e y > < d 1 p 1 : C o n t e x t   z : R e f = " i 1 8 " / > < d 1 p 1 : L a n g u a g e   z : R e f = " i 3 2 " / > < / d 2 : K e y > < d 2 : V a l u e > a 5 _ i 8 .   D i r i e z - v o u s   q u e   v o u s   � t e s   t o u t   �   f a i t   d ' a c c o r d ,   p l u t � t   d ' a c c o r d ,   p l u t � t   p a s   d ' a c c o r d   o u   p a s   d u   t o u t   d ' a c c o r d   a v e c   l e s   a f f i r m a t i o n s   s u i v a n t e s   ?   B o u y g u e s   I m m o b i l i e r . . .   -   . . .   v e n d   d e s   l o g e m e n t s   n e u f s 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2 7 9 4 "   i : t y p e = " d 1 p 1 : E l e m e n t s " > < d 1 p 1 : P a r e n t   z : R e f = " i 2 7 9 0 " / > < d 1 p 1 : U U I D > 3 9 b 0 c a 8 7 - f f 5 9 - 4 0 1 2 - a 4 b 5 - c 1 5 7 0 7 6 e 5 f 4 b < / d 1 p 1 : U U I D > < d 1 p 1 : _ e l e m e n t s > < d 2 : a n y T y p e   z : I d = " i 2 7 9 5 "   i : t y p e = " d 1 p 1 : E l e m e n t " > < d 1 p 1 : N a m e > B A S E < / d 1 p 1 : N a m e > < d 1 p 1 : O b j e c t T y p e > E l e m e n t < / d 1 p 1 : O b j e c t T y p e > < d 1 p 1 : P a r e n t   z : R e f = " i 2 7 9 0 " / > < d 1 p 1 : U U I D > e 5 d 3 1 8 a b - 6 d 3 f - 4 e 9 7 - 9 3 a 9 - 6 5 a c 5 4 b 5 d c f f < / d 1 p 1 : U U I D > < d 1 p 1 : _ p r o p e r t i e s   z : I d = " i 2 7 9 6 "   i : t y p e = " d 1 p 1 : M D M P r o p e r t i e s " > < d 1 p 1 : P a r e n t   z : R e f = " i 2 7 9 5 " / > < d 1 p 1 : U U I D > 1 8 f 4 4 d 5 1 - 7 f 9 2 - 4 1 d f - 8 f 5 9 - 6 4 0 b 5 8 a b 5 f 1 a < / d 1 p 1 : U U I D > < d 1 p 1 : _ e l e m e n t s > < d 2 : a n y T y p e   z : I d = " i 2 7 9 7 "   i : t y p e = " d 1 p 1 : M D M P r o p e r t y " > < d 1 p 1 : N a m e > _ 0 9 4 7 d 5 9 7 _ 4 6 7 6 _ 4 f 5 2 _ b 4 a 9 _ a 8 4 c 2 1 e 0 a 5 0 f < / d 1 p 1 : N a m e > < d 1 p 1 : P a r e n t   z : R e f = " i 2 7 9 5 " / > < d 1 p 1 : U U I D > 9 4 f 3 d 6 1 5 - 8 6 3 2 - 4 b 4 6 - 8 4 1 4 - 2 2 1 0 d c f 0 3 c 7 9 < / d 1 p 1 : U U I D > < d 1 p 1 : C o n t a i n e r   z : R e f = " i 2 7 9 6 " / > < d 1 p 1 : V a l u e   i : t y p e = " d 1 : s t r i n g " > ' T 1 ' ! R 3 9 1 C 1 < / d 1 p 1 : V a l u e > < / d 2 : a n y T y p e > < d 2 : a n y T y p e   z : I d = " i 2 7 9 8 "   i : t y p e = " d 1 p 1 : M D M P r o p e r t y " > < d 1 p 1 : N a m e > _ d c 4 4 6 d b f _ c 1 4 e _ 4 4 f 4 _ 8 0 0 6 _ 5 e 3 a 5 0 f c 8 3 e 1 < / d 1 p 1 : N a m e > < d 1 p 1 : P a r e n t   z : R e f = " i 2 7 9 5 " / > < d 1 p 1 : U U I D > a 3 8 5 6 2 7 8 - 1 f 6 e - 4 1 f d - 9 4 f f - 7 4 7 4 a b 8 c 6 7 b 1 < / d 1 p 1 : U U I D > < d 1 p 1 : C o n t a i n e r   z : R e f = " i 2 7 9 6 " / > < d 1 p 1 : V a l u e   i : t y p e = " d 1 : s t r i n g " > ' T 2 ' ! R 3 9 1 C 1 < / d 1 p 1 : V a l u e > < / d 2 : a n y T y p e > < / d 1 p 1 : _ e l e m e n t s > < d 1 p 1 : _ c o n t e x t C o l l e c t i o n s > < d 2 : K e y V a l u e O f a n y T y p e C o m p o n e n t C o l l e c t i o n O f a n y T y p e g W H h t R N j > < d 2 : K e y   z : R e f = " i 1 8 " / > < d 2 : V a l u e   z : I d = " i 2 7 9 9 " > < d 1 p 1 : U U I D > 7 0 4 8 7 5 f e - 1 7 a 4 - 4 b 6 5 - a f b 0 - 6 c 5 6 5 0 e 8 5 7 2 6 < / d 1 p 1 : U U I D > < d 1 p 1 : _ e l e m e n t s > < d 2 : a n y T y p e   z : R e f = " i 2 7 9 7 " / > < d 2 : a n y T y p e   z : R e f = " i 2 7 9 8 " / > < / d 1 p 1 : _ e l e m e n t s > < / d 2 : V a l u e > < / d 2 : K e y V a l u e O f a n y T y p e C o m p o n e n t C o l l e c t i o n O f a n y T y p e g W H h t R N j > < / d 1 p 1 : _ c o n t e x t C o l l e c t i o n s > < / d 1 p 1 : _ p r o p e r t i e s > < d 1 p 1 : C o n t a i n e r   z : R e f = " i 2 7 9 4 " / > < d 1 p 1 : _ l a b e l s > < d 2 : K e y V a l u e O f s t r i n g a n y T y p e > < d 2 : K e y > L a b e l < / d 2 : K e y > < d 2 : V a l u e   z : I d = " i 2 8 0 0 "   i : t y p e = " d 1 p 1 : L a b e l " > < d 1 p 1 : P a r e n t   z : R e f = " i 2 7 9 5 " / > < d 1 p 1 : U U I D > 1 1 7 a a d 3 d - c 9 c a - 4 1 5 7 - 9 5 3 6 - 0 7 9 1 a c f 7 b b 0 a < / 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2 8 0 1 "   i : t y p e = " d 1 p 1 : E l e m e n t " > < d 1 p 1 : N a m e > S T & a m p ; 3 2 ; D & a m p ; 3 9 ; a c c o r d & a m p ; 3 2 ; & a m p ; 4 5 ; & a m p ; 3 2 ; S T & a m p ; 3 2 ; D & a m p ; 3 9 ; a c c o r d & a m p ; 3 2 ; & a m p ; 4 5 ; & a m p ; 3 2 ; S T & a m p ; 3 2 ; D & a m p ; 3 9 ; a c c o r d < / d 1 p 1 : N a m e > < d 1 p 1 : O b j e c t T y p e > E l e m e n t < / d 1 p 1 : O b j e c t T y p e > < d 1 p 1 : P a r e n t   z : R e f = " i 2 7 9 0 " / > < d 1 p 1 : U U I D > 8 c 7 4 a e b c - d e 8 8 - 4 1 b 9 - a 7 6 8 - e 5 a 5 7 3 c 2 9 6 8 b < / d 1 p 1 : U U I D > < d 1 p 1 : _ p r o p e r t i e s   z : I d = " i 2 8 0 2 "   i : t y p e = " d 1 p 1 : M D M P r o p e r t i e s " > < d 1 p 1 : P a r e n t   z : R e f = " i 2 8 0 1 " / > < d 1 p 1 : U U I D > c 5 3 2 f f 2 3 - a 6 2 d - 4 6 d 8 - 8 2 a 7 - a 1 8 a f b 8 3 a c a d < / d 1 p 1 : U U I D > < d 1 p 1 : _ e l e m e n t s > < d 2 : a n y T y p e   z : I d = " i 2 8 0 3 "   i : t y p e = " d 1 p 1 : M D M P r o p e r t y " > < d 1 p 1 : N a m e > _ 0 9 4 7 d 5 9 7 _ 4 6 7 6 _ 4 f 5 2 _ b 4 a 9 _ a 8 4 c 2 1 e 0 a 5 0 f < / d 1 p 1 : N a m e > < d 1 p 1 : P a r e n t   z : R e f = " i 2 8 0 1 " / > < d 1 p 1 : U U I D > a 9 b 0 2 5 d c - 6 9 b c - 4 4 b d - 9 d 0 4 - e 5 9 e 0 f a 5 b 5 0 d < / d 1 p 1 : U U I D > < d 1 p 1 : C o n t a i n e r   z : R e f = " i 2 8 0 2 " / > < d 1 p 1 : V a l u e   i : t y p e = " d 1 : s t r i n g " > ' T 1 ' ! R 3 9 2 C 1 < / d 1 p 1 : V a l u e > < / d 2 : a n y T y p e > < d 2 : a n y T y p e   z : I d = " i 2 8 0 4 "   i : t y p e = " d 1 p 1 : M D M P r o p e r t y " > < d 1 p 1 : N a m e > _ d c 4 4 6 d b f _ c 1 4 e _ 4 4 f 4 _ 8 0 0 6 _ 5 e 3 a 5 0 f c 8 3 e 1 < / d 1 p 1 : N a m e > < d 1 p 1 : P a r e n t   z : R e f = " i 2 8 0 1 " / > < d 1 p 1 : U U I D > c 4 c d f 3 6 9 - 2 a 7 8 - 4 b d 9 - b c d 6 - d b 4 7 b 2 4 6 5 0 b a < / d 1 p 1 : U U I D > < d 1 p 1 : C o n t a i n e r   z : R e f = " i 2 8 0 2 " / > < d 1 p 1 : V a l u e   i : t y p e = " d 1 : s t r i n g " > ' T 2 ' ! R 3 9 2 C 1 < / d 1 p 1 : V a l u e > < / d 2 : a n y T y p e > < / d 1 p 1 : _ e l e m e n t s > < d 1 p 1 : _ c o n t e x t C o l l e c t i o n s > < d 2 : K e y V a l u e O f a n y T y p e C o m p o n e n t C o l l e c t i o n O f a n y T y p e g W H h t R N j > < d 2 : K e y   z : R e f = " i 1 8 " / > < d 2 : V a l u e   z : I d = " i 2 8 0 5 " > < d 1 p 1 : U U I D > 2 d 2 c f b d a - 9 3 d 3 - 4 0 7 0 - 8 a 6 3 - f 0 a 1 8 2 c 4 9 7 8 a < / d 1 p 1 : U U I D > < d 1 p 1 : _ e l e m e n t s > < d 2 : a n y T y p e   z : R e f = " i 2 8 0 3 " / > < d 2 : a n y T y p e   z : R e f = " i 2 8 0 4 " / > < / d 1 p 1 : _ e l e m e n t s > < / d 2 : V a l u e > < / d 2 : K e y V a l u e O f a n y T y p e C o m p o n e n t C o l l e c t i o n O f a n y T y p e g W H h t R N j > < / d 1 p 1 : _ c o n t e x t C o l l e c t i o n s > < / d 1 p 1 : _ p r o p e r t i e s > < d 1 p 1 : C o n t a i n e r   z : R e f = " i 2 7 9 4 " / > < d 1 p 1 : _ l a b e l s > < d 2 : K e y V a l u e O f s t r i n g a n y T y p e > < d 2 : K e y > L a b e l < / d 2 : K e y > < d 2 : V a l u e   z : I d = " i 2 8 0 6 "   i : t y p e = " d 1 p 1 : L a b e l " > < d 1 p 1 : P a r e n t   z : R e f = " i 2 8 0 1 " / > < d 1 p 1 : U U I D > 2 3 7 1 2 7 f 6 - 2 4 8 f - 4 7 5 c - b 2 c a - 6 b 3 b 3 3 9 2 4 a 7 c < / d 1 p 1 : U U I D > < d 1 p 1 : _ t e x t s > < d 2 : K e y V a l u e O f L a b e l . T e x t K e y s t r i n g _ S R k x G n 9 d > < d 2 : K e y > < d 1 p 1 : C o n t e x t   z : R e f = " i 1 8 " / > < d 1 p 1 : L a n g u a g e   z : R e f = " i 3 2 " / > < / d 2 : K e y > < d 2 : V a l u e > S T 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8 0 7 "   i : t y p e = " d 1 p 1 : E l e m e n t " > < d 1 p 1 : N a m e > S T & a m p ; 3 2 ; P a s & a m p ; 3 2 ; d & a m p ; 3 9 ; a c c o r d & a m p ; 3 2 ; & a m p ; 4 5 ; & a m p ; 3 2 ; S T & a m p ; 3 2 ; P a s & a m p ; 3 2 ; d & a m p ; 3 9 ; a c c o r d & a m p ; 3 2 ; & a m p ; 4 5 ; & a m p ; 3 2 ; S T & a m p ; 3 2 ; P a s & a m p ; 3 2 ; d & a m p ; 3 9 ; a c c o r d < / d 1 p 1 : N a m e > < d 1 p 1 : O b j e c t T y p e > E l e m e n t < / d 1 p 1 : O b j e c t T y p e > < d 1 p 1 : P a r e n t   z : R e f = " i 2 7 9 0 " / > < d 1 p 1 : U U I D > 4 b 9 6 f 1 f f - a c 3 b - 4 4 7 1 - a 8 4 c - 6 7 f 9 0 6 b e 2 c a 9 < / d 1 p 1 : U U I D > < d 1 p 1 : _ p r o p e r t i e s   z : I d = " i 2 8 0 8 "   i : t y p e = " d 1 p 1 : M D M P r o p e r t i e s " > < d 1 p 1 : P a r e n t   z : R e f = " i 2 8 0 7 " / > < d 1 p 1 : U U I D > e 2 4 9 1 d 3 2 - 2 5 8 1 - 4 8 6 2 - b 7 d 4 - a 0 5 2 5 b 9 3 e 5 c e < / d 1 p 1 : U U I D > < d 1 p 1 : _ e l e m e n t s > < d 2 : a n y T y p e   z : I d = " i 2 8 0 9 "   i : t y p e = " d 1 p 1 : M D M P r o p e r t y " > < d 1 p 1 : N a m e > _ 0 9 4 7 d 5 9 7 _ 4 6 7 6 _ 4 f 5 2 _ b 4 a 9 _ a 8 4 c 2 1 e 0 a 5 0 f < / d 1 p 1 : N a m e > < d 1 p 1 : P a r e n t   z : R e f = " i 2 8 0 7 " / > < d 1 p 1 : U U I D > 7 2 5 f 7 f b 3 - f c c 7 - 4 2 7 9 - 9 7 6 f - b 4 2 e f c 1 9 1 9 2 8 < / d 1 p 1 : U U I D > < d 1 p 1 : C o n t a i n e r   z : R e f = " i 2 8 0 8 " / > < d 1 p 1 : V a l u e   i : t y p e = " d 1 : s t r i n g " > ' T 1 ' ! R 3 9 3 C 1 < / d 1 p 1 : V a l u e > < / d 2 : a n y T y p e > < d 2 : a n y T y p e   z : I d = " i 2 8 1 0 "   i : t y p e = " d 1 p 1 : M D M P r o p e r t y " > < d 1 p 1 : N a m e > _ d c 4 4 6 d b f _ c 1 4 e _ 4 4 f 4 _ 8 0 0 6 _ 5 e 3 a 5 0 f c 8 3 e 1 < / d 1 p 1 : N a m e > < d 1 p 1 : P a r e n t   z : R e f = " i 2 8 0 7 " / > < d 1 p 1 : U U I D > b 5 c 8 3 0 0 7 - 1 c 1 0 - 4 b 2 8 - 9 9 4 d - 8 5 9 5 4 2 1 3 3 2 8 5 < / d 1 p 1 : U U I D > < d 1 p 1 : C o n t a i n e r   z : R e f = " i 2 8 0 8 " / > < d 1 p 1 : V a l u e   i : t y p e = " d 1 : s t r i n g " > ' T 2 ' ! R 3 9 3 C 1 < / d 1 p 1 : V a l u e > < / d 2 : a n y T y p e > < / d 1 p 1 : _ e l e m e n t s > < d 1 p 1 : _ c o n t e x t C o l l e c t i o n s > < d 2 : K e y V a l u e O f a n y T y p e C o m p o n e n t C o l l e c t i o n O f a n y T y p e g W H h t R N j > < d 2 : K e y   z : R e f = " i 1 8 " / > < d 2 : V a l u e   z : I d = " i 2 8 1 1 " > < d 1 p 1 : U U I D > e 7 4 4 e 5 c 7 - a f b 5 - 4 a 0 e - b e 5 6 - c a 9 a a c 8 b 7 e 7 b < / d 1 p 1 : U U I D > < d 1 p 1 : _ e l e m e n t s > < d 2 : a n y T y p e   z : R e f = " i 2 8 0 9 " / > < d 2 : a n y T y p e   z : R e f = " i 2 8 1 0 " / > < / d 1 p 1 : _ e l e m e n t s > < / d 2 : V a l u e > < / d 2 : K e y V a l u e O f a n y T y p e C o m p o n e n t C o l l e c t i o n O f a n y T y p e g W H h t R N j > < / d 1 p 1 : _ c o n t e x t C o l l e c t i o n s > < / d 1 p 1 : _ p r o p e r t i e s > < d 1 p 1 : C o n t a i n e r   z : R e f = " i 2 7 9 4 " / > < d 1 p 1 : _ l a b e l s > < d 2 : K e y V a l u e O f s t r i n g a n y T y p e > < d 2 : K e y > L a b e l < / d 2 : K e y > < d 2 : V a l u e   z : I d = " i 2 8 1 2 "   i : t y p e = " d 1 p 1 : L a b e l " > < d 1 p 1 : P a r e n t   z : R e f = " i 2 8 0 7 " / > < d 1 p 1 : U U I D > 6 1 e 6 d 4 4 6 - 1 d 3 3 - 4 0 d 0 - b b d 7 - e a f 9 c b b 6 e 2 4 f < / d 1 p 1 : U U I D > < d 1 p 1 : _ t e x t s > < d 2 : K e y V a l u e O f L a b e l . T e x t K e y s t r i n g _ S R k x G n 9 d > < d 2 : K e y > < d 1 p 1 : C o n t e x t   z : R e f = " i 1 8 " / > < d 1 p 1 : L a n g u a g e   z : R e f = " i 3 2 " / > < / d 2 : K e y > < d 2 : V a l u e > S T   P a s 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8 1 3 "   i : t y p e = " d 1 p 1 : E l e m e n t " > < d 1 p 1 : N a m e > T o u t & a m p ; 3 2 ; & a m p ; 2 2 4 ; & a m p ; 3 2 ; f a i t & a m p ; 3 2 ; d & a m p ; 3 9 ; a c c o r d < / d 1 p 1 : N a m e > < d 1 p 1 : O b j e c t T y p e > E l e m e n t < / d 1 p 1 : O b j e c t T y p e > < d 1 p 1 : P a r e n t   z : R e f = " i 2 7 9 0 " / > < d 1 p 1 : U U I D > a 6 9 8 d 1 f 8 - f 0 2 f - 4 f 3 a - 9 5 1 8 - 1 e b 7 d 0 d 0 f 9 e b < / d 1 p 1 : U U I D > < d 1 p 1 : _ p r o p e r t i e s   z : I d = " i 2 8 1 4 "   i : t y p e = " d 1 p 1 : M D M P r o p e r t i e s " > < d 1 p 1 : P a r e n t   z : R e f = " i 2 8 1 3 " / > < d 1 p 1 : U U I D > c 9 7 7 7 4 8 2 - a 9 f a - 4 7 7 0 - a f c a - 6 0 8 c e a 8 2 a 9 1 7 < / d 1 p 1 : U U I D > < d 1 p 1 : _ e l e m e n t s > < d 2 : a n y T y p e   z : I d = " i 2 8 1 5 "   i : t y p e = " d 1 p 1 : M D M P r o p e r t y " > < d 1 p 1 : N a m e > _ 0 9 4 7 d 5 9 7 _ 4 6 7 6 _ 4 f 5 2 _ b 4 a 9 _ a 8 4 c 2 1 e 0 a 5 0 f < / d 1 p 1 : N a m e > < d 1 p 1 : P a r e n t   z : R e f = " i 2 8 1 3 " / > < d 1 p 1 : U U I D > 8 d 7 8 b a 6 6 - a c e 2 - 4 8 a 3 - a 3 2 3 - b b e c a d c e 0 4 f b < / d 1 p 1 : U U I D > < d 1 p 1 : C o n t a i n e r   z : R e f = " i 2 8 1 4 " / > < d 1 p 1 : V a l u e   i : t y p e = " d 1 : s t r i n g " > ' T 1 ' ! R 3 9 4 C 1 < / d 1 p 1 : V a l u e > < / d 2 : a n y T y p e > < d 2 : a n y T y p e   z : I d = " i 2 8 1 6 "   i : t y p e = " d 1 p 1 : M D M P r o p e r t y " > < d 1 p 1 : N a m e > _ d c 4 4 6 d b f _ c 1 4 e _ 4 4 f 4 _ 8 0 0 6 _ 5 e 3 a 5 0 f c 8 3 e 1 < / d 1 p 1 : N a m e > < d 1 p 1 : P a r e n t   z : R e f = " i 2 8 1 3 " / > < d 1 p 1 : U U I D > 7 d d 3 b e c 8 - 8 b b 3 - 4 1 3 e - a c d 8 - 5 8 9 f 6 1 7 8 6 d 8 f < / d 1 p 1 : U U I D > < d 1 p 1 : C o n t a i n e r   z : R e f = " i 2 8 1 4 " / > < d 1 p 1 : V a l u e   i : t y p e = " d 1 : s t r i n g " > ' T 2 ' ! R 3 9 4 C 1 < / d 1 p 1 : V a l u e > < / d 2 : a n y T y p e > < / d 1 p 1 : _ e l e m e n t s > < d 1 p 1 : _ c o n t e x t C o l l e c t i o n s > < d 2 : K e y V a l u e O f a n y T y p e C o m p o n e n t C o l l e c t i o n O f a n y T y p e g W H h t R N j > < d 2 : K e y   z : R e f = " i 1 8 " / > < d 2 : V a l u e   z : I d = " i 2 8 1 7 " > < d 1 p 1 : U U I D > 1 e d f d 3 9 9 - 3 7 a 5 - 4 4 c a - a d 7 8 - 4 6 e c 6 8 4 d e b b 0 < / d 1 p 1 : U U I D > < d 1 p 1 : _ e l e m e n t s > < d 2 : a n y T y p e   z : R e f = " i 2 8 1 5 " / > < d 2 : a n y T y p e   z : R e f = " i 2 8 1 6 " / > < / d 1 p 1 : _ e l e m e n t s > < / d 2 : V a l u e > < / d 2 : K e y V a l u e O f a n y T y p e C o m p o n e n t C o l l e c t i o n O f a n y T y p e g W H h t R N j > < / d 1 p 1 : _ c o n t e x t C o l l e c t i o n s > < / d 1 p 1 : _ p r o p e r t i e s > < d 1 p 1 : C o n t a i n e r   z : R e f = " i 2 7 9 4 " / > < d 1 p 1 : _ l a b e l s > < d 2 : K e y V a l u e O f s t r i n g a n y T y p e > < d 2 : K e y > L a b e l < / d 2 : K e y > < d 2 : V a l u e   z : I d = " i 2 8 1 8 "   i : t y p e = " d 1 p 1 : L a b e l " > < d 1 p 1 : P a r e n t   z : R e f = " i 2 8 1 3 " / > < d 1 p 1 : U U I D > 0 3 3 3 c 2 2 c - 7 4 c d - 4 7 2 c - a 8 3 3 - 7 f 3 5 4 f e 1 7 7 c c < / d 1 p 1 : U U I D > < d 1 p 1 : _ t e x t s > < d 2 : K e y V a l u e O f L a b e l . T e x t K e y s t r i n g _ S R k x G n 9 d > < d 2 : K e y > < d 1 p 1 : C o n t e x t   z : R e f = " i 1 8 " / > < d 1 p 1 : L a n g u a g e   z : R e f = " i 3 2 " / > < / d 2 : K e y > < d 2 : V a l u e > T o u t   �   f a i t 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8 1 9 "   i : t y p e = " d 1 p 1 : E l e m e n t " > < d 1 p 1 : N a m e > P l u t & a m p ; 2 4 4 ; t & a m p ; 3 2 ; d & a m p ; 3 9 ; a c c o r d < / d 1 p 1 : N a m e > < d 1 p 1 : O b j e c t T y p e > E l e m e n t < / d 1 p 1 : O b j e c t T y p e > < d 1 p 1 : P a r e n t   z : R e f = " i 2 7 9 0 " / > < d 1 p 1 : U U I D > 0 e c 0 d 4 6 a - d 1 7 f - 4 b 2 8 - b 4 2 1 - 8 1 c f b a f 5 7 d 8 4 < / d 1 p 1 : U U I D > < d 1 p 1 : _ p r o p e r t i e s   z : I d = " i 2 8 2 0 "   i : t y p e = " d 1 p 1 : M D M P r o p e r t i e s " > < d 1 p 1 : P a r e n t   z : R e f = " i 2 8 1 9 " / > < d 1 p 1 : U U I D > e 4 7 0 3 8 6 5 - 7 2 e e - 4 9 2 9 - 9 d e 1 - 8 c 5 3 f e 9 6 f 1 2 2 < / d 1 p 1 : U U I D > < d 1 p 1 : _ e l e m e n t s > < d 2 : a n y T y p e   z : I d = " i 2 8 2 1 "   i : t y p e = " d 1 p 1 : M D M P r o p e r t y " > < d 1 p 1 : N a m e > _ 0 9 4 7 d 5 9 7 _ 4 6 7 6 _ 4 f 5 2 _ b 4 a 9 _ a 8 4 c 2 1 e 0 a 5 0 f < / d 1 p 1 : N a m e > < d 1 p 1 : P a r e n t   z : R e f = " i 2 8 1 9 " / > < d 1 p 1 : U U I D > d 7 4 e 3 0 d 4 - 3 8 f 3 - 4 a 1 f - a 2 3 b - 7 4 7 1 f 9 2 e f c 7 5 < / d 1 p 1 : U U I D > < d 1 p 1 : C o n t a i n e r   z : R e f = " i 2 8 2 0 " / > < d 1 p 1 : V a l u e   i : t y p e = " d 1 : s t r i n g " > ' T 1 ' ! R 3 9 5 C 1 < / d 1 p 1 : V a l u e > < / d 2 : a n y T y p e > < d 2 : a n y T y p e   z : I d = " i 2 8 2 2 "   i : t y p e = " d 1 p 1 : M D M P r o p e r t y " > < d 1 p 1 : N a m e > _ d c 4 4 6 d b f _ c 1 4 e _ 4 4 f 4 _ 8 0 0 6 _ 5 e 3 a 5 0 f c 8 3 e 1 < / d 1 p 1 : N a m e > < d 1 p 1 : P a r e n t   z : R e f = " i 2 8 1 9 " / > < d 1 p 1 : U U I D > 3 9 0 4 f e e 0 - a 8 7 3 - 4 1 c f - 8 6 3 1 - 1 6 6 4 7 4 4 e d 0 d e < / d 1 p 1 : U U I D > < d 1 p 1 : C o n t a i n e r   z : R e f = " i 2 8 2 0 " / > < d 1 p 1 : V a l u e   i : t y p e = " d 1 : s t r i n g " > ' T 2 ' ! R 3 9 5 C 1 < / d 1 p 1 : V a l u e > < / d 2 : a n y T y p e > < / d 1 p 1 : _ e l e m e n t s > < d 1 p 1 : _ c o n t e x t C o l l e c t i o n s > < d 2 : K e y V a l u e O f a n y T y p e C o m p o n e n t C o l l e c t i o n O f a n y T y p e g W H h t R N j > < d 2 : K e y   z : R e f = " i 1 8 " / > < d 2 : V a l u e   z : I d = " i 2 8 2 3 " > < d 1 p 1 : U U I D > 5 7 3 8 1 1 8 7 - 1 7 0 6 - 4 6 6 3 - 9 f 0 a - 5 3 4 5 c 0 9 6 b c 8 f < / d 1 p 1 : U U I D > < d 1 p 1 : _ e l e m e n t s > < d 2 : a n y T y p e   z : R e f = " i 2 8 2 1 " / > < d 2 : a n y T y p e   z : R e f = " i 2 8 2 2 " / > < / d 1 p 1 : _ e l e m e n t s > < / d 2 : V a l u e > < / d 2 : K e y V a l u e O f a n y T y p e C o m p o n e n t C o l l e c t i o n O f a n y T y p e g W H h t R N j > < / d 1 p 1 : _ c o n t e x t C o l l e c t i o n s > < / d 1 p 1 : _ p r o p e r t i e s > < d 1 p 1 : C o n t a i n e r   z : R e f = " i 2 7 9 4 " / > < d 1 p 1 : _ l a b e l s > < d 2 : K e y V a l u e O f s t r i n g a n y T y p e > < d 2 : K e y > L a b e l < / d 2 : K e y > < d 2 : V a l u e   z : I d = " i 2 8 2 4 "   i : t y p e = " d 1 p 1 : L a b e l " > < d 1 p 1 : P a r e n t   z : R e f = " i 2 8 1 9 " / > < d 1 p 1 : U U I D > b 9 8 4 1 9 8 2 - 6 c 9 d - 4 5 7 a - 8 8 7 7 - f a 2 d c f 5 e 2 1 6 1 < / d 1 p 1 : U U I D > < d 1 p 1 : _ t e x t s > < d 2 : K e y V a l u e O f L a b e l . T e x t K e y s t r i n g _ S R k x G n 9 d > < d 2 : K e y > < d 1 p 1 : C o n t e x t   z : R e f = " i 1 8 " / > < d 1 p 1 : L a n g u a g e   z : R e f = " i 3 2 " / > < / d 2 : K e y > < d 2 : V a l u e > P l u t � t 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8 2 5 "   i : t y p e = " d 1 p 1 : E l e m e n t " > < d 1 p 1 : N a m e > P l u t & a m p ; 2 4 4 ; t & a m p ; 3 2 ; p a s & a m p ; 3 2 ; d & a m p ; 3 9 ; a c c o r d < / d 1 p 1 : N a m e > < d 1 p 1 : O b j e c t T y p e > E l e m e n t < / d 1 p 1 : O b j e c t T y p e > < d 1 p 1 : P a r e n t   z : R e f = " i 2 7 9 0 " / > < d 1 p 1 : U U I D > 5 2 5 3 8 3 7 2 - b 8 d d - 4 8 8 3 - a 6 c 2 - 4 a 8 2 a d e 3 4 e b 0 < / d 1 p 1 : U U I D > < d 1 p 1 : _ p r o p e r t i e s   z : I d = " i 2 8 2 6 "   i : t y p e = " d 1 p 1 : M D M P r o p e r t i e s " > < d 1 p 1 : P a r e n t   z : R e f = " i 2 8 2 5 " / > < d 1 p 1 : U U I D > 8 e f b d 4 9 c - f 2 a e - 4 b c b - a e 4 f - 4 3 2 2 a 3 d e 0 7 0 d < / d 1 p 1 : U U I D > < d 1 p 1 : _ e l e m e n t s > < d 2 : a n y T y p e   z : I d = " i 2 8 2 7 "   i : t y p e = " d 1 p 1 : M D M P r o p e r t y " > < d 1 p 1 : N a m e > _ 0 9 4 7 d 5 9 7 _ 4 6 7 6 _ 4 f 5 2 _ b 4 a 9 _ a 8 4 c 2 1 e 0 a 5 0 f < / d 1 p 1 : N a m e > < d 1 p 1 : P a r e n t   z : R e f = " i 2 8 2 5 " / > < d 1 p 1 : U U I D > 1 a 4 6 e b e b - f 9 a 3 - 4 a 2 e - b 6 0 7 - 3 8 4 0 c 8 2 c 3 1 c 1 < / d 1 p 1 : U U I D > < d 1 p 1 : C o n t a i n e r   z : R e f = " i 2 8 2 6 " / > < d 1 p 1 : V a l u e   i : t y p e = " d 1 : s t r i n g " > ' T 1 ' ! R 3 9 6 C 1 < / d 1 p 1 : V a l u e > < / d 2 : a n y T y p e > < d 2 : a n y T y p e   z : I d = " i 2 8 2 8 "   i : t y p e = " d 1 p 1 : M D M P r o p e r t y " > < d 1 p 1 : N a m e > _ d c 4 4 6 d b f _ c 1 4 e _ 4 4 f 4 _ 8 0 0 6 _ 5 e 3 a 5 0 f c 8 3 e 1 < / d 1 p 1 : N a m e > < d 1 p 1 : P a r e n t   z : R e f = " i 2 8 2 5 " / > < d 1 p 1 : U U I D > 3 c 8 a 6 d 5 5 - 1 b c 5 - 4 0 0 7 - b 7 6 2 - c 6 b 8 3 b 9 2 4 d 8 4 < / d 1 p 1 : U U I D > < d 1 p 1 : C o n t a i n e r   z : R e f = " i 2 8 2 6 " / > < d 1 p 1 : V a l u e   i : t y p e = " d 1 : s t r i n g " > ' T 2 ' ! R 3 9 6 C 1 < / d 1 p 1 : V a l u e > < / d 2 : a n y T y p e > < / d 1 p 1 : _ e l e m e n t s > < d 1 p 1 : _ c o n t e x t C o l l e c t i o n s > < d 2 : K e y V a l u e O f a n y T y p e C o m p o n e n t C o l l e c t i o n O f a n y T y p e g W H h t R N j > < d 2 : K e y   z : R e f = " i 1 8 " / > < d 2 : V a l u e   z : I d = " i 2 8 2 9 " > < d 1 p 1 : U U I D > 6 5 9 3 a 3 3 7 - 3 0 c 6 - 4 3 c b - a 6 2 2 - f 8 5 5 9 9 5 3 1 b b 3 < / d 1 p 1 : U U I D > < d 1 p 1 : _ e l e m e n t s > < d 2 : a n y T y p e   z : R e f = " i 2 8 2 7 " / > < d 2 : a n y T y p e   z : R e f = " i 2 8 2 8 " / > < / d 1 p 1 : _ e l e m e n t s > < / d 2 : V a l u e > < / d 2 : K e y V a l u e O f a n y T y p e C o m p o n e n t C o l l e c t i o n O f a n y T y p e g W H h t R N j > < / d 1 p 1 : _ c o n t e x t C o l l e c t i o n s > < / d 1 p 1 : _ p r o p e r t i e s > < d 1 p 1 : C o n t a i n e r   z : R e f = " i 2 7 9 4 " / > < d 1 p 1 : _ l a b e l s > < d 2 : K e y V a l u e O f s t r i n g a n y T y p e > < d 2 : K e y > L a b e l < / d 2 : K e y > < d 2 : V a l u e   z : I d = " i 2 8 3 0 "   i : t y p e = " d 1 p 1 : L a b e l " > < d 1 p 1 : P a r e n t   z : R e f = " i 2 8 2 5 " / > < d 1 p 1 : U U I D > f c 9 4 2 f f 7 - 3 8 1 8 - 4 f 3 a - a f 3 f - d 9 4 4 a b 9 6 5 4 f 8 < / d 1 p 1 : U U I D > < d 1 p 1 : _ t e x t s > < d 2 : K e y V a l u e O f L a b e l . T e x t K e y s t r i n g _ S R k x G n 9 d > < d 2 : K e y > < d 1 p 1 : C o n t e x t   z : R e f = " i 1 8 " / > < d 1 p 1 : L a n g u a g e   z : R e f = " i 3 2 " / > < / d 2 : K e y > < d 2 : V a l u e > P l u t � t   p a s 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8 3 1 "   i : t y p e = " d 1 p 1 : E l e m e n t " > < d 1 p 1 : N a m e > P a s & a m p ; 3 2 ; d u & a m p ; 3 2 ; t o u t & a m p ; 3 2 ; d & a m p ; 3 9 ; a c c o r d < / d 1 p 1 : N a m e > < d 1 p 1 : O b j e c t T y p e > E l e m e n t < / d 1 p 1 : O b j e c t T y p e > < d 1 p 1 : P a r e n t   z : R e f = " i 2 7 9 0 " / > < d 1 p 1 : U U I D > 5 f d 3 5 b e e - 4 2 e 7 - 4 a 0 0 - 8 8 4 4 - c 5 0 7 0 c e b 2 9 8 f < / d 1 p 1 : U U I D > < d 1 p 1 : _ p r o p e r t i e s   z : I d = " i 2 8 3 2 "   i : t y p e = " d 1 p 1 : M D M P r o p e r t i e s " > < d 1 p 1 : P a r e n t   z : R e f = " i 2 8 3 1 " / > < d 1 p 1 : U U I D > e e d 0 a e 1 c - e 9 0 0 - 4 0 6 7 - a b 5 3 - 8 e 1 2 6 8 b 8 0 2 9 0 < / d 1 p 1 : U U I D > < d 1 p 1 : _ e l e m e n t s > < d 2 : a n y T y p e   z : I d = " i 2 8 3 3 "   i : t y p e = " d 1 p 1 : M D M P r o p e r t y " > < d 1 p 1 : N a m e > _ 0 9 4 7 d 5 9 7 _ 4 6 7 6 _ 4 f 5 2 _ b 4 a 9 _ a 8 4 c 2 1 e 0 a 5 0 f < / d 1 p 1 : N a m e > < d 1 p 1 : P a r e n t   z : R e f = " i 2 8 3 1 " / > < d 1 p 1 : U U I D > 8 e c 3 2 d 1 f - d 8 e a - 4 0 5 9 - a d a 3 - 4 1 f c 3 2 3 e b d 1 d < / d 1 p 1 : U U I D > < d 1 p 1 : C o n t a i n e r   z : R e f = " i 2 8 3 2 " / > < d 1 p 1 : V a l u e   i : t y p e = " d 1 : s t r i n g " > ' T 1 ' ! R 3 9 7 C 1 < / d 1 p 1 : V a l u e > < / d 2 : a n y T y p e > < d 2 : a n y T y p e   z : I d = " i 2 8 3 4 "   i : t y p e = " d 1 p 1 : M D M P r o p e r t y " > < d 1 p 1 : N a m e > _ d c 4 4 6 d b f _ c 1 4 e _ 4 4 f 4 _ 8 0 0 6 _ 5 e 3 a 5 0 f c 8 3 e 1 < / d 1 p 1 : N a m e > < d 1 p 1 : P a r e n t   z : R e f = " i 2 8 3 1 " / > < d 1 p 1 : U U I D > 6 1 9 5 2 8 6 8 - 2 4 0 3 - 4 d 3 b - b 2 9 f - a 2 e d 2 c b f 1 2 6 c < / d 1 p 1 : U U I D > < d 1 p 1 : C o n t a i n e r   z : R e f = " i 2 8 3 2 " / > < d 1 p 1 : V a l u e   i : t y p e = " d 1 : s t r i n g " > ' T 2 ' ! R 3 9 7 C 1 < / d 1 p 1 : V a l u e > < / d 2 : a n y T y p e > < / d 1 p 1 : _ e l e m e n t s > < d 1 p 1 : _ c o n t e x t C o l l e c t i o n s > < d 2 : K e y V a l u e O f a n y T y p e C o m p o n e n t C o l l e c t i o n O f a n y T y p e g W H h t R N j > < d 2 : K e y   z : R e f = " i 1 8 " / > < d 2 : V a l u e   z : I d = " i 2 8 3 5 " > < d 1 p 1 : U U I D > a d 7 0 6 5 6 d - 0 c 8 7 - 4 c 7 2 - 8 1 f 1 - c 1 8 b b b 0 4 1 9 d 7 < / d 1 p 1 : U U I D > < d 1 p 1 : _ e l e m e n t s > < d 2 : a n y T y p e   z : R e f = " i 2 8 3 3 " / > < d 2 : a n y T y p e   z : R e f = " i 2 8 3 4 " / > < / d 1 p 1 : _ e l e m e n t s > < / d 2 : V a l u e > < / d 2 : K e y V a l u e O f a n y T y p e C o m p o n e n t C o l l e c t i o n O f a n y T y p e g W H h t R N j > < / d 1 p 1 : _ c o n t e x t C o l l e c t i o n s > < / d 1 p 1 : _ p r o p e r t i e s > < d 1 p 1 : C o n t a i n e r   z : R e f = " i 2 7 9 4 " / > < d 1 p 1 : _ l a b e l s > < d 2 : K e y V a l u e O f s t r i n g a n y T y p e > < d 2 : K e y > L a b e l < / d 2 : K e y > < d 2 : V a l u e   z : I d = " i 2 8 3 6 "   i : t y p e = " d 1 p 1 : L a b e l " > < d 1 p 1 : P a r e n t   z : R e f = " i 2 8 3 1 " / > < d 1 p 1 : U U I D > 1 8 c 6 c 1 1 7 - 8 d d 5 - 4 d 1 7 - 8 3 e f - 8 4 3 b 5 3 5 d 2 b 4 4 < / d 1 p 1 : U U I D > < d 1 p 1 : _ t e x t s > < d 2 : K e y V a l u e O f L a b e l . T e x t K e y s t r i n g _ S R k x G n 9 d > < d 2 : K e y > < d 1 p 1 : C o n t e x t   z : R e f = " i 1 8 " / > < d 1 p 1 : L a n g u a g e   z : R e f = " i 3 2 " / > < / d 2 : K e y > < d 2 : V a l u e > P a s   d u   t o u t 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2 8 3 7 " > < d 1 p 1 : U U I D > 1 4 8 0 a 9 7 2 - 3 0 6 7 - 4 a 8 4 - a d 7 4 - d 9 f 2 b 9 2 7 5 2 7 c < / d 1 p 1 : U U I D > < d 1 p 1 : _ e l e m e n t s > < d 2 : a n y T y p e   z : R e f = " i 2 7 9 5 " / > < d 2 : a n y T y p e   z : R e f = " i 2 8 0 1 " / > < d 2 : a n y T y p e   z : R e f = " i 2 8 0 7 " / > < d 2 : a n y T y p e   z : R e f = " i 2 8 1 3 " / > < d 2 : a n y T y p e   z : R e f = " i 2 8 1 9 " / > < d 2 : a n y T y p e   z : R e f = " i 2 8 2 5 " / > < d 2 : a n y T y p e   z : R e f = " i 2 8 3 1 " / > < / 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2 8 3 8 "   i : t y p e = " d 1 p 1 : V a r i a b l e " > < d 1 p 1 : N a m e > a 5 t o p 1 & 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a m p ; 3 2 ; & a m p ; 4 5 ; & a m p ; 3 2 ; T O P & a m p ; 3 2 ; 1 < / d 1 p 1 : N a m e > < d 1 p 1 : O b j e c t T y p e > V a r i a b l e < / d 1 p 1 : O b j e c t T y p e > < d 1 p 1 : P a r e n t   z : R e f = " i 1 4 " / > < d 1 p 1 : U U I D > c a 6 c 0 e d c - b c 5 a - 4 9 c 3 - b 3 1 2 - f 7 0 2 3 b c a 8 c 7 9 < / d 1 p 1 : U U I D > < d 1 p 1 : _ p r o p e r t i e s   z : I d = " i 2 8 3 9 "   i : t y p e = " d 1 p 1 : M D M P r o p e r t i e s " > < d 1 p 1 : P a r e n t   z : R e f = " i 2 8 3 8 " / > < d 1 p 1 : U U I D > 4 3 9 f c 2 e e - 4 9 9 4 - 4 f 9 5 - 8 7 d 3 - a 4 b 1 5 c 9 a 5 a d 1 < / d 1 p 1 : U U I D > < d 1 p 1 : _ e l e m e n t s / > < d 1 p 1 : _ c o n t e x t C o l l e c t i o n s > < d 2 : K e y V a l u e O f a n y T y p e C o m p o n e n t C o l l e c t i o n O f a n y T y p e g W H h t R N j > < d 2 : K e y   z : R e f = " i 1 8 " / > < d 2 : V a l u e   z : I d = " i 2 8 4 0 " > < d 1 p 1 : U U I D > 4 3 5 d a d f 0 - 8 7 b 8 - 4 c 5 6 - b 0 4 7 - b a 1 2 5 b d 5 c 0 e 7 < / d 1 p 1 : U U I D > < d 1 p 1 : _ e l e m e n t s / > < / d 2 : V a l u e > < / d 2 : K e y V a l u e O f a n y T y p e C o m p o n e n t C o l l e c t i o n O f a n y T y p e g W H h t R N j > < / d 1 p 1 : _ c o n t e x t C o l l e c t i o n s > < / d 1 p 1 : _ p r o p e r t i e s > < d 1 p 1 : C o n t a i n e r   z : R e f = " i 2 7 " / > < d 1 p 1 : _ l a b e l s > < d 2 : K e y V a l u e O f s t r i n g a n y T y p e > < d 2 : K e y > L a b e l < / d 2 : K e y > < d 2 : V a l u e   z : I d = " i 2 8 4 1 "   i : t y p e = " d 1 p 1 : L a b e l " > < d 1 p 1 : P a r e n t   z : R e f = " i 2 8 3 8 " / > < d 1 p 1 : U U I D > 7 9 7 d 1 6 a 8 - 2 b f 7 - 4 5 3 3 - a 4 7 7 - a 3 b 8 7 9 3 5 a 2 2 0 < / d 1 p 1 : U U I D > < d 1 p 1 : _ t e x t s > < d 2 : K e y V a l u e O f L a b e l . T e x t K e y s t r i n g _ S R k x G n 9 d > < d 2 : K e y > < d 1 p 1 : C o n t e x t   z : R e f = " i 1 8 " / > < d 1 p 1 : L a n g u a g e   z : R e f = " i 3 2 " / > < / d 2 : K e y > < d 2 : V a l u e > a 5 t o p 1 .   D i r i e z - v o u s   q u e   v o u s   � t e s   t o u t   �   f a i t   d ' a c c o r d ,   p l u t � t   d ' a c c o r d ,   p l u t � t   p a s   d ' a c c o r d   o u   p a s   d u   t o u t   d ' a c c o r d   a v e c   l e s   a f f i r m a t i o n s   s u i v a n t e s   ?   B o u y g u e s   I m m o b i l i e r . . .   -   T O P   1 < / 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2 8 4 2 "   i : t y p e = " d 1 p 1 : E l e m e n t s " > < d 1 p 1 : P a r e n t   z : R e f = " i 2 8 3 8 " / > < d 1 p 1 : U U I D > 0 a 5 2 b f 1 9 - 6 a d f - 4 e 0 6 - b 1 3 6 - 3 d c 2 c 3 4 e 7 6 e 4 < / d 1 p 1 : U U I D > < d 1 p 1 : _ e l e m e n t s > < d 2 : a n y T y p e   z : I d = " i 2 8 4 3 "   i : t y p e = " d 1 p 1 : E l e m e n t " > < d 1 p 1 : N a m e > B A S E < / d 1 p 1 : N a m e > < d 1 p 1 : O b j e c t T y p e > E l e m e n t < / d 1 p 1 : O b j e c t T y p e > < d 1 p 1 : P a r e n t   z : R e f = " i 2 8 3 8 " / > < d 1 p 1 : U U I D > 2 8 f 0 9 d 6 d - 5 4 5 6 - 4 3 4 d - b c 7 7 - 0 6 4 1 1 9 9 f 3 0 e 0 < / d 1 p 1 : U U I D > < d 1 p 1 : _ p r o p e r t i e s   z : I d = " i 2 8 4 4 "   i : t y p e = " d 1 p 1 : M D M P r o p e r t i e s " > < d 1 p 1 : P a r e n t   z : R e f = " i 2 8 4 3 " / > < d 1 p 1 : U U I D > 6 3 5 1 2 f 1 9 - e 4 d 3 - 4 5 2 2 - 8 4 1 8 - 9 3 c a f 7 d 8 a 9 1 4 < / d 1 p 1 : U U I D > < d 1 p 1 : _ e l e m e n t s > < d 2 : a n y T y p e   z : I d = " i 2 8 4 5 "   i : t y p e = " d 1 p 1 : M D M P r o p e r t y " > < d 1 p 1 : N a m e > _ f d c 7 a a e 0 _ a 2 2 d _ 4 4 5 e _ 8 f e d _ f 9 0 8 1 2 f b e 1 1 f < / d 1 p 1 : N a m e > < d 1 p 1 : P a r e n t   z : R e f = " i 2 8 4 3 " / > < d 1 p 1 : U U I D > 4 a 4 2 7 c d f - 9 8 6 2 - 4 4 f d - 9 f b c - d b a d f 2 9 5 b 3 d 0 < / d 1 p 1 : U U I D > < d 1 p 1 : C o n t a i n e r   z : R e f = " i 2 8 4 4 " / > < d 1 p 1 : V a l u e   i : t y p e = " d 1 : s t r i n g " > ' T 1 ' ! R 4 0 8 C 1 < / d 1 p 1 : V a l u e > < / d 2 : a n y T y p e > < d 2 : a n y T y p e   z : I d = " i 2 8 4 6 "   i : t y p e = " d 1 p 1 : M D M P r o p e r t y " > < d 1 p 1 : N a m e > _ 6 2 3 d 2 3 5 e _ c 1 2 9 _ 4 6 8 8 _ a e 8 f _ 3 f e f 3 c e e c 3 8 9 < / d 1 p 1 : N a m e > < d 1 p 1 : P a r e n t   z : R e f = " i 2 8 4 3 " / > < d 1 p 1 : U U I D > f 2 e f d c 7 3 - 9 2 8 c - 4 0 7 2 - a b 5 e - 8 4 0 7 f 7 f 8 0 b 1 b < / d 1 p 1 : U U I D > < d 1 p 1 : C o n t a i n e r   z : R e f = " i 2 8 4 4 " / > < d 1 p 1 : V a l u e   i : t y p e = " d 1 : s t r i n g " > ' T 2 ' ! R 4 0 8 C 1 < / d 1 p 1 : V a l u e > < / d 2 : a n y T y p e > < / d 1 p 1 : _ e l e m e n t s > < d 1 p 1 : _ c o n t e x t C o l l e c t i o n s > < d 2 : K e y V a l u e O f a n y T y p e C o m p o n e n t C o l l e c t i o n O f a n y T y p e g W H h t R N j > < d 2 : K e y   z : R e f = " i 1 8 " / > < d 2 : V a l u e   z : I d = " i 2 8 4 7 " > < d 1 p 1 : U U I D > 6 1 e 9 9 9 4 6 - 5 4 0 4 - 4 f e 4 - b 2 b 3 - 1 b b 9 8 9 7 5 9 6 7 8 < / d 1 p 1 : U U I D > < d 1 p 1 : _ e l e m e n t s > < d 2 : a n y T y p e   z : R e f = " i 2 8 4 5 " / > < d 2 : a n y T y p e   z : R e f = " i 2 8 4 6 " / > < / d 1 p 1 : _ e l e m e n t s > < / d 2 : V a l u e > < / d 2 : K e y V a l u e O f a n y T y p e C o m p o n e n t C o l l e c t i o n O f a n y T y p e g W H h t R N j > < / d 1 p 1 : _ c o n t e x t C o l l e c t i o n s > < / d 1 p 1 : _ p r o p e r t i e s > < d 1 p 1 : C o n t a i n e r   z : R e f = " i 2 8 4 2 " / > < d 1 p 1 : _ l a b e l s > < d 2 : K e y V a l u e O f s t r i n g a n y T y p e > < d 2 : K e y > L a b e l < / d 2 : K e y > < d 2 : V a l u e   z : I d = " i 2 8 4 8 "   i : t y p e = " d 1 p 1 : L a b e l " > < d 1 p 1 : P a r e n t   z : R e f = " i 2 8 4 3 " / > < d 1 p 1 : U U I D > 1 2 d 1 d 0 6 4 - 8 6 0 3 - 4 7 f d - 8 6 4 3 - 7 5 6 0 b a 8 f b e 4 2 < / 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2 8 4 9 "   i : t y p e = " d 1 p 1 : E l e m e n t " > < d 1 p 1 : N a m e > _ & a m p ; 4 6 ; & a m p ; 4 6 ; & a m p ; 4 6 ; & a m p ; 3 2 ; e s t & a m p ; 3 2 ; u n & a m p ; 3 2 ; a c t e u r & a m p ; 3 2 ; q u i & a m p ; 3 2 ; p r o p o s e & a m p ; 3 2 ; d e s & a m p ; 3 2 ; l o g e m e n t s & a m p ; 3 2 ; a u x & a m p ; 3 2 ; p a r t i c u l i e r s < / d 1 p 1 : N a m e > < d 1 p 1 : O b j e c t T y p e > E l e m e n t < / d 1 p 1 : O b j e c t T y p e > < d 1 p 1 : P a r e n t   z : R e f = " i 2 8 3 8 " / > < d 1 p 1 : U U I D > a 7 f 1 0 d c f - 0 f 0 e - 4 0 d 7 - a 6 2 e - 8 1 a f a b 6 a a f 2 0 < / d 1 p 1 : U U I D > < d 1 p 1 : _ p r o p e r t i e s   z : I d = " i 2 8 5 0 "   i : t y p e = " d 1 p 1 : M D M P r o p e r t i e s " > < d 1 p 1 : P a r e n t   z : R e f = " i 2 8 4 9 " / > < d 1 p 1 : U U I D > c c e 3 1 a 2 8 - d 3 7 5 - 4 f a 9 - b 8 5 5 - 3 1 2 5 7 5 0 6 d a 5 3 < / d 1 p 1 : U U I D > < d 1 p 1 : _ e l e m e n t s > < d 2 : a n y T y p e   z : I d = " i 2 8 5 1 "   i : t y p e = " d 1 p 1 : M D M P r o p e r t y " > < d 1 p 1 : N a m e > _ f d c 7 a a e 0 _ a 2 2 d _ 4 4 5 e _ 8 f e d _ f 9 0 8 1 2 f b e 1 1 f < / d 1 p 1 : N a m e > < d 1 p 1 : P a r e n t   z : R e f = " i 2 8 4 9 " / > < d 1 p 1 : U U I D > 9 a 3 9 5 5 2 a - 4 2 8 5 - 4 c e 4 - b b 0 c - 4 7 b 2 a 5 9 6 2 9 2 7 < / d 1 p 1 : U U I D > < d 1 p 1 : C o n t a i n e r   z : R e f = " i 2 8 5 0 " / > < d 1 p 1 : V a l u e   i : t y p e = " d 1 : s t r i n g " > ' T 1 ' ! R 4 0 9 C 1 < / d 1 p 1 : V a l u e > < / d 2 : a n y T y p e > < d 2 : a n y T y p e   z : I d = " i 2 8 5 2 "   i : t y p e = " d 1 p 1 : M D M P r o p e r t y " > < d 1 p 1 : N a m e > _ 6 2 3 d 2 3 5 e _ c 1 2 9 _ 4 6 8 8 _ a e 8 f _ 3 f e f 3 c e e c 3 8 9 < / d 1 p 1 : N a m e > < d 1 p 1 : P a r e n t   z : R e f = " i 2 8 4 9 " / > < d 1 p 1 : U U I D > 3 8 3 c 3 e 8 c - 0 7 5 4 - 4 8 8 a - 8 5 5 a - 3 7 5 6 1 1 d c 5 c a 6 < / d 1 p 1 : U U I D > < d 1 p 1 : C o n t a i n e r   z : R e f = " i 2 8 5 0 " / > < d 1 p 1 : V a l u e   i : t y p e = " d 1 : s t r i n g " > ' T 2 ' ! R 4 0 9 C 1 < / d 1 p 1 : V a l u e > < / d 2 : a n y T y p e > < / d 1 p 1 : _ e l e m e n t s > < d 1 p 1 : _ c o n t e x t C o l l e c t i o n s > < d 2 : K e y V a l u e O f a n y T y p e C o m p o n e n t C o l l e c t i o n O f a n y T y p e g W H h t R N j > < d 2 : K e y   z : R e f = " i 1 8 " / > < d 2 : V a l u e   z : I d = " i 2 8 5 3 " > < d 1 p 1 : U U I D > e 4 a 2 3 a d f - d c 6 0 - 4 7 8 5 - 8 8 0 0 - 1 f 1 f 8 b 2 c d c d 2 < / d 1 p 1 : U U I D > < d 1 p 1 : _ e l e m e n t s > < d 2 : a n y T y p e   z : R e f = " i 2 8 5 1 " / > < d 2 : a n y T y p e   z : R e f = " i 2 8 5 2 " / > < / d 1 p 1 : _ e l e m e n t s > < / d 2 : V a l u e > < / d 2 : K e y V a l u e O f a n y T y p e C o m p o n e n t C o l l e c t i o n O f a n y T y p e g W H h t R N j > < / d 1 p 1 : _ c o n t e x t C o l l e c t i o n s > < / d 1 p 1 : _ p r o p e r t i e s > < d 1 p 1 : C o n t a i n e r   z : R e f = " i 2 8 4 2 " / > < d 1 p 1 : _ l a b e l s > < d 2 : K e y V a l u e O f s t r i n g a n y T y p e > < d 2 : K e y > L a b e l < / d 2 : K e y > < d 2 : V a l u e   z : I d = " i 2 8 5 4 "   i : t y p e = " d 1 p 1 : L a b e l " > < d 1 p 1 : P a r e n t   z : R e f = " i 2 8 4 9 " / > < d 1 p 1 : U U I D > 9 8 4 d 1 2 8 d - c 9 a e - 4 c b 5 - b e 1 0 - 2 8 f 5 a 9 5 0 6 f b f < / d 1 p 1 : U U I D > < d 1 p 1 : _ t e x t s > < d 2 : K e y V a l u e O f L a b e l . T e x t K e y s t r i n g _ S R k x G n 9 d > < d 2 : K e y > < d 1 p 1 : C o n t e x t   z : R e f = " i 1 8 " / > < d 1 p 1 : L a n g u a g e   z : R e f = " i 3 2 " / > < / d 2 : K e y > < d 2 : V a l u e > . . .   e s t   u n   a c t e u r   q u i   p r o p o s e   d e s   l o g e m e n t s   a u x   p a r t i c u l i e r s 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8 5 5 "   i : t y p e = " d 1 p 1 : E l e m e n t " > < d 1 p 1 : N a m e > _ & a m p ; 4 6 ; & a m p ; 4 6 ; & a m p ; 4 6 ; & a m p ; 3 2 ; i n c l u t & a m p ; 3 2 ; d a n s & a m p ; 3 2 ; s e s & a m p ; 3 2 ; l o g e m e n t s & a m p ; 3 2 ; d e s & a m p ; 3 2 ; & a m p ; 2 3 3 ; q u i p e m e n t s & a m p ; 3 2 ; d o m o t i q u e s < / d 1 p 1 : N a m e > < d 1 p 1 : O b j e c t T y p e > E l e m e n t < / d 1 p 1 : O b j e c t T y p e > < d 1 p 1 : P a r e n t   z : R e f = " i 2 8 3 8 " / > < d 1 p 1 : U U I D > 7 2 c b 0 d f 7 - f 7 9 0 - 4 3 c 2 - 8 e 8 2 - 6 3 2 7 2 2 1 0 3 0 7 c < / d 1 p 1 : U U I D > < d 1 p 1 : _ p r o p e r t i e s   z : I d = " i 2 8 5 6 "   i : t y p e = " d 1 p 1 : M D M P r o p e r t i e s " > < d 1 p 1 : P a r e n t   z : R e f = " i 2 8 5 5 " / > < d 1 p 1 : U U I D > a 5 d 6 e 6 6 e - e 5 1 0 - 4 f a 8 - 8 6 c 4 - 5 8 6 b 9 e 9 5 f 7 0 0 < / d 1 p 1 : U U I D > < d 1 p 1 : _ e l e m e n t s > < d 2 : a n y T y p e   z : I d = " i 2 8 5 7 "   i : t y p e = " d 1 p 1 : M D M P r o p e r t y " > < d 1 p 1 : N a m e > _ f d c 7 a a e 0 _ a 2 2 d _ 4 4 5 e _ 8 f e d _ f 9 0 8 1 2 f b e 1 1 f < / d 1 p 1 : N a m e > < d 1 p 1 : P a r e n t   z : R e f = " i 2 8 5 5 " / > < d 1 p 1 : U U I D > 5 3 1 d 3 1 4 2 - f 3 9 8 - 4 e 0 9 - 9 a 5 b - 4 8 2 d f 9 6 9 6 5 7 9 < / d 1 p 1 : U U I D > < d 1 p 1 : C o n t a i n e r   z : R e f = " i 2 8 5 6 " / > < d 1 p 1 : V a l u e   i : t y p e = " d 1 : s t r i n g " > ' T 1 ' ! R 4 1 0 C 1 < / d 1 p 1 : V a l u e > < / d 2 : a n y T y p e > < d 2 : a n y T y p e   z : I d = " i 2 8 5 8 "   i : t y p e = " d 1 p 1 : M D M P r o p e r t y " > < d 1 p 1 : N a m e > _ 6 2 3 d 2 3 5 e _ c 1 2 9 _ 4 6 8 8 _ a e 8 f _ 3 f e f 3 c e e c 3 8 9 < / d 1 p 1 : N a m e > < d 1 p 1 : P a r e n t   z : R e f = " i 2 8 5 5 " / > < d 1 p 1 : U U I D > e 2 0 1 7 c 8 6 - 4 6 e 7 - 4 5 7 3 - 8 7 c 6 - 0 e a e c f 2 3 6 b e f < / d 1 p 1 : U U I D > < d 1 p 1 : C o n t a i n e r   z : R e f = " i 2 8 5 6 " / > < d 1 p 1 : V a l u e   i : t y p e = " d 1 : s t r i n g " > ' T 2 ' ! R 4 1 0 C 1 < / d 1 p 1 : V a l u e > < / d 2 : a n y T y p e > < / d 1 p 1 : _ e l e m e n t s > < d 1 p 1 : _ c o n t e x t C o l l e c t i o n s > < d 2 : K e y V a l u e O f a n y T y p e C o m p o n e n t C o l l e c t i o n O f a n y T y p e g W H h t R N j > < d 2 : K e y   z : R e f = " i 1 8 " / > < d 2 : V a l u e   z : I d = " i 2 8 5 9 " > < d 1 p 1 : U U I D > 1 7 1 4 8 4 9 7 - 6 2 a 1 - 4 b 2 1 - 8 5 b c - 4 d a 1 0 4 0 0 0 7 9 5 < / d 1 p 1 : U U I D > < d 1 p 1 : _ e l e m e n t s > < d 2 : a n y T y p e   z : R e f = " i 2 8 5 7 " / > < d 2 : a n y T y p e   z : R e f = " i 2 8 5 8 " / > < / d 1 p 1 : _ e l e m e n t s > < / d 2 : V a l u e > < / d 2 : K e y V a l u e O f a n y T y p e C o m p o n e n t C o l l e c t i o n O f a n y T y p e g W H h t R N j > < / d 1 p 1 : _ c o n t e x t C o l l e c t i o n s > < / d 1 p 1 : _ p r o p e r t i e s > < d 1 p 1 : C o n t a i n e r   z : R e f = " i 2 8 4 2 " / > < d 1 p 1 : _ l a b e l s > < d 2 : K e y V a l u e O f s t r i n g a n y T y p e > < d 2 : K e y > L a b e l < / d 2 : K e y > < d 2 : V a l u e   z : I d = " i 2 8 6 0 "   i : t y p e = " d 1 p 1 : L a b e l " > < d 1 p 1 : P a r e n t   z : R e f = " i 2 8 5 5 " / > < d 1 p 1 : U U I D > 7 9 c f 6 4 d 7 - 7 2 f d - 4 9 c 0 - 8 3 d e - c 8 b 3 2 0 3 d c 9 f f < / d 1 p 1 : U U I D > < d 1 p 1 : _ t e x t s > < d 2 : K e y V a l u e O f L a b e l . T e x t K e y s t r i n g _ S R k x G n 9 d > < d 2 : K e y > < d 1 p 1 : C o n t e x t   z : R e f = " i 1 8 " / > < d 1 p 1 : L a n g u a g e   z : R e f = " i 3 2 " / > < / d 2 : K e y > < d 2 : V a l u e > . . .   i n c l u t   d a n s   s e s   l o g e m e n t s   d e s   � q u i p e m e n t s   d o m o t i q u e s 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8 6 1 "   i : t y p e = " d 1 p 1 : E l e m e n t " > < d 1 p 1 : N a m e > _ & a m p ; 4 6 ; & a m p ; 4 6 ; & a m p ; 4 6 ; & a m p ; 3 2 ; e s t & a m p ; 3 2 ; u n & a m p ; 3 2 ; a c t e u r & a m p ; 3 2 ; q u i & a m p ; 3 2 ; i n n o v e & a m p ; 3 2 ; e n & a m p ; 3 2 ; m a t i & a m p ; 2 3 2 ; r e & a m p ; 3 2 ; d & a m p ; 3 9 ; i m m o b i l i e r < / d 1 p 1 : N a m e > < d 1 p 1 : O b j e c t T y p e > E l e m e n t < / d 1 p 1 : O b j e c t T y p e > < d 1 p 1 : P a r e n t   z : R e f = " i 2 8 3 8 " / > < d 1 p 1 : U U I D > 0 5 1 f 7 6 d 9 - d f f 4 - 4 c f f - 9 0 f f - 7 7 2 9 5 9 9 b 6 c 9 e < / d 1 p 1 : U U I D > < d 1 p 1 : _ p r o p e r t i e s   z : I d = " i 2 8 6 2 "   i : t y p e = " d 1 p 1 : M D M P r o p e r t i e s " > < d 1 p 1 : P a r e n t   z : R e f = " i 2 8 6 1 " / > < d 1 p 1 : U U I D > 6 9 c 9 1 7 c 6 - a 0 e 4 - 4 5 a 9 - b c f 8 - b f f 7 8 9 6 c 7 9 a 1 < / d 1 p 1 : U U I D > < d 1 p 1 : _ e l e m e n t s > < d 2 : a n y T y p e   z : I d = " i 2 8 6 3 "   i : t y p e = " d 1 p 1 : M D M P r o p e r t y " > < d 1 p 1 : N a m e > _ f d c 7 a a e 0 _ a 2 2 d _ 4 4 5 e _ 8 f e d _ f 9 0 8 1 2 f b e 1 1 f < / d 1 p 1 : N a m e > < d 1 p 1 : P a r e n t   z : R e f = " i 2 8 6 1 " / > < d 1 p 1 : U U I D > 2 9 c a 4 e f c - 6 4 9 1 - 4 4 d 3 - 9 f f d - 5 1 5 7 2 6 4 7 6 1 8 c < / d 1 p 1 : U U I D > < d 1 p 1 : C o n t a i n e r   z : R e f = " i 2 8 6 2 " / > < d 1 p 1 : V a l u e   i : t y p e = " d 1 : s t r i n g " > ' T 1 ' ! R 4 1 1 C 1 < / d 1 p 1 : V a l u e > < / d 2 : a n y T y p e > < d 2 : a n y T y p e   z : I d = " i 2 8 6 4 "   i : t y p e = " d 1 p 1 : M D M P r o p e r t y " > < d 1 p 1 : N a m e > _ 6 2 3 d 2 3 5 e _ c 1 2 9 _ 4 6 8 8 _ a e 8 f _ 3 f e f 3 c e e c 3 8 9 < / d 1 p 1 : N a m e > < d 1 p 1 : P a r e n t   z : R e f = " i 2 8 6 1 " / > < d 1 p 1 : U U I D > 4 f c 0 3 d 6 8 - d 9 e 1 - 4 2 9 c - 9 2 5 3 - 8 a 9 d 9 c 7 1 6 c 7 5 < / d 1 p 1 : U U I D > < d 1 p 1 : C o n t a i n e r   z : R e f = " i 2 8 6 2 " / > < d 1 p 1 : V a l u e   i : t y p e = " d 1 : s t r i n g " > ' T 2 ' ! R 4 1 1 C 1 < / d 1 p 1 : V a l u e > < / d 2 : a n y T y p e > < / d 1 p 1 : _ e l e m e n t s > < d 1 p 1 : _ c o n t e x t C o l l e c t i o n s > < d 2 : K e y V a l u e O f a n y T y p e C o m p o n e n t C o l l e c t i o n O f a n y T y p e g W H h t R N j > < d 2 : K e y   z : R e f = " i 1 8 " / > < d 2 : V a l u e   z : I d = " i 2 8 6 5 " > < d 1 p 1 : U U I D > 8 8 9 2 8 a 1 d - 0 7 c 0 - 4 1 2 7 - b 7 7 3 - 7 4 a 2 5 1 3 d e 7 4 a < / d 1 p 1 : U U I D > < d 1 p 1 : _ e l e m e n t s > < d 2 : a n y T y p e   z : R e f = " i 2 8 6 3 " / > < d 2 : a n y T y p e   z : R e f = " i 2 8 6 4 " / > < / d 1 p 1 : _ e l e m e n t s > < / d 2 : V a l u e > < / d 2 : K e y V a l u e O f a n y T y p e C o m p o n e n t C o l l e c t i o n O f a n y T y p e g W H h t R N j > < / d 1 p 1 : _ c o n t e x t C o l l e c t i o n s > < / d 1 p 1 : _ p r o p e r t i e s > < d 1 p 1 : C o n t a i n e r   z : R e f = " i 2 8 4 2 " / > < d 1 p 1 : _ l a b e l s > < d 2 : K e y V a l u e O f s t r i n g a n y T y p e > < d 2 : K e y > L a b e l < / d 2 : K e y > < d 2 : V a l u e   z : I d = " i 2 8 6 6 "   i : t y p e = " d 1 p 1 : L a b e l " > < d 1 p 1 : P a r e n t   z : R e f = " i 2 8 6 1 " / > < d 1 p 1 : U U I D > 8 e 3 6 5 d 7 a - 1 0 1 2 - 4 8 3 a - b 5 7 8 - a 3 0 9 6 d b e 0 0 d c < / d 1 p 1 : U U I D > < d 1 p 1 : _ t e x t s > < d 2 : K e y V a l u e O f L a b e l . T e x t K e y s t r i n g _ S R k x G n 9 d > < d 2 : K e y > < d 1 p 1 : C o n t e x t   z : R e f = " i 1 8 " / > < d 1 p 1 : L a n g u a g e   z : R e f = " i 3 2 " / > < / d 2 : K e y > < d 2 : V a l u e > . . .   e s t   u n   a c t e u r   q u i   i n n o v e   e n   m a t i � r e   d ' i m m o b i l i e r < / 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8 6 7 "   i : t y p e = " d 1 p 1 : E l e m e n t " > < d 1 p 1 : N a m e > _ & a m p ; 4 6 ; & a m p ; 4 6 ; & a m p ; 4 6 ; & a m p ; 3 2 ; e s t & a m p ; 3 2 ; p r o c h e & a m p ; 3 2 ; d e s & a m p ; 3 2 ; p r & a m p ; 2 3 3 ; o c c u p a t i o n s & a m p ; 3 2 ; d e & a m p ; 3 2 ; s e s & a m p ; 3 2 ; c l i e n t s < / d 1 p 1 : N a m e > < d 1 p 1 : O b j e c t T y p e > E l e m e n t < / d 1 p 1 : O b j e c t T y p e > < d 1 p 1 : P a r e n t   z : R e f = " i 2 8 3 8 " / > < d 1 p 1 : U U I D > 4 4 d 1 d d 0 5 - b b 6 8 - 4 9 d f - a d 5 0 - 9 5 f d 4 d d 6 c e 3 b < / d 1 p 1 : U U I D > < d 1 p 1 : _ p r o p e r t i e s   z : I d = " i 2 8 6 8 "   i : t y p e = " d 1 p 1 : M D M P r o p e r t i e s " > < d 1 p 1 : P a r e n t   z : R e f = " i 2 8 6 7 " / > < d 1 p 1 : U U I D > e b 8 9 6 0 6 6 - e 2 6 6 - 4 5 2 c - 8 a b 5 - e d 5 a b a 8 9 7 9 1 d < / d 1 p 1 : U U I D > < d 1 p 1 : _ e l e m e n t s > < d 2 : a n y T y p e   z : I d = " i 2 8 6 9 "   i : t y p e = " d 1 p 1 : M D M P r o p e r t y " > < d 1 p 1 : N a m e > _ f d c 7 a a e 0 _ a 2 2 d _ 4 4 5 e _ 8 f e d _ f 9 0 8 1 2 f b e 1 1 f < / d 1 p 1 : N a m e > < d 1 p 1 : P a r e n t   z : R e f = " i 2 8 6 7 " / > < d 1 p 1 : U U I D > a c d 3 8 e c d - c e 4 8 - 4 5 f a - 8 2 5 1 - 2 b 4 2 e 8 7 e 4 e 0 7 < / d 1 p 1 : U U I D > < d 1 p 1 : C o n t a i n e r   z : R e f = " i 2 8 6 8 " / > < d 1 p 1 : V a l u e   i : t y p e = " d 1 : s t r i n g " > ' T 1 ' ! R 4 1 2 C 1 < / d 1 p 1 : V a l u e > < / d 2 : a n y T y p e > < d 2 : a n y T y p e   z : I d = " i 2 8 7 0 "   i : t y p e = " d 1 p 1 : M D M P r o p e r t y " > < d 1 p 1 : N a m e > _ 6 2 3 d 2 3 5 e _ c 1 2 9 _ 4 6 8 8 _ a e 8 f _ 3 f e f 3 c e e c 3 8 9 < / d 1 p 1 : N a m e > < d 1 p 1 : P a r e n t   z : R e f = " i 2 8 6 7 " / > < d 1 p 1 : U U I D > 8 e 3 c 0 d e 0 - 0 9 9 e - 4 8 1 f - b 9 1 2 - 1 a 6 b c d f d a a 0 1 < / d 1 p 1 : U U I D > < d 1 p 1 : C o n t a i n e r   z : R e f = " i 2 8 6 8 " / > < d 1 p 1 : V a l u e   i : t y p e = " d 1 : s t r i n g " > ' T 2 ' ! R 4 1 2 C 1 < / d 1 p 1 : V a l u e > < / d 2 : a n y T y p e > < / d 1 p 1 : _ e l e m e n t s > < d 1 p 1 : _ c o n t e x t C o l l e c t i o n s > < d 2 : K e y V a l u e O f a n y T y p e C o m p o n e n t C o l l e c t i o n O f a n y T y p e g W H h t R N j > < d 2 : K e y   z : R e f = " i 1 8 " / > < d 2 : V a l u e   z : I d = " i 2 8 7 1 " > < d 1 p 1 : U U I D > 7 c d 3 6 9 2 d - d f 5 6 - 4 1 e 4 - 9 3 6 e - c 0 4 0 9 f f f a 9 8 9 < / d 1 p 1 : U U I D > < d 1 p 1 : _ e l e m e n t s > < d 2 : a n y T y p e   z : R e f = " i 2 8 6 9 " / > < d 2 : a n y T y p e   z : R e f = " i 2 8 7 0 " / > < / d 1 p 1 : _ e l e m e n t s > < / d 2 : V a l u e > < / d 2 : K e y V a l u e O f a n y T y p e C o m p o n e n t C o l l e c t i o n O f a n y T y p e g W H h t R N j > < / d 1 p 1 : _ c o n t e x t C o l l e c t i o n s > < / d 1 p 1 : _ p r o p e r t i e s > < d 1 p 1 : C o n t a i n e r   z : R e f = " i 2 8 4 2 " / > < d 1 p 1 : _ l a b e l s > < d 2 : K e y V a l u e O f s t r i n g a n y T y p e > < d 2 : K e y > L a b e l < / d 2 : K e y > < d 2 : V a l u e   z : I d = " i 2 8 7 2 "   i : t y p e = " d 1 p 1 : L a b e l " > < d 1 p 1 : P a r e n t   z : R e f = " i 2 8 6 7 " / > < d 1 p 1 : U U I D > 5 8 f e 4 c b d - 0 3 3 f - 4 4 0 5 - 8 8 c 7 - c a d 4 6 9 0 e 2 6 6 e < / d 1 p 1 : U U I D > < d 1 p 1 : _ t e x t s > < d 2 : K e y V a l u e O f L a b e l . T e x t K e y s t r i n g _ S R k x G n 9 d > < d 2 : K e y > < d 1 p 1 : C o n t e x t   z : R e f = " i 1 8 " / > < d 1 p 1 : L a n g u a g e   z : R e f = " i 3 2 " / > < / d 2 : K e y > < d 2 : V a l u e > . . .   e s t   p r o c h e   d e s   p r � o c c u p a t i o n s   d e   s e s   c l i e n t s 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8 7 3 "   i : t y p e = " d 1 p 1 : E l e m e n t " > < d 1 p 1 : N a m e > _ & a m p ; 4 6 ; & a m p ; 4 6 ; & a m p ; 4 6 ; & a m p ; 3 2 ; p r o p o s e & a m p ; 3 2 ; d e s & a m p ; 3 2 ; l o g e m e n t s & a m p ; 3 2 ; m i e u x & a m p ; 3 2 ; & a m p ; 2 3 3 ; q u i p & a m p ; 2 3 3 ; s & a m p ; 3 2 ; q u e & a m p ; 3 2 ; s e s & a m p ; 3 2 ; c o n c u r r e n t s < / d 1 p 1 : N a m e > < d 1 p 1 : O b j e c t T y p e > E l e m e n t < / d 1 p 1 : O b j e c t T y p e > < d 1 p 1 : P a r e n t   z : R e f = " i 2 8 3 8 " / > < d 1 p 1 : U U I D > 4 f 4 2 d 9 2 f - c a c a - 4 8 6 3 - a f 2 b - 7 2 2 f f 5 2 a c 0 d 9 < / d 1 p 1 : U U I D > < d 1 p 1 : _ p r o p e r t i e s   z : I d = " i 2 8 7 4 "   i : t y p e = " d 1 p 1 : M D M P r o p e r t i e s " > < d 1 p 1 : P a r e n t   z : R e f = " i 2 8 7 3 " / > < d 1 p 1 : U U I D > e f 0 1 e e 7 a - 3 a d 6 - 4 7 e 0 - b f 9 2 - 9 8 3 1 7 4 e 2 7 e 7 a < / d 1 p 1 : U U I D > < d 1 p 1 : _ e l e m e n t s > < d 2 : a n y T y p e   z : I d = " i 2 8 7 5 "   i : t y p e = " d 1 p 1 : M D M P r o p e r t y " > < d 1 p 1 : N a m e > _ f d c 7 a a e 0 _ a 2 2 d _ 4 4 5 e _ 8 f e d _ f 9 0 8 1 2 f b e 1 1 f < / d 1 p 1 : N a m e > < d 1 p 1 : P a r e n t   z : R e f = " i 2 8 7 3 " / > < d 1 p 1 : U U I D > 0 2 3 5 9 9 0 2 - 7 f 6 5 - 4 2 d 7 - 9 9 6 0 - b d 2 b b a d 4 9 6 8 9 < / d 1 p 1 : U U I D > < d 1 p 1 : C o n t a i n e r   z : R e f = " i 2 8 7 4 " / > < d 1 p 1 : V a l u e   i : t y p e = " d 1 : s t r i n g " > ' T 1 ' ! R 4 1 3 C 1 < / d 1 p 1 : V a l u e > < / d 2 : a n y T y p e > < d 2 : a n y T y p e   z : I d = " i 2 8 7 6 "   i : t y p e = " d 1 p 1 : M D M P r o p e r t y " > < d 1 p 1 : N a m e > _ 6 2 3 d 2 3 5 e _ c 1 2 9 _ 4 6 8 8 _ a e 8 f _ 3 f e f 3 c e e c 3 8 9 < / d 1 p 1 : N a m e > < d 1 p 1 : P a r e n t   z : R e f = " i 2 8 7 3 " / > < d 1 p 1 : U U I D > 4 b 1 2 f a 2 1 - e 9 0 a - 4 e 1 c - 9 4 1 9 - d f 8 f a 3 e d 5 3 d 6 < / d 1 p 1 : U U I D > < d 1 p 1 : C o n t a i n e r   z : R e f = " i 2 8 7 4 " / > < d 1 p 1 : V a l u e   i : t y p e = " d 1 : s t r i n g " > ' T 2 ' ! R 4 1 3 C 1 < / d 1 p 1 : V a l u e > < / d 2 : a n y T y p e > < / d 1 p 1 : _ e l e m e n t s > < d 1 p 1 : _ c o n t e x t C o l l e c t i o n s > < d 2 : K e y V a l u e O f a n y T y p e C o m p o n e n t C o l l e c t i o n O f a n y T y p e g W H h t R N j > < d 2 : K e y   z : R e f = " i 1 8 " / > < d 2 : V a l u e   z : I d = " i 2 8 7 7 " > < d 1 p 1 : U U I D > 7 b 8 4 d f b e - 4 f c e - 4 e 2 5 - 9 8 e 6 - f a 4 1 b e d 8 9 d f 0 < / d 1 p 1 : U U I D > < d 1 p 1 : _ e l e m e n t s > < d 2 : a n y T y p e   z : R e f = " i 2 8 7 5 " / > < d 2 : a n y T y p e   z : R e f = " i 2 8 7 6 " / > < / d 1 p 1 : _ e l e m e n t s > < / d 2 : V a l u e > < / d 2 : K e y V a l u e O f a n y T y p e C o m p o n e n t C o l l e c t i o n O f a n y T y p e g W H h t R N j > < / d 1 p 1 : _ c o n t e x t C o l l e c t i o n s > < / d 1 p 1 : _ p r o p e r t i e s > < d 1 p 1 : C o n t a i n e r   z : R e f = " i 2 8 4 2 " / > < d 1 p 1 : _ l a b e l s > < d 2 : K e y V a l u e O f s t r i n g a n y T y p e > < d 2 : K e y > L a b e l < / d 2 : K e y > < d 2 : V a l u e   z : I d = " i 2 8 7 8 "   i : t y p e = " d 1 p 1 : L a b e l " > < d 1 p 1 : P a r e n t   z : R e f = " i 2 8 7 3 " / > < d 1 p 1 : U U I D > b d 9 5 6 8 e d - 5 8 d 0 - 4 6 8 5 - a 2 6 3 - 4 4 8 7 5 6 a 2 c b a d < / d 1 p 1 : U U I D > < d 1 p 1 : _ t e x t s > < d 2 : K e y V a l u e O f L a b e l . T e x t K e y s t r i n g _ S R k x G n 9 d > < d 2 : K e y > < d 1 p 1 : C o n t e x t   z : R e f = " i 1 8 " / > < d 1 p 1 : L a n g u a g e   z : R e f = " i 3 2 " / > < / d 2 : K e y > < d 2 : V a l u e > . . .   p r o p o s e   d e s   l o g e m e n t s   m i e u x   � q u i p � s   q u e   s e s   c o n c u r r e n t s 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8 7 9 "   i : t y p e = " d 1 p 1 : E l e m e n t " > < d 1 p 1 : N a m e > _ & a m p ; 4 6 ; & a m p ; 4 6 ; & a m p ; 4 6 ; & a m p ; 3 2 ; e s t & a m p ; 3 2 ; l e & a m p ; 3 2 ; s e u l & a m p ; 3 2 ; p r o m o t e u r & a m p ; 3 2 ; & a m p ; 2 2 4 ; & a m p ; 3 2 ; i n c l u r e & a m p ; 3 2 ; d e & a m p ; 3 2 ; l a & a m p ; 3 2 ; d o m o t i q u e & a m p ; 3 2 ; d a n s & a m p ; 3 2 ; s e s & a m p ; 3 2 ; l o g e m e n t s < / d 1 p 1 : N a m e > < d 1 p 1 : O b j e c t T y p e > E l e m e n t < / d 1 p 1 : O b j e c t T y p e > < d 1 p 1 : P a r e n t   z : R e f = " i 2 8 3 8 " / > < d 1 p 1 : U U I D > 4 5 f c 1 8 5 b - 7 3 5 3 - 4 d 4 7 - 9 4 9 9 - 2 c 2 2 d 5 3 5 4 b 4 6 < / d 1 p 1 : U U I D > < d 1 p 1 : _ p r o p e r t i e s   z : I d = " i 2 8 8 0 "   i : t y p e = " d 1 p 1 : M D M P r o p e r t i e s " > < d 1 p 1 : P a r e n t   z : R e f = " i 2 8 7 9 " / > < d 1 p 1 : U U I D > 5 c b 9 e 1 6 5 - 2 7 1 d - 4 7 8 1 - a 2 7 9 - e d a 9 9 8 0 7 8 7 3 e < / d 1 p 1 : U U I D > < d 1 p 1 : _ e l e m e n t s > < d 2 : a n y T y p e   z : I d = " i 2 8 8 1 "   i : t y p e = " d 1 p 1 : M D M P r o p e r t y " > < d 1 p 1 : N a m e > _ f d c 7 a a e 0 _ a 2 2 d _ 4 4 5 e _ 8 f e d _ f 9 0 8 1 2 f b e 1 1 f < / d 1 p 1 : N a m e > < d 1 p 1 : P a r e n t   z : R e f = " i 2 8 7 9 " / > < d 1 p 1 : U U I D > f 1 f 2 4 f b 1 - 7 8 5 a - 4 9 e 3 - 9 e 6 8 - 7 3 7 d b 1 d 7 f 0 6 4 < / d 1 p 1 : U U I D > < d 1 p 1 : C o n t a i n e r   z : R e f = " i 2 8 8 0 " / > < d 1 p 1 : V a l u e   i : t y p e = " d 1 : s t r i n g " > ' T 1 ' ! R 4 1 4 C 1 < / d 1 p 1 : V a l u e > < / d 2 : a n y T y p e > < d 2 : a n y T y p e   z : I d = " i 2 8 8 2 "   i : t y p e = " d 1 p 1 : M D M P r o p e r t y " > < d 1 p 1 : N a m e > _ 6 2 3 d 2 3 5 e _ c 1 2 9 _ 4 6 8 8 _ a e 8 f _ 3 f e f 3 c e e c 3 8 9 < / d 1 p 1 : N a m e > < d 1 p 1 : P a r e n t   z : R e f = " i 2 8 7 9 " / > < d 1 p 1 : U U I D > e 3 c 4 e 0 9 6 - 7 4 6 e - 4 3 6 e - a 8 3 3 - 3 a 3 f 1 e 1 f a 5 3 8 < / d 1 p 1 : U U I D > < d 1 p 1 : C o n t a i n e r   z : R e f = " i 2 8 8 0 " / > < d 1 p 1 : V a l u e   i : t y p e = " d 1 : s t r i n g " > ' T 2 ' ! R 4 1 4 C 1 < / d 1 p 1 : V a l u e > < / d 2 : a n y T y p e > < / d 1 p 1 : _ e l e m e n t s > < d 1 p 1 : _ c o n t e x t C o l l e c t i o n s > < d 2 : K e y V a l u e O f a n y T y p e C o m p o n e n t C o l l e c t i o n O f a n y T y p e g W H h t R N j > < d 2 : K e y   z : R e f = " i 1 8 " / > < d 2 : V a l u e   z : I d = " i 2 8 8 3 " > < d 1 p 1 : U U I D > 2 1 d e e 4 9 f - c c f 2 - 4 0 f 2 - 9 1 b 1 - d 3 5 c c 6 c 3 f c b b < / d 1 p 1 : U U I D > < d 1 p 1 : _ e l e m e n t s > < d 2 : a n y T y p e   z : R e f = " i 2 8 8 1 " / > < d 2 : a n y T y p e   z : R e f = " i 2 8 8 2 " / > < / d 1 p 1 : _ e l e m e n t s > < / d 2 : V a l u e > < / d 2 : K e y V a l u e O f a n y T y p e C o m p o n e n t C o l l e c t i o n O f a n y T y p e g W H h t R N j > < / d 1 p 1 : _ c o n t e x t C o l l e c t i o n s > < / d 1 p 1 : _ p r o p e r t i e s > < d 1 p 1 : C o n t a i n e r   z : R e f = " i 2 8 4 2 " / > < d 1 p 1 : _ l a b e l s > < d 2 : K e y V a l u e O f s t r i n g a n y T y p e > < d 2 : K e y > L a b e l < / d 2 : K e y > < d 2 : V a l u e   z : I d = " i 2 8 8 4 "   i : t y p e = " d 1 p 1 : L a b e l " > < d 1 p 1 : P a r e n t   z : R e f = " i 2 8 7 9 " / > < d 1 p 1 : U U I D > 3 c 9 5 0 b 0 7 - e 5 f c - 4 1 a 3 - a 5 a f - a 1 3 5 a c b e 1 0 a e < / d 1 p 1 : U U I D > < d 1 p 1 : _ t e x t s > < d 2 : K e y V a l u e O f L a b e l . T e x t K e y s t r i n g _ S R k x G n 9 d > < d 2 : K e y > < d 1 p 1 : C o n t e x t   z : R e f = " i 1 8 " / > < d 1 p 1 : L a n g u a g e   z : R e f = " i 3 2 " / > < / d 2 : K e y > < d 2 : V a l u e > . . .   e s t   l e   s e u l   p r o m o t e u r   �   i n c l u r e   d e   l a   d o m o t i q u e   d a n s   s e s   l o g e m e n t s 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8 8 5 "   i : t y p e = " d 1 p 1 : E l e m e n t " > < d 1 p 1 : N a m e > _ & a m p ; 4 6 ; & a m p ; 4 6 ; & a m p ; 4 6 ; & a m p ; 3 2 ; p r o p o s e & a m p ; 3 2 ; d e s & a m p ; 3 2 ; l o g e m e n t s & a m p ; 3 2 ; m o d e r n e s < / d 1 p 1 : N a m e > < d 1 p 1 : O b j e c t T y p e > E l e m e n t < / d 1 p 1 : O b j e c t T y p e > < d 1 p 1 : P a r e n t   z : R e f = " i 2 8 3 8 " / > < d 1 p 1 : U U I D > d 1 d 8 7 b 9 4 - 4 e 0 e - 4 1 3 2 - a 9 2 d - a 0 1 3 9 b d d 2 9 6 8 < / d 1 p 1 : U U I D > < d 1 p 1 : _ p r o p e r t i e s   z : I d = " i 2 8 8 6 "   i : t y p e = " d 1 p 1 : M D M P r o p e r t i e s " > < d 1 p 1 : P a r e n t   z : R e f = " i 2 8 8 5 " / > < d 1 p 1 : U U I D > a 2 d 1 0 2 5 8 - f 1 9 4 - 4 c 9 a - a e b 7 - 7 c 1 0 a e c 5 5 d d 1 < / d 1 p 1 : U U I D > < d 1 p 1 : _ e l e m e n t s > < d 2 : a n y T y p e   z : I d = " i 2 8 8 7 "   i : t y p e = " d 1 p 1 : M D M P r o p e r t y " > < d 1 p 1 : N a m e > _ f d c 7 a a e 0 _ a 2 2 d _ 4 4 5 e _ 8 f e d _ f 9 0 8 1 2 f b e 1 1 f < / d 1 p 1 : N a m e > < d 1 p 1 : P a r e n t   z : R e f = " i 2 8 8 5 " / > < d 1 p 1 : U U I D > 1 5 6 4 a 3 f 3 - b 6 d 2 - 4 3 3 c - b 8 e 1 - a a 2 7 1 7 9 9 9 1 4 7 < / d 1 p 1 : U U I D > < d 1 p 1 : C o n t a i n e r   z : R e f = " i 2 8 8 6 " / > < d 1 p 1 : V a l u e   i : t y p e = " d 1 : s t r i n g " > ' T 1 ' ! R 4 1 5 C 1 < / d 1 p 1 : V a l u e > < / d 2 : a n y T y p e > < d 2 : a n y T y p e   z : I d = " i 2 8 8 8 "   i : t y p e = " d 1 p 1 : M D M P r o p e r t y " > < d 1 p 1 : N a m e > _ 6 2 3 d 2 3 5 e _ c 1 2 9 _ 4 6 8 8 _ a e 8 f _ 3 f e f 3 c e e c 3 8 9 < / d 1 p 1 : N a m e > < d 1 p 1 : P a r e n t   z : R e f = " i 2 8 8 5 " / > < d 1 p 1 : U U I D > f 8 b a 7 5 9 8 - 5 9 5 c - 4 0 e 3 - a 4 d 7 - 5 2 6 5 c 1 3 5 b 9 2 e < / d 1 p 1 : U U I D > < d 1 p 1 : C o n t a i n e r   z : R e f = " i 2 8 8 6 " / > < d 1 p 1 : V a l u e   i : t y p e = " d 1 : s t r i n g " > ' T 2 ' ! R 4 1 5 C 1 < / d 1 p 1 : V a l u e > < / d 2 : a n y T y p e > < / d 1 p 1 : _ e l e m e n t s > < d 1 p 1 : _ c o n t e x t C o l l e c t i o n s > < d 2 : K e y V a l u e O f a n y T y p e C o m p o n e n t C o l l e c t i o n O f a n y T y p e g W H h t R N j > < d 2 : K e y   z : R e f = " i 1 8 " / > < d 2 : V a l u e   z : I d = " i 2 8 8 9 " > < d 1 p 1 : U U I D > 2 b 5 e f b 7 f - c 2 4 5 - 4 a f 0 - 8 8 b b - 0 7 2 a f 4 4 4 3 3 f f < / d 1 p 1 : U U I D > < d 1 p 1 : _ e l e m e n t s > < d 2 : a n y T y p e   z : R e f = " i 2 8 8 7 " / > < d 2 : a n y T y p e   z : R e f = " i 2 8 8 8 " / > < / d 1 p 1 : _ e l e m e n t s > < / d 2 : V a l u e > < / d 2 : K e y V a l u e O f a n y T y p e C o m p o n e n t C o l l e c t i o n O f a n y T y p e g W H h t R N j > < / d 1 p 1 : _ c o n t e x t C o l l e c t i o n s > < / d 1 p 1 : _ p r o p e r t i e s > < d 1 p 1 : C o n t a i n e r   z : R e f = " i 2 8 4 2 " / > < d 1 p 1 : _ l a b e l s > < d 2 : K e y V a l u e O f s t r i n g a n y T y p e > < d 2 : K e y > L a b e l < / d 2 : K e y > < d 2 : V a l u e   z : I d = " i 2 8 9 0 "   i : t y p e = " d 1 p 1 : L a b e l " > < d 1 p 1 : P a r e n t   z : R e f = " i 2 8 8 5 " / > < d 1 p 1 : U U I D > e 6 3 5 1 4 c a - 3 d b a - 4 b 6 3 - 9 3 f e - 3 8 0 c 1 f b d 4 9 c c < / d 1 p 1 : U U I D > < d 1 p 1 : _ t e x t s > < d 2 : K e y V a l u e O f L a b e l . T e x t K e y s t r i n g _ S R k x G n 9 d > < d 2 : K e y > < d 1 p 1 : C o n t e x t   z : R e f = " i 1 8 " / > < d 1 p 1 : L a n g u a g e   z : R e f = " i 3 2 " / > < / d 2 : K e y > < d 2 : V a l u e > . . .   p r o p o s e   d e s   l o g e m e n t s   m o d e r n e s 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8 9 1 "   i : t y p e = " d 1 p 1 : E l e m e n t " > < d 1 p 1 : N a m e > _ & a m p ; 4 6 ; & a m p ; 4 6 ; & a m p ; 4 6 ; & a m p ; 3 2 ; v e n d & a m p ; 3 2 ; d e s & a m p ; 3 2 ; l o g e m e n t s & a m p ; 3 2 ; n e u f s < / d 1 p 1 : N a m e > < d 1 p 1 : O b j e c t T y p e > E l e m e n t < / d 1 p 1 : O b j e c t T y p e > < d 1 p 1 : P a r e n t   z : R e f = " i 2 8 3 8 " / > < d 1 p 1 : U U I D > e f 7 1 d 6 4 5 - f 8 0 1 - 4 e 2 8 - 8 7 c 2 - e 1 c 8 d 4 e c 3 2 9 e < / d 1 p 1 : U U I D > < d 1 p 1 : _ p r o p e r t i e s   z : I d = " i 2 8 9 2 "   i : t y p e = " d 1 p 1 : M D M P r o p e r t i e s " > < d 1 p 1 : P a r e n t   z : R e f = " i 2 8 9 1 " / > < d 1 p 1 : U U I D > c 0 3 9 4 1 3 4 - 0 0 f f - 4 2 d a - a 4 f 9 - 2 8 d c 7 6 a e f d 7 8 < / d 1 p 1 : U U I D > < d 1 p 1 : _ e l e m e n t s > < d 2 : a n y T y p e   z : I d = " i 2 8 9 3 "   i : t y p e = " d 1 p 1 : M D M P r o p e r t y " > < d 1 p 1 : N a m e > _ f d c 7 a a e 0 _ a 2 2 d _ 4 4 5 e _ 8 f e d _ f 9 0 8 1 2 f b e 1 1 f < / d 1 p 1 : N a m e > < d 1 p 1 : P a r e n t   z : R e f = " i 2 8 9 1 " / > < d 1 p 1 : U U I D > 3 1 6 7 1 f 1 c - b b a 5 - 4 e 5 8 - a 5 0 5 - 4 0 0 2 d 2 4 7 d d d 9 < / d 1 p 1 : U U I D > < d 1 p 1 : C o n t a i n e r   z : R e f = " i 2 8 9 2 " / > < d 1 p 1 : V a l u e   i : t y p e = " d 1 : s t r i n g " > ' T 1 ' ! R 4 1 6 C 1 < / d 1 p 1 : V a l u e > < / d 2 : a n y T y p e > < d 2 : a n y T y p e   z : I d = " i 2 8 9 4 "   i : t y p e = " d 1 p 1 : M D M P r o p e r t y " > < d 1 p 1 : N a m e > _ 6 2 3 d 2 3 5 e _ c 1 2 9 _ 4 6 8 8 _ a e 8 f _ 3 f e f 3 c e e c 3 8 9 < / d 1 p 1 : N a m e > < d 1 p 1 : P a r e n t   z : R e f = " i 2 8 9 1 " / > < d 1 p 1 : U U I D > 6 3 c c c f f 3 - a f 5 a - 4 3 8 1 - 8 5 3 c - 4 5 a 7 5 e 8 7 b 0 4 1 < / d 1 p 1 : U U I D > < d 1 p 1 : C o n t a i n e r   z : R e f = " i 2 8 9 2 " / > < d 1 p 1 : V a l u e   i : t y p e = " d 1 : s t r i n g " > ' T 2 ' ! R 4 1 6 C 1 < / d 1 p 1 : V a l u e > < / d 2 : a n y T y p e > < / d 1 p 1 : _ e l e m e n t s > < d 1 p 1 : _ c o n t e x t C o l l e c t i o n s > < d 2 : K e y V a l u e O f a n y T y p e C o m p o n e n t C o l l e c t i o n O f a n y T y p e g W H h t R N j > < d 2 : K e y   z : R e f = " i 1 8 " / > < d 2 : V a l u e   z : I d = " i 2 8 9 5 " > < d 1 p 1 : U U I D > 2 0 c d 5 a 6 c - 2 3 1 f - 4 7 0 c - a 0 b e - 3 d 7 8 4 d c 7 d 1 6 1 < / d 1 p 1 : U U I D > < d 1 p 1 : _ e l e m e n t s > < d 2 : a n y T y p e   z : R e f = " i 2 8 9 3 " / > < d 2 : a n y T y p e   z : R e f = " i 2 8 9 4 " / > < / d 1 p 1 : _ e l e m e n t s > < / d 2 : V a l u e > < / d 2 : K e y V a l u e O f a n y T y p e C o m p o n e n t C o l l e c t i o n O f a n y T y p e g W H h t R N j > < / d 1 p 1 : _ c o n t e x t C o l l e c t i o n s > < / d 1 p 1 : _ p r o p e r t i e s > < d 1 p 1 : C o n t a i n e r   z : R e f = " i 2 8 4 2 " / > < d 1 p 1 : _ l a b e l s > < d 2 : K e y V a l u e O f s t r i n g a n y T y p e > < d 2 : K e y > L a b e l < / d 2 : K e y > < d 2 : V a l u e   z : I d = " i 2 8 9 6 "   i : t y p e = " d 1 p 1 : L a b e l " > < d 1 p 1 : P a r e n t   z : R e f = " i 2 8 9 1 " / > < d 1 p 1 : U U I D > f 7 c a 3 7 3 b - 8 4 d 1 - 4 e 2 0 - 9 d f 0 - 6 e 6 1 5 0 7 6 1 e 7 0 < / d 1 p 1 : U U I D > < d 1 p 1 : _ t e x t s > < d 2 : K e y V a l u e O f L a b e l . T e x t K e y s t r i n g _ S R k x G n 9 d > < d 2 : K e y > < d 1 p 1 : C o n t e x t   z : R e f = " i 1 8 " / > < d 1 p 1 : L a n g u a g e   z : R e f = " i 3 2 " / > < / d 2 : K e y > < d 2 : V a l u e > . . .   v e n d   d e s   l o g e m e n t s   n e u f s 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2 8 9 7 " > < d 1 p 1 : U U I D > 0 4 c 4 0 3 9 7 - b 3 1 4 - 4 6 5 8 - 8 f 8 4 - 1 c a 0 d 0 2 f 8 5 a 0 < / d 1 p 1 : U U I D > < d 1 p 1 : _ e l e m e n t s > < d 2 : a n y T y p e   z : R e f = " i 2 8 4 3 " / > < d 2 : a n y T y p e   z : R e f = " i 2 8 4 9 " / > < d 2 : a n y T y p e   z : R e f = " i 2 8 5 5 " / > < d 2 : a n y T y p e   z : R e f = " i 2 8 6 1 " / > < d 2 : a n y T y p e   z : R e f = " i 2 8 6 7 " / > < d 2 : a n y T y p e   z : R e f = " i 2 8 7 3 " / > < d 2 : a n y T y p e   z : R e f = " i 2 8 7 9 " / > < d 2 : a n y T y p e   z : R e f = " i 2 8 8 5 " / > < d 2 : a n y T y p e   z : R e f = " i 2 8 9 1 " / > < / 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2 8 9 8 "   i : t y p e = " d 1 p 1 : V a r i a b l e " > < d 1 p 1 : N a m e > a 5 t o p 2 & 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a m p ; 3 2 ; & a m p ; 4 5 ; & a m p ; 3 2 ; T O P & a m p ; 3 2 ; 2 < / d 1 p 1 : N a m e > < d 1 p 1 : O b j e c t T y p e > V a r i a b l e < / d 1 p 1 : O b j e c t T y p e > < d 1 p 1 : P a r e n t   z : R e f = " i 1 4 " / > < d 1 p 1 : U U I D > 1 2 b c 4 4 4 e - 0 2 4 3 - 4 1 f 9 - 8 7 e f - a 4 c f 4 d 0 3 5 d 6 c < / d 1 p 1 : U U I D > < d 1 p 1 : _ p r o p e r t i e s   z : I d = " i 2 8 9 9 "   i : t y p e = " d 1 p 1 : M D M P r o p e r t i e s " > < d 1 p 1 : P a r e n t   z : R e f = " i 2 8 9 8 " / > < d 1 p 1 : U U I D > 2 7 b 7 0 d e 9 - 9 d 8 5 - 4 6 1 0 - 9 a b 2 - 6 e 4 d f 0 4 0 2 c d e < / d 1 p 1 : U U I D > < d 1 p 1 : _ e l e m e n t s / > < d 1 p 1 : _ c o n t e x t C o l l e c t i o n s > < d 2 : K e y V a l u e O f a n y T y p e C o m p o n e n t C o l l e c t i o n O f a n y T y p e g W H h t R N j > < d 2 : K e y   z : R e f = " i 1 8 " / > < d 2 : V a l u e   z : I d = " i 2 9 0 0 " > < d 1 p 1 : U U I D > f d 0 a a c 0 1 - a 4 e a - 4 1 c b - a a 1 8 - b 4 9 1 a 9 8 3 9 c c 9 < / d 1 p 1 : U U I D > < d 1 p 1 : _ e l e m e n t s / > < / d 2 : V a l u e > < / d 2 : K e y V a l u e O f a n y T y p e C o m p o n e n t C o l l e c t i o n O f a n y T y p e g W H h t R N j > < / d 1 p 1 : _ c o n t e x t C o l l e c t i o n s > < / d 1 p 1 : _ p r o p e r t i e s > < d 1 p 1 : C o n t a i n e r   z : R e f = " i 2 7 " / > < d 1 p 1 : _ l a b e l s > < d 2 : K e y V a l u e O f s t r i n g a n y T y p e > < d 2 : K e y > L a b e l < / d 2 : K e y > < d 2 : V a l u e   z : I d = " i 2 9 0 1 "   i : t y p e = " d 1 p 1 : L a b e l " > < d 1 p 1 : P a r e n t   z : R e f = " i 2 8 9 8 " / > < d 1 p 1 : U U I D > 4 3 3 8 2 6 2 7 - a 8 e f - 4 a 9 8 - b a 3 5 - 1 e 2 c f 3 2 1 3 f e e < / d 1 p 1 : U U I D > < d 1 p 1 : _ t e x t s > < d 2 : K e y V a l u e O f L a b e l . T e x t K e y s t r i n g _ S R k x G n 9 d > < d 2 : K e y > < d 1 p 1 : C o n t e x t   z : R e f = " i 1 8 " / > < d 1 p 1 : L a n g u a g e   z : R e f = " i 3 2 " / > < / d 2 : K e y > < d 2 : V a l u e > a 5 t o p 2 .   D i r i e z - v o u s   q u e   v o u s   � t e s   t o u t   �   f a i t   d ' a c c o r d ,   p l u t � t   d ' a c c o r d ,   p l u t � t   p a s   d ' a c c o r d   o u   p a s   d u   t o u t   d ' a c c o r d   a v e c   l e s   a f f i r m a t i o n s   s u i v a n t e s   ?   B o u y g u e s   I m m o b i l i e r . . .   -   T O P   2 < / 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2 9 0 2 "   i : t y p e = " d 1 p 1 : E l e m e n t s " > < d 1 p 1 : P a r e n t   z : R e f = " i 2 8 9 8 " / > < d 1 p 1 : U U I D > 5 e 4 2 2 3 4 b - 9 2 2 b - 4 d 1 9 - 8 5 b 7 - 6 5 8 3 1 f 8 a 9 3 f b < / d 1 p 1 : U U I D > < d 1 p 1 : _ e l e m e n t s > < d 2 : a n y T y p e   z : I d = " i 2 9 0 3 "   i : t y p e = " d 1 p 1 : E l e m e n t " > < d 1 p 1 : N a m e > B A S E < / d 1 p 1 : N a m e > < d 1 p 1 : O b j e c t T y p e > E l e m e n t < / d 1 p 1 : O b j e c t T y p e > < d 1 p 1 : P a r e n t   z : R e f = " i 2 8 9 8 " / > < d 1 p 1 : U U I D > b b b 4 9 2 0 3 - c 9 a c - 4 9 4 f - 9 f 2 7 - a b 1 0 a 9 6 e 1 2 6 b < / d 1 p 1 : U U I D > < d 1 p 1 : _ p r o p e r t i e s   z : I d = " i 2 9 0 4 "   i : t y p e = " d 1 p 1 : M D M P r o p e r t i e s " > < d 1 p 1 : P a r e n t   z : R e f = " i 2 9 0 3 " / > < d 1 p 1 : U U I D > b 8 3 c c 9 8 8 - e d 7 e - 4 f 9 0 - b 9 b e - a 0 b 5 7 2 e a e 1 9 0 < / d 1 p 1 : U U I D > < d 1 p 1 : _ e l e m e n t s > < d 2 : a n y T y p e   z : I d = " i 2 9 0 5 "   i : t y p e = " d 1 p 1 : M D M P r o p e r t y " > < d 1 p 1 : N a m e > _ 4 e 3 6 9 2 6 1 _ 1 c 6 0 _ 4 3 2 b _ 8 7 f 9 _ 0 a f d a 9 a 4 0 6 f e < / d 1 p 1 : N a m e > < d 1 p 1 : P a r e n t   z : R e f = " i 2 9 0 3 " / > < d 1 p 1 : U U I D > c f 1 3 2 1 a 2 - 9 a 3 a - 4 4 6 5 - b d 9 7 - 6 a 6 1 c 9 c 9 5 1 c a < / d 1 p 1 : U U I D > < d 1 p 1 : C o n t a i n e r   z : R e f = " i 2 9 0 4 " / > < d 1 p 1 : V a l u e   i : t y p e = " d 1 : s t r i n g " > ' T 1 ' ! R 4 2 6 C 1 < / d 1 p 1 : V a l u e > < / d 2 : a n y T y p e > < d 2 : a n y T y p e   z : I d = " i 2 9 0 6 "   i : t y p e = " d 1 p 1 : M D M P r o p e r t y " > < d 1 p 1 : N a m e > _ 9 0 8 8 9 b 5 2 _ f 6 0 a _ 4 1 b d _ a 7 e b _ 7 a 7 5 f c d a 7 3 b 7 < / d 1 p 1 : N a m e > < d 1 p 1 : P a r e n t   z : R e f = " i 2 9 0 3 " / > < d 1 p 1 : U U I D > e a 4 1 1 5 e 7 - 9 3 e 9 - 4 2 0 a - 9 9 c c - 1 3 8 e d 7 2 6 8 8 a 1 < / d 1 p 1 : U U I D > < d 1 p 1 : C o n t a i n e r   z : R e f = " i 2 9 0 4 " / > < d 1 p 1 : V a l u e   i : t y p e = " d 1 : s t r i n g " > ' T 2 ' ! R 4 2 6 C 1 < / d 1 p 1 : V a l u e > < / d 2 : a n y T y p e > < / d 1 p 1 : _ e l e m e n t s > < d 1 p 1 : _ c o n t e x t C o l l e c t i o n s > < d 2 : K e y V a l u e O f a n y T y p e C o m p o n e n t C o l l e c t i o n O f a n y T y p e g W H h t R N j > < d 2 : K e y   z : R e f = " i 1 8 " / > < d 2 : V a l u e   z : I d = " i 2 9 0 7 " > < d 1 p 1 : U U I D > a a d 1 b 6 f 0 - b b 7 7 - 4 9 9 4 - a f 7 4 - f b b 3 e c 2 3 3 8 0 a < / d 1 p 1 : U U I D > < d 1 p 1 : _ e l e m e n t s > < d 2 : a n y T y p e   z : R e f = " i 2 9 0 5 " / > < d 2 : a n y T y p e   z : R e f = " i 2 9 0 6 " / > < / d 1 p 1 : _ e l e m e n t s > < / d 2 : V a l u e > < / d 2 : K e y V a l u e O f a n y T y p e C o m p o n e n t C o l l e c t i o n O f a n y T y p e g W H h t R N j > < / d 1 p 1 : _ c o n t e x t C o l l e c t i o n s > < / d 1 p 1 : _ p r o p e r t i e s > < d 1 p 1 : C o n t a i n e r   z : R e f = " i 2 9 0 2 " / > < d 1 p 1 : _ l a b e l s > < d 2 : K e y V a l u e O f s t r i n g a n y T y p e > < d 2 : K e y > L a b e l < / d 2 : K e y > < d 2 : V a l u e   z : I d = " i 2 9 0 8 "   i : t y p e = " d 1 p 1 : L a b e l " > < d 1 p 1 : P a r e n t   z : R e f = " i 2 9 0 3 " / > < d 1 p 1 : U U I D > 2 6 4 3 0 1 1 d - 2 9 5 1 - 4 0 f 1 - a 4 3 4 - f 6 7 6 6 5 f 3 8 4 0 7 < / 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2 9 0 9 "   i : t y p e = " d 1 p 1 : E l e m e n t " > < d 1 p 1 : N a m e > _ & a m p ; 4 6 ; & a m p ; 4 6 ; & a m p ; 4 6 ; & a m p ; 3 2 ; e s t & a m p ; 3 2 ; u n & a m p ; 3 2 ; a c t e u r & a m p ; 3 2 ; q u i & a m p ; 3 2 ; p r o p o s e & a m p ; 3 2 ; d e s & a m p ; 3 2 ; l o g e m e n t s & a m p ; 3 2 ; a u x & a m p ; 3 2 ; p a r t i c u l i e r s < / d 1 p 1 : N a m e > < d 1 p 1 : O b j e c t T y p e > E l e m e n t < / d 1 p 1 : O b j e c t T y p e > < d 1 p 1 : P a r e n t   z : R e f = " i 2 8 9 8 " / > < d 1 p 1 : U U I D > 2 a 2 a 1 b 7 e - 6 1 5 8 - 4 e d 4 - 8 d 8 f - 4 f a f 1 e 1 d c 0 3 4 < / d 1 p 1 : U U I D > < d 1 p 1 : _ p r o p e r t i e s   z : I d = " i 2 9 1 0 "   i : t y p e = " d 1 p 1 : M D M P r o p e r t i e s " > < d 1 p 1 : P a r e n t   z : R e f = " i 2 9 0 9 " / > < d 1 p 1 : U U I D > d f b 5 0 8 6 1 - 7 c a d - 4 b 7 9 - a 6 0 7 - 9 c 5 3 e 7 3 a 2 6 9 9 < / d 1 p 1 : U U I D > < d 1 p 1 : _ e l e m e n t s > < d 2 : a n y T y p e   z : I d = " i 2 9 1 1 "   i : t y p e = " d 1 p 1 : M D M P r o p e r t y " > < d 1 p 1 : N a m e > _ 4 e 3 6 9 2 6 1 _ 1 c 6 0 _ 4 3 2 b _ 8 7 f 9 _ 0 a f d a 9 a 4 0 6 f e < / d 1 p 1 : N a m e > < d 1 p 1 : P a r e n t   z : R e f = " i 2 9 0 9 " / > < d 1 p 1 : U U I D > 8 9 e 0 9 d 6 0 - d c 6 b - 4 9 f 6 - 9 e 8 3 - 5 0 c 5 6 9 7 5 b d 2 0 < / d 1 p 1 : U U I D > < d 1 p 1 : C o n t a i n e r   z : R e f = " i 2 9 1 0 " / > < d 1 p 1 : V a l u e   i : t y p e = " d 1 : s t r i n g " > ' T 1 ' ! R 4 2 7 C 1 < / d 1 p 1 : V a l u e > < / d 2 : a n y T y p e > < d 2 : a n y T y p e   z : I d = " i 2 9 1 2 "   i : t y p e = " d 1 p 1 : M D M P r o p e r t y " > < d 1 p 1 : N a m e > _ 9 0 8 8 9 b 5 2 _ f 6 0 a _ 4 1 b d _ a 7 e b _ 7 a 7 5 f c d a 7 3 b 7 < / d 1 p 1 : N a m e > < d 1 p 1 : P a r e n t   z : R e f = " i 2 9 0 9 " / > < d 1 p 1 : U U I D > 2 e 9 1 8 b 0 0 - b 1 0 1 - 4 5 4 e - a 9 9 7 - 9 b 7 b 7 f a b e 4 d c < / d 1 p 1 : U U I D > < d 1 p 1 : C o n t a i n e r   z : R e f = " i 2 9 1 0 " / > < d 1 p 1 : V a l u e   i : t y p e = " d 1 : s t r i n g " > ' T 2 ' ! R 4 2 7 C 1 < / d 1 p 1 : V a l u e > < / d 2 : a n y T y p e > < / d 1 p 1 : _ e l e m e n t s > < d 1 p 1 : _ c o n t e x t C o l l e c t i o n s > < d 2 : K e y V a l u e O f a n y T y p e C o m p o n e n t C o l l e c t i o n O f a n y T y p e g W H h t R N j > < d 2 : K e y   z : R e f = " i 1 8 " / > < d 2 : V a l u e   z : I d = " i 2 9 1 3 " > < d 1 p 1 : U U I D > 0 f 4 1 8 1 a c - 7 6 f c - 4 0 1 3 - a 8 0 2 - c 6 b 9 e 2 d 1 8 8 d 5 < / d 1 p 1 : U U I D > < d 1 p 1 : _ e l e m e n t s > < d 2 : a n y T y p e   z : R e f = " i 2 9 1 1 " / > < d 2 : a n y T y p e   z : R e f = " i 2 9 1 2 " / > < / d 1 p 1 : _ e l e m e n t s > < / d 2 : V a l u e > < / d 2 : K e y V a l u e O f a n y T y p e C o m p o n e n t C o l l e c t i o n O f a n y T y p e g W H h t R N j > < / d 1 p 1 : _ c o n t e x t C o l l e c t i o n s > < / d 1 p 1 : _ p r o p e r t i e s > < d 1 p 1 : C o n t a i n e r   z : R e f = " i 2 9 0 2 " / > < d 1 p 1 : _ l a b e l s > < d 2 : K e y V a l u e O f s t r i n g a n y T y p e > < d 2 : K e y > L a b e l < / d 2 : K e y > < d 2 : V a l u e   z : I d = " i 2 9 1 4 "   i : t y p e = " d 1 p 1 : L a b e l " > < d 1 p 1 : P a r e n t   z : R e f = " i 2 9 0 9 " / > < d 1 p 1 : U U I D > 0 2 e 5 c 1 1 d - 4 0 e f - 4 a 6 d - a 8 8 8 - 2 6 c 6 f 1 3 f a b 6 1 < / d 1 p 1 : U U I D > < d 1 p 1 : _ t e x t s > < d 2 : K e y V a l u e O f L a b e l . T e x t K e y s t r i n g _ S R k x G n 9 d > < d 2 : K e y > < d 1 p 1 : C o n t e x t   z : R e f = " i 1 8 " / > < d 1 p 1 : L a n g u a g e   z : R e f = " i 3 2 " / > < / d 2 : K e y > < d 2 : V a l u e > . . .   e s t   u n   a c t e u r   q u i   p r o p o s e   d e s   l o g e m e n t s   a u x   p a r t i c u l i e r s 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9 1 5 "   i : t y p e = " d 1 p 1 : E l e m e n t " > < d 1 p 1 : N a m e > _ & a m p ; 4 6 ; & a m p ; 4 6 ; & a m p ; 4 6 ; & a m p ; 3 2 ; i n c l u t & a m p ; 3 2 ; d a n s & a m p ; 3 2 ; s e s & a m p ; 3 2 ; l o g e m e n t s & a m p ; 3 2 ; d e s & a m p ; 3 2 ; & a m p ; 2 3 3 ; q u i p e m e n t s & a m p ; 3 2 ; d o m o t i q u e s < / d 1 p 1 : N a m e > < d 1 p 1 : O b j e c t T y p e > E l e m e n t < / d 1 p 1 : O b j e c t T y p e > < d 1 p 1 : P a r e n t   z : R e f = " i 2 8 9 8 " / > < d 1 p 1 : U U I D > f 1 2 4 f b 8 7 - f 3 a 0 - 4 2 f 4 - 8 8 0 b - 3 7 d 0 5 8 d 8 b 7 f 8 < / d 1 p 1 : U U I D > < d 1 p 1 : _ p r o p e r t i e s   z : I d = " i 2 9 1 6 "   i : t y p e = " d 1 p 1 : M D M P r o p e r t i e s " > < d 1 p 1 : P a r e n t   z : R e f = " i 2 9 1 5 " / > < d 1 p 1 : U U I D > 2 2 3 3 d c 4 f - 8 0 c 5 - 4 7 8 7 - b 8 1 d - 1 3 c 5 b 6 0 a 4 5 e 1 < / d 1 p 1 : U U I D > < d 1 p 1 : _ e l e m e n t s > < d 2 : a n y T y p e   z : I d = " i 2 9 1 7 "   i : t y p e = " d 1 p 1 : M D M P r o p e r t y " > < d 1 p 1 : N a m e > _ 4 e 3 6 9 2 6 1 _ 1 c 6 0 _ 4 3 2 b _ 8 7 f 9 _ 0 a f d a 9 a 4 0 6 f e < / d 1 p 1 : N a m e > < d 1 p 1 : P a r e n t   z : R e f = " i 2 9 1 5 " / > < d 1 p 1 : U U I D > 7 7 5 9 d 6 5 a - 4 a 5 2 - 4 c 8 f - a 2 1 9 - 6 d d 0 e 9 3 8 d f d 4 < / d 1 p 1 : U U I D > < d 1 p 1 : C o n t a i n e r   z : R e f = " i 2 9 1 6 " / > < d 1 p 1 : V a l u e   i : t y p e = " d 1 : s t r i n g " > ' T 1 ' ! R 4 2 8 C 1 < / d 1 p 1 : V a l u e > < / d 2 : a n y T y p e > < d 2 : a n y T y p e   z : I d = " i 2 9 1 8 "   i : t y p e = " d 1 p 1 : M D M P r o p e r t y " > < d 1 p 1 : N a m e > _ 9 0 8 8 9 b 5 2 _ f 6 0 a _ 4 1 b d _ a 7 e b _ 7 a 7 5 f c d a 7 3 b 7 < / d 1 p 1 : N a m e > < d 1 p 1 : P a r e n t   z : R e f = " i 2 9 1 5 " / > < d 1 p 1 : U U I D > a 8 a 7 a 7 9 1 - 1 6 3 e - 4 8 e 5 - a d 0 0 - 0 8 8 4 4 4 f a 7 7 c 7 < / d 1 p 1 : U U I D > < d 1 p 1 : C o n t a i n e r   z : R e f = " i 2 9 1 6 " / > < d 1 p 1 : V a l u e   i : t y p e = " d 1 : s t r i n g " > ' T 2 ' ! R 4 2 8 C 1 < / d 1 p 1 : V a l u e > < / d 2 : a n y T y p e > < / d 1 p 1 : _ e l e m e n t s > < d 1 p 1 : _ c o n t e x t C o l l e c t i o n s > < d 2 : K e y V a l u e O f a n y T y p e C o m p o n e n t C o l l e c t i o n O f a n y T y p e g W H h t R N j > < d 2 : K e y   z : R e f = " i 1 8 " / > < d 2 : V a l u e   z : I d = " i 2 9 1 9 " > < d 1 p 1 : U U I D > e 5 9 e d 7 b 9 - 0 7 c b - 4 8 2 6 - 8 a 4 4 - 0 d d e d 1 d 1 0 3 3 6 < / d 1 p 1 : U U I D > < d 1 p 1 : _ e l e m e n t s > < d 2 : a n y T y p e   z : R e f = " i 2 9 1 7 " / > < d 2 : a n y T y p e   z : R e f = " i 2 9 1 8 " / > < / d 1 p 1 : _ e l e m e n t s > < / d 2 : V a l u e > < / d 2 : K e y V a l u e O f a n y T y p e C o m p o n e n t C o l l e c t i o n O f a n y T y p e g W H h t R N j > < / d 1 p 1 : _ c o n t e x t C o l l e c t i o n s > < / d 1 p 1 : _ p r o p e r t i e s > < d 1 p 1 : C o n t a i n e r   z : R e f = " i 2 9 0 2 " / > < d 1 p 1 : _ l a b e l s > < d 2 : K e y V a l u e O f s t r i n g a n y T y p e > < d 2 : K e y > L a b e l < / d 2 : K e y > < d 2 : V a l u e   z : I d = " i 2 9 2 0 "   i : t y p e = " d 1 p 1 : L a b e l " > < d 1 p 1 : P a r e n t   z : R e f = " i 2 9 1 5 " / > < d 1 p 1 : U U I D > 5 5 5 c d 6 b e - 1 9 b 6 - 4 e 0 8 - 9 8 2 6 - e a c 4 5 5 1 4 e 7 7 b < / d 1 p 1 : U U I D > < d 1 p 1 : _ t e x t s > < d 2 : K e y V a l u e O f L a b e l . T e x t K e y s t r i n g _ S R k x G n 9 d > < d 2 : K e y > < d 1 p 1 : C o n t e x t   z : R e f = " i 1 8 " / > < d 1 p 1 : L a n g u a g e   z : R e f = " i 3 2 " / > < / d 2 : K e y > < d 2 : V a l u e > . . .   i n c l u t   d a n s   s e s   l o g e m e n t s   d e s   � q u i p e m e n t s   d o m o t i q u e s 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9 2 1 "   i : t y p e = " d 1 p 1 : E l e m e n t " > < d 1 p 1 : N a m e > _ & a m p ; 4 6 ; & a m p ; 4 6 ; & a m p ; 4 6 ; & a m p ; 3 2 ; e s t & a m p ; 3 2 ; u n & a m p ; 3 2 ; a c t e u r & a m p ; 3 2 ; q u i & a m p ; 3 2 ; i n n o v e & a m p ; 3 2 ; e n & a m p ; 3 2 ; m a t i & a m p ; 2 3 2 ; r e & a m p ; 3 2 ; d & a m p ; 3 9 ; i m m o b i l i e r < / d 1 p 1 : N a m e > < d 1 p 1 : O b j e c t T y p e > E l e m e n t < / d 1 p 1 : O b j e c t T y p e > < d 1 p 1 : P a r e n t   z : R e f = " i 2 8 9 8 " / > < d 1 p 1 : U U I D > 1 f b c 1 a 0 f - 8 9 0 9 - 4 b 0 3 - a e f 2 - 6 f 4 e d 5 1 4 0 c 1 5 < / d 1 p 1 : U U I D > < d 1 p 1 : _ p r o p e r t i e s   z : I d = " i 2 9 2 2 "   i : t y p e = " d 1 p 1 : M D M P r o p e r t i e s " > < d 1 p 1 : P a r e n t   z : R e f = " i 2 9 2 1 " / > < d 1 p 1 : U U I D > e 8 b d 2 d d 5 - a d 1 5 - 4 d 1 7 - a 9 d 4 - 1 3 7 3 6 6 4 3 b 0 2 1 < / d 1 p 1 : U U I D > < d 1 p 1 : _ e l e m e n t s > < d 2 : a n y T y p e   z : I d = " i 2 9 2 3 "   i : t y p e = " d 1 p 1 : M D M P r o p e r t y " > < d 1 p 1 : N a m e > _ 4 e 3 6 9 2 6 1 _ 1 c 6 0 _ 4 3 2 b _ 8 7 f 9 _ 0 a f d a 9 a 4 0 6 f e < / d 1 p 1 : N a m e > < d 1 p 1 : P a r e n t   z : R e f = " i 2 9 2 1 " / > < d 1 p 1 : U U I D > d 2 3 c 3 6 5 7 - a 1 4 0 - 4 0 0 b - 9 c 3 7 - 5 e 3 e 0 b a 3 5 f 1 5 < / d 1 p 1 : U U I D > < d 1 p 1 : C o n t a i n e r   z : R e f = " i 2 9 2 2 " / > < d 1 p 1 : V a l u e   i : t y p e = " d 1 : s t r i n g " > ' T 1 ' ! R 4 2 9 C 1 < / d 1 p 1 : V a l u e > < / d 2 : a n y T y p e > < d 2 : a n y T y p e   z : I d = " i 2 9 2 4 "   i : t y p e = " d 1 p 1 : M D M P r o p e r t y " > < d 1 p 1 : N a m e > _ 9 0 8 8 9 b 5 2 _ f 6 0 a _ 4 1 b d _ a 7 e b _ 7 a 7 5 f c d a 7 3 b 7 < / d 1 p 1 : N a m e > < d 1 p 1 : P a r e n t   z : R e f = " i 2 9 2 1 " / > < d 1 p 1 : U U I D > 2 0 d f 7 c 9 1 - 3 1 3 5 - 4 2 2 5 - 9 6 a 0 - 3 0 d 3 4 9 5 2 a 7 5 d < / d 1 p 1 : U U I D > < d 1 p 1 : C o n t a i n e r   z : R e f = " i 2 9 2 2 " / > < d 1 p 1 : V a l u e   i : t y p e = " d 1 : s t r i n g " > ' T 2 ' ! R 4 2 9 C 1 < / d 1 p 1 : V a l u e > < / d 2 : a n y T y p e > < / d 1 p 1 : _ e l e m e n t s > < d 1 p 1 : _ c o n t e x t C o l l e c t i o n s > < d 2 : K e y V a l u e O f a n y T y p e C o m p o n e n t C o l l e c t i o n O f a n y T y p e g W H h t R N j > < d 2 : K e y   z : R e f = " i 1 8 " / > < d 2 : V a l u e   z : I d = " i 2 9 2 5 " > < d 1 p 1 : U U I D > a 2 f a a b 1 f - 9 e c 8 - 4 d 0 6 - a 3 0 9 - 8 f 3 2 9 3 1 1 9 3 4 7 < / d 1 p 1 : U U I D > < d 1 p 1 : _ e l e m e n t s > < d 2 : a n y T y p e   z : R e f = " i 2 9 2 3 " / > < d 2 : a n y T y p e   z : R e f = " i 2 9 2 4 " / > < / d 1 p 1 : _ e l e m e n t s > < / d 2 : V a l u e > < / d 2 : K e y V a l u e O f a n y T y p e C o m p o n e n t C o l l e c t i o n O f a n y T y p e g W H h t R N j > < / d 1 p 1 : _ c o n t e x t C o l l e c t i o n s > < / d 1 p 1 : _ p r o p e r t i e s > < d 1 p 1 : C o n t a i n e r   z : R e f = " i 2 9 0 2 " / > < d 1 p 1 : _ l a b e l s > < d 2 : K e y V a l u e O f s t r i n g a n y T y p e > < d 2 : K e y > L a b e l < / d 2 : K e y > < d 2 : V a l u e   z : I d = " i 2 9 2 6 "   i : t y p e = " d 1 p 1 : L a b e l " > < d 1 p 1 : P a r e n t   z : R e f = " i 2 9 2 1 " / > < d 1 p 1 : U U I D > e 0 e 2 0 1 3 d - 5 f 2 3 - 4 e 0 c - b 1 6 2 - 3 9 6 9 1 7 5 7 9 0 c d < / d 1 p 1 : U U I D > < d 1 p 1 : _ t e x t s > < d 2 : K e y V a l u e O f L a b e l . T e x t K e y s t r i n g _ S R k x G n 9 d > < d 2 : K e y > < d 1 p 1 : C o n t e x t   z : R e f = " i 1 8 " / > < d 1 p 1 : L a n g u a g e   z : R e f = " i 3 2 " / > < / d 2 : K e y > < d 2 : V a l u e > . . .   e s t   u n   a c t e u r   q u i   i n n o v e   e n   m a t i � r e   d ' i m m o b i l i e r < / 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9 2 7 "   i : t y p e = " d 1 p 1 : E l e m e n t " > < d 1 p 1 : N a m e > _ & a m p ; 4 6 ; & a m p ; 4 6 ; & a m p ; 4 6 ; & a m p ; 3 2 ; e s t & a m p ; 3 2 ; p r o c h e & a m p ; 3 2 ; d e s & a m p ; 3 2 ; p r & a m p ; 2 3 3 ; o c c u p a t i o n s & a m p ; 3 2 ; d e & a m p ; 3 2 ; s e s & a m p ; 3 2 ; c l i e n t s < / d 1 p 1 : N a m e > < d 1 p 1 : O b j e c t T y p e > E l e m e n t < / d 1 p 1 : O b j e c t T y p e > < d 1 p 1 : P a r e n t   z : R e f = " i 2 8 9 8 " / > < d 1 p 1 : U U I D > e a 9 7 3 a b b - 5 0 4 f - 4 f 4 d - a 2 3 d - 7 1 f f f 2 c 0 d 6 d c < / d 1 p 1 : U U I D > < d 1 p 1 : _ p r o p e r t i e s   z : I d = " i 2 9 2 8 "   i : t y p e = " d 1 p 1 : M D M P r o p e r t i e s " > < d 1 p 1 : P a r e n t   z : R e f = " i 2 9 2 7 " / > < d 1 p 1 : U U I D > 5 a 1 5 a 9 c 2 - 9 d f d - 4 7 5 8 - 8 2 e d - 5 a 8 2 8 a 9 0 0 9 0 b < / d 1 p 1 : U U I D > < d 1 p 1 : _ e l e m e n t s > < d 2 : a n y T y p e   z : I d = " i 2 9 2 9 "   i : t y p e = " d 1 p 1 : M D M P r o p e r t y " > < d 1 p 1 : N a m e > _ 4 e 3 6 9 2 6 1 _ 1 c 6 0 _ 4 3 2 b _ 8 7 f 9 _ 0 a f d a 9 a 4 0 6 f e < / d 1 p 1 : N a m e > < d 1 p 1 : P a r e n t   z : R e f = " i 2 9 2 7 " / > < d 1 p 1 : U U I D > a 4 c b d d b 8 - a d 4 2 - 4 c f c - 9 a e 0 - 8 e d 2 f e b 3 7 4 e 8 < / d 1 p 1 : U U I D > < d 1 p 1 : C o n t a i n e r   z : R e f = " i 2 9 2 8 " / > < d 1 p 1 : V a l u e   i : t y p e = " d 1 : s t r i n g " > ' T 1 ' ! R 4 3 0 C 1 < / d 1 p 1 : V a l u e > < / d 2 : a n y T y p e > < d 2 : a n y T y p e   z : I d = " i 2 9 3 0 "   i : t y p e = " d 1 p 1 : M D M P r o p e r t y " > < d 1 p 1 : N a m e > _ 9 0 8 8 9 b 5 2 _ f 6 0 a _ 4 1 b d _ a 7 e b _ 7 a 7 5 f c d a 7 3 b 7 < / d 1 p 1 : N a m e > < d 1 p 1 : P a r e n t   z : R e f = " i 2 9 2 7 " / > < d 1 p 1 : U U I D > 1 7 6 9 8 4 8 6 - b 2 b b - 4 2 f a - 8 8 1 e - a f a 1 d a 4 5 4 7 1 0 < / d 1 p 1 : U U I D > < d 1 p 1 : C o n t a i n e r   z : R e f = " i 2 9 2 8 " / > < d 1 p 1 : V a l u e   i : t y p e = " d 1 : s t r i n g " > ' T 2 ' ! R 4 3 0 C 1 < / d 1 p 1 : V a l u e > < / d 2 : a n y T y p e > < / d 1 p 1 : _ e l e m e n t s > < d 1 p 1 : _ c o n t e x t C o l l e c t i o n s > < d 2 : K e y V a l u e O f a n y T y p e C o m p o n e n t C o l l e c t i o n O f a n y T y p e g W H h t R N j > < d 2 : K e y   z : R e f = " i 1 8 " / > < d 2 : V a l u e   z : I d = " i 2 9 3 1 " > < d 1 p 1 : U U I D > b 9 5 3 6 e 3 0 - 4 6 1 3 - 4 8 e 9 - 8 f 1 9 - a d 2 f e 7 4 4 b c 8 5 < / d 1 p 1 : U U I D > < d 1 p 1 : _ e l e m e n t s > < d 2 : a n y T y p e   z : R e f = " i 2 9 2 9 " / > < d 2 : a n y T y p e   z : R e f = " i 2 9 3 0 " / > < / d 1 p 1 : _ e l e m e n t s > < / d 2 : V a l u e > < / d 2 : K e y V a l u e O f a n y T y p e C o m p o n e n t C o l l e c t i o n O f a n y T y p e g W H h t R N j > < / d 1 p 1 : _ c o n t e x t C o l l e c t i o n s > < / d 1 p 1 : _ p r o p e r t i e s > < d 1 p 1 : C o n t a i n e r   z : R e f = " i 2 9 0 2 " / > < d 1 p 1 : _ l a b e l s > < d 2 : K e y V a l u e O f s t r i n g a n y T y p e > < d 2 : K e y > L a b e l < / d 2 : K e y > < d 2 : V a l u e   z : I d = " i 2 9 3 2 "   i : t y p e = " d 1 p 1 : L a b e l " > < d 1 p 1 : P a r e n t   z : R e f = " i 2 9 2 7 " / > < d 1 p 1 : U U I D > 3 4 b 7 a 9 b 5 - 7 0 2 e - 4 3 7 a - b f e 9 - c 1 3 9 4 8 8 7 f 2 2 c < / d 1 p 1 : U U I D > < d 1 p 1 : _ t e x t s > < d 2 : K e y V a l u e O f L a b e l . T e x t K e y s t r i n g _ S R k x G n 9 d > < d 2 : K e y > < d 1 p 1 : C o n t e x t   z : R e f = " i 1 8 " / > < d 1 p 1 : L a n g u a g e   z : R e f = " i 3 2 " / > < / d 2 : K e y > < d 2 : V a l u e > . . .   e s t   p r o c h e   d e s   p r � o c c u p a t i o n s   d e   s e s   c l i e n t s 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9 3 3 "   i : t y p e = " d 1 p 1 : E l e m e n t " > < d 1 p 1 : N a m e > _ & a m p ; 4 6 ; & a m p ; 4 6 ; & a m p ; 4 6 ; & a m p ; 3 2 ; p r o p o s e & a m p ; 3 2 ; d e s & a m p ; 3 2 ; l o g e m e n t s & a m p ; 3 2 ; m i e u x & a m p ; 3 2 ; & a m p ; 2 3 3 ; q u i p & a m p ; 2 3 3 ; s & a m p ; 3 2 ; q u e & a m p ; 3 2 ; s e s & a m p ; 3 2 ; c o n c u r r e n t s < / d 1 p 1 : N a m e > < d 1 p 1 : O b j e c t T y p e > E l e m e n t < / d 1 p 1 : O b j e c t T y p e > < d 1 p 1 : P a r e n t   z : R e f = " i 2 8 9 8 " / > < d 1 p 1 : U U I D > f a 6 c d d 7 1 - 4 c 3 6 - 4 b f 6 - 9 0 f a - d 1 8 f 9 4 e 5 0 c d 7 < / d 1 p 1 : U U I D > < d 1 p 1 : _ p r o p e r t i e s   z : I d = " i 2 9 3 4 "   i : t y p e = " d 1 p 1 : M D M P r o p e r t i e s " > < d 1 p 1 : P a r e n t   z : R e f = " i 2 9 3 3 " / > < d 1 p 1 : U U I D > 8 f 6 4 e 0 b d - 3 b 1 8 - 4 7 0 b - b 6 c a - 7 e 4 f 4 c d 2 3 8 6 4 < / d 1 p 1 : U U I D > < d 1 p 1 : _ e l e m e n t s > < d 2 : a n y T y p e   z : I d = " i 2 9 3 5 "   i : t y p e = " d 1 p 1 : M D M P r o p e r t y " > < d 1 p 1 : N a m e > _ 4 e 3 6 9 2 6 1 _ 1 c 6 0 _ 4 3 2 b _ 8 7 f 9 _ 0 a f d a 9 a 4 0 6 f e < / d 1 p 1 : N a m e > < d 1 p 1 : P a r e n t   z : R e f = " i 2 9 3 3 " / > < d 1 p 1 : U U I D > 0 3 5 6 0 1 9 7 - 8 d d e - 4 6 b f - b 5 f a - d f 4 9 6 2 4 9 d 9 f 7 < / d 1 p 1 : U U I D > < d 1 p 1 : C o n t a i n e r   z : R e f = " i 2 9 3 4 " / > < d 1 p 1 : V a l u e   i : t y p e = " d 1 : s t r i n g " > ' T 1 ' ! R 4 3 1 C 1 < / d 1 p 1 : V a l u e > < / d 2 : a n y T y p e > < d 2 : a n y T y p e   z : I d = " i 2 9 3 6 "   i : t y p e = " d 1 p 1 : M D M P r o p e r t y " > < d 1 p 1 : N a m e > _ 9 0 8 8 9 b 5 2 _ f 6 0 a _ 4 1 b d _ a 7 e b _ 7 a 7 5 f c d a 7 3 b 7 < / d 1 p 1 : N a m e > < d 1 p 1 : P a r e n t   z : R e f = " i 2 9 3 3 " / > < d 1 p 1 : U U I D > 0 e 9 3 2 b b f - 8 f 5 d - 4 a 2 3 - b 6 7 1 - 5 7 0 c d 4 b a f c a 9 < / d 1 p 1 : U U I D > < d 1 p 1 : C o n t a i n e r   z : R e f = " i 2 9 3 4 " / > < d 1 p 1 : V a l u e   i : t y p e = " d 1 : s t r i n g " > ' T 2 ' ! R 4 3 1 C 1 < / d 1 p 1 : V a l u e > < / d 2 : a n y T y p e > < / d 1 p 1 : _ e l e m e n t s > < d 1 p 1 : _ c o n t e x t C o l l e c t i o n s > < d 2 : K e y V a l u e O f a n y T y p e C o m p o n e n t C o l l e c t i o n O f a n y T y p e g W H h t R N j > < d 2 : K e y   z : R e f = " i 1 8 " / > < d 2 : V a l u e   z : I d = " i 2 9 3 7 " > < d 1 p 1 : U U I D > d c d e 9 a 5 f - 8 3 2 6 - 4 c 4 5 - 8 1 b 7 - a 1 8 3 d 3 9 c 2 8 a 3 < / d 1 p 1 : U U I D > < d 1 p 1 : _ e l e m e n t s > < d 2 : a n y T y p e   z : R e f = " i 2 9 3 5 " / > < d 2 : a n y T y p e   z : R e f = " i 2 9 3 6 " / > < / d 1 p 1 : _ e l e m e n t s > < / d 2 : V a l u e > < / d 2 : K e y V a l u e O f a n y T y p e C o m p o n e n t C o l l e c t i o n O f a n y T y p e g W H h t R N j > < / d 1 p 1 : _ c o n t e x t C o l l e c t i o n s > < / d 1 p 1 : _ p r o p e r t i e s > < d 1 p 1 : C o n t a i n e r   z : R e f = " i 2 9 0 2 " / > < d 1 p 1 : _ l a b e l s > < d 2 : K e y V a l u e O f s t r i n g a n y T y p e > < d 2 : K e y > L a b e l < / d 2 : K e y > < d 2 : V a l u e   z : I d = " i 2 9 3 8 "   i : t y p e = " d 1 p 1 : L a b e l " > < d 1 p 1 : P a r e n t   z : R e f = " i 2 9 3 3 " / > < d 1 p 1 : U U I D > 4 5 3 3 c 2 3 c - 5 5 c 1 - 4 d 9 6 - 9 9 6 7 - 7 e b 6 d 5 b 1 6 b e 7 < / d 1 p 1 : U U I D > < d 1 p 1 : _ t e x t s > < d 2 : K e y V a l u e O f L a b e l . T e x t K e y s t r i n g _ S R k x G n 9 d > < d 2 : K e y > < d 1 p 1 : C o n t e x t   z : R e f = " i 1 8 " / > < d 1 p 1 : L a n g u a g e   z : R e f = " i 3 2 " / > < / d 2 : K e y > < d 2 : V a l u e > . . .   p r o p o s e   d e s   l o g e m e n t s   m i e u x   � q u i p � s   q u e   s e s   c o n c u r r e n t s 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9 3 9 "   i : t y p e = " d 1 p 1 : E l e m e n t " > < d 1 p 1 : N a m e > _ & a m p ; 4 6 ; & a m p ; 4 6 ; & a m p ; 4 6 ; & a m p ; 3 2 ; e s t & a m p ; 3 2 ; l e & a m p ; 3 2 ; s e u l & a m p ; 3 2 ; p r o m o t e u r & a m p ; 3 2 ; & a m p ; 2 2 4 ; & a m p ; 3 2 ; i n c l u r e & a m p ; 3 2 ; d e & a m p ; 3 2 ; l a & a m p ; 3 2 ; d o m o t i q u e & a m p ; 3 2 ; d a n s & a m p ; 3 2 ; s e s & a m p ; 3 2 ; l o g e m e n t s < / d 1 p 1 : N a m e > < d 1 p 1 : O b j e c t T y p e > E l e m e n t < / d 1 p 1 : O b j e c t T y p e > < d 1 p 1 : P a r e n t   z : R e f = " i 2 8 9 8 " / > < d 1 p 1 : U U I D > 8 5 3 5 2 0 8 c - 1 a 7 6 - 4 8 9 8 - 9 d 1 0 - 1 b 7 8 2 1 8 6 f 3 8 1 < / d 1 p 1 : U U I D > < d 1 p 1 : _ p r o p e r t i e s   z : I d = " i 2 9 4 0 "   i : t y p e = " d 1 p 1 : M D M P r o p e r t i e s " > < d 1 p 1 : P a r e n t   z : R e f = " i 2 9 3 9 " / > < d 1 p 1 : U U I D > 4 1 b 3 0 e d e - 1 a 9 e - 4 6 d d - 9 5 7 3 - 3 d f 6 a d 9 9 5 c f a < / d 1 p 1 : U U I D > < d 1 p 1 : _ e l e m e n t s > < d 2 : a n y T y p e   z : I d = " i 2 9 4 1 "   i : t y p e = " d 1 p 1 : M D M P r o p e r t y " > < d 1 p 1 : N a m e > _ 4 e 3 6 9 2 6 1 _ 1 c 6 0 _ 4 3 2 b _ 8 7 f 9 _ 0 a f d a 9 a 4 0 6 f e < / d 1 p 1 : N a m e > < d 1 p 1 : P a r e n t   z : R e f = " i 2 9 3 9 " / > < d 1 p 1 : U U I D > 4 3 6 6 e 7 d f - 7 2 2 9 - 4 0 1 d - b 3 b 6 - a 3 8 9 7 d 3 7 8 8 7 9 < / d 1 p 1 : U U I D > < d 1 p 1 : C o n t a i n e r   z : R e f = " i 2 9 4 0 " / > < d 1 p 1 : V a l u e   i : t y p e = " d 1 : s t r i n g " > ' T 1 ' ! R 4 3 2 C 1 < / d 1 p 1 : V a l u e > < / d 2 : a n y T y p e > < d 2 : a n y T y p e   z : I d = " i 2 9 4 2 "   i : t y p e = " d 1 p 1 : M D M P r o p e r t y " > < d 1 p 1 : N a m e > _ 9 0 8 8 9 b 5 2 _ f 6 0 a _ 4 1 b d _ a 7 e b _ 7 a 7 5 f c d a 7 3 b 7 < / d 1 p 1 : N a m e > < d 1 p 1 : P a r e n t   z : R e f = " i 2 9 3 9 " / > < d 1 p 1 : U U I D > 2 4 2 b 2 2 c 9 - b 3 a 7 - 4 8 b c - 9 5 7 9 - b 0 8 f 7 3 9 1 3 6 e 6 < / d 1 p 1 : U U I D > < d 1 p 1 : C o n t a i n e r   z : R e f = " i 2 9 4 0 " / > < d 1 p 1 : V a l u e   i : t y p e = " d 1 : s t r i n g " > ' T 2 ' ! R 4 3 2 C 1 < / d 1 p 1 : V a l u e > < / d 2 : a n y T y p e > < / d 1 p 1 : _ e l e m e n t s > < d 1 p 1 : _ c o n t e x t C o l l e c t i o n s > < d 2 : K e y V a l u e O f a n y T y p e C o m p o n e n t C o l l e c t i o n O f a n y T y p e g W H h t R N j > < d 2 : K e y   z : R e f = " i 1 8 " / > < d 2 : V a l u e   z : I d = " i 2 9 4 3 " > < d 1 p 1 : U U I D > 0 3 8 8 8 6 c f - 3 8 9 8 - 4 8 c 3 - a 3 2 4 - 6 5 c f 5 1 f 9 a f 5 8 < / d 1 p 1 : U U I D > < d 1 p 1 : _ e l e m e n t s > < d 2 : a n y T y p e   z : R e f = " i 2 9 4 1 " / > < d 2 : a n y T y p e   z : R e f = " i 2 9 4 2 " / > < / d 1 p 1 : _ e l e m e n t s > < / d 2 : V a l u e > < / d 2 : K e y V a l u e O f a n y T y p e C o m p o n e n t C o l l e c t i o n O f a n y T y p e g W H h t R N j > < / d 1 p 1 : _ c o n t e x t C o l l e c t i o n s > < / d 1 p 1 : _ p r o p e r t i e s > < d 1 p 1 : C o n t a i n e r   z : R e f = " i 2 9 0 2 " / > < d 1 p 1 : _ l a b e l s > < d 2 : K e y V a l u e O f s t r i n g a n y T y p e > < d 2 : K e y > L a b e l < / d 2 : K e y > < d 2 : V a l u e   z : I d = " i 2 9 4 4 "   i : t y p e = " d 1 p 1 : L a b e l " > < d 1 p 1 : P a r e n t   z : R e f = " i 2 9 3 9 " / > < d 1 p 1 : U U I D > 2 f e 0 9 e 3 3 - 4 7 0 0 - 4 8 5 8 - a 5 6 2 - c 2 9 d 9 3 1 1 9 b f 7 < / d 1 p 1 : U U I D > < d 1 p 1 : _ t e x t s > < d 2 : K e y V a l u e O f L a b e l . T e x t K e y s t r i n g _ S R k x G n 9 d > < d 2 : K e y > < d 1 p 1 : C o n t e x t   z : R e f = " i 1 8 " / > < d 1 p 1 : L a n g u a g e   z : R e f = " i 3 2 " / > < / d 2 : K e y > < d 2 : V a l u e > . . .   e s t   l e   s e u l   p r o m o t e u r   �   i n c l u r e   d e   l a   d o m o t i q u e   d a n s   s e s   l o g e m e n t s 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9 4 5 "   i : t y p e = " d 1 p 1 : E l e m e n t " > < d 1 p 1 : N a m e > _ & a m p ; 4 6 ; & a m p ; 4 6 ; & a m p ; 4 6 ; & a m p ; 3 2 ; p r o p o s e & a m p ; 3 2 ; d e s & a m p ; 3 2 ; l o g e m e n t s & a m p ; 3 2 ; m o d e r n e s < / d 1 p 1 : N a m e > < d 1 p 1 : O b j e c t T y p e > E l e m e n t < / d 1 p 1 : O b j e c t T y p e > < d 1 p 1 : P a r e n t   z : R e f = " i 2 8 9 8 " / > < d 1 p 1 : U U I D > 5 7 0 e 3 9 c 8 - d 8 2 f - 4 1 b 4 - a 8 b f - 4 0 6 1 a 9 a 7 0 9 3 9 < / d 1 p 1 : U U I D > < d 1 p 1 : _ p r o p e r t i e s   z : I d = " i 2 9 4 6 "   i : t y p e = " d 1 p 1 : M D M P r o p e r t i e s " > < d 1 p 1 : P a r e n t   z : R e f = " i 2 9 4 5 " / > < d 1 p 1 : U U I D > b f a e 1 2 1 b - a 0 4 f - 4 7 c 5 - 8 c d 4 - a 6 a 0 4 3 0 d 6 1 c 5 < / d 1 p 1 : U U I D > < d 1 p 1 : _ e l e m e n t s > < d 2 : a n y T y p e   z : I d = " i 2 9 4 7 "   i : t y p e = " d 1 p 1 : M D M P r o p e r t y " > < d 1 p 1 : N a m e > _ 4 e 3 6 9 2 6 1 _ 1 c 6 0 _ 4 3 2 b _ 8 7 f 9 _ 0 a f d a 9 a 4 0 6 f e < / d 1 p 1 : N a m e > < d 1 p 1 : P a r e n t   z : R e f = " i 2 9 4 5 " / > < d 1 p 1 : U U I D > 1 d c 5 5 f f a - 6 b 8 b - 4 0 0 c - b 1 a 5 - 7 6 e 5 d d a 8 4 5 1 d < / d 1 p 1 : U U I D > < d 1 p 1 : C o n t a i n e r   z : R e f = " i 2 9 4 6 " / > < d 1 p 1 : V a l u e   i : t y p e = " d 1 : s t r i n g " > ' T 1 ' ! R 4 3 3 C 1 < / d 1 p 1 : V a l u e > < / d 2 : a n y T y p e > < d 2 : a n y T y p e   z : I d = " i 2 9 4 8 "   i : t y p e = " d 1 p 1 : M D M P r o p e r t y " > < d 1 p 1 : N a m e > _ 9 0 8 8 9 b 5 2 _ f 6 0 a _ 4 1 b d _ a 7 e b _ 7 a 7 5 f c d a 7 3 b 7 < / d 1 p 1 : N a m e > < d 1 p 1 : P a r e n t   z : R e f = " i 2 9 4 5 " / > < d 1 p 1 : U U I D > 7 c 5 e b 4 5 2 - d e 2 c - 4 b 5 7 - 8 f 9 2 - 9 2 3 a e 8 0 9 d 6 3 e < / d 1 p 1 : U U I D > < d 1 p 1 : C o n t a i n e r   z : R e f = " i 2 9 4 6 " / > < d 1 p 1 : V a l u e   i : t y p e = " d 1 : s t r i n g " > ' T 2 ' ! R 4 3 3 C 1 < / d 1 p 1 : V a l u e > < / d 2 : a n y T y p e > < / d 1 p 1 : _ e l e m e n t s > < d 1 p 1 : _ c o n t e x t C o l l e c t i o n s > < d 2 : K e y V a l u e O f a n y T y p e C o m p o n e n t C o l l e c t i o n O f a n y T y p e g W H h t R N j > < d 2 : K e y   z : R e f = " i 1 8 " / > < d 2 : V a l u e   z : I d = " i 2 9 4 9 " > < d 1 p 1 : U U I D > a 8 8 a d 6 3 f - 0 d 2 8 - 4 b 0 d - a d 1 d - 5 5 c d 5 4 b b d f 1 a < / d 1 p 1 : U U I D > < d 1 p 1 : _ e l e m e n t s > < d 2 : a n y T y p e   z : R e f = " i 2 9 4 7 " / > < d 2 : a n y T y p e   z : R e f = " i 2 9 4 8 " / > < / d 1 p 1 : _ e l e m e n t s > < / d 2 : V a l u e > < / d 2 : K e y V a l u e O f a n y T y p e C o m p o n e n t C o l l e c t i o n O f a n y T y p e g W H h t R N j > < / d 1 p 1 : _ c o n t e x t C o l l e c t i o n s > < / d 1 p 1 : _ p r o p e r t i e s > < d 1 p 1 : C o n t a i n e r   z : R e f = " i 2 9 0 2 " / > < d 1 p 1 : _ l a b e l s > < d 2 : K e y V a l u e O f s t r i n g a n y T y p e > < d 2 : K e y > L a b e l < / d 2 : K e y > < d 2 : V a l u e   z : I d = " i 2 9 5 0 "   i : t y p e = " d 1 p 1 : L a b e l " > < d 1 p 1 : P a r e n t   z : R e f = " i 2 9 4 5 " / > < d 1 p 1 : U U I D > 4 f 8 c 5 6 e 3 - f 5 a 3 - 4 0 e 8 - a c b 8 - 1 f e 1 4 f 0 9 3 5 9 0 < / d 1 p 1 : U U I D > < d 1 p 1 : _ t e x t s > < d 2 : K e y V a l u e O f L a b e l . T e x t K e y s t r i n g _ S R k x G n 9 d > < d 2 : K e y > < d 1 p 1 : C o n t e x t   z : R e f = " i 1 8 " / > < d 1 p 1 : L a n g u a g e   z : R e f = " i 3 2 " / > < / d 2 : K e y > < d 2 : V a l u e > . . .   p r o p o s e   d e s   l o g e m e n t s   m o d e r n e s 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9 5 1 "   i : t y p e = " d 1 p 1 : E l e m e n t " > < d 1 p 1 : N a m e > _ & a m p ; 4 6 ; & a m p ; 4 6 ; & a m p ; 4 6 ; & a m p ; 3 2 ; v e n d & a m p ; 3 2 ; d e s & a m p ; 3 2 ; l o g e m e n t s & a m p ; 3 2 ; n e u f s < / d 1 p 1 : N a m e > < d 1 p 1 : O b j e c t T y p e > E l e m e n t < / d 1 p 1 : O b j e c t T y p e > < d 1 p 1 : P a r e n t   z : R e f = " i 2 8 9 8 " / > < d 1 p 1 : U U I D > f a f b 2 7 7 6 - e e d f - 4 9 3 4 - a 6 a a - 1 8 5 7 f e 7 3 8 b 0 e < / d 1 p 1 : U U I D > < d 1 p 1 : _ p r o p e r t i e s   z : I d = " i 2 9 5 2 "   i : t y p e = " d 1 p 1 : M D M P r o p e r t i e s " > < d 1 p 1 : P a r e n t   z : R e f = " i 2 9 5 1 " / > < d 1 p 1 : U U I D > 3 8 f 6 d 1 2 1 - 6 7 7 0 - 4 c 9 5 - a f 0 8 - 5 d b 9 3 5 d f 1 f 6 4 < / d 1 p 1 : U U I D > < d 1 p 1 : _ e l e m e n t s > < d 2 : a n y T y p e   z : I d = " i 2 9 5 3 "   i : t y p e = " d 1 p 1 : M D M P r o p e r t y " > < d 1 p 1 : N a m e > _ 4 e 3 6 9 2 6 1 _ 1 c 6 0 _ 4 3 2 b _ 8 7 f 9 _ 0 a f d a 9 a 4 0 6 f e < / d 1 p 1 : N a m e > < d 1 p 1 : P a r e n t   z : R e f = " i 2 9 5 1 " / > < d 1 p 1 : U U I D > b 5 4 c c d 0 7 - c 6 f 2 - 4 3 a a - 9 a b 8 - 7 e 0 3 1 5 5 a c 8 8 d < / d 1 p 1 : U U I D > < d 1 p 1 : C o n t a i n e r   z : R e f = " i 2 9 5 2 " / > < d 1 p 1 : V a l u e   i : t y p e = " d 1 : s t r i n g " > ' T 1 ' ! R 4 3 4 C 1 < / d 1 p 1 : V a l u e > < / d 2 : a n y T y p e > < d 2 : a n y T y p e   z : I d = " i 2 9 5 4 "   i : t y p e = " d 1 p 1 : M D M P r o p e r t y " > < d 1 p 1 : N a m e > _ 9 0 8 8 9 b 5 2 _ f 6 0 a _ 4 1 b d _ a 7 e b _ 7 a 7 5 f c d a 7 3 b 7 < / d 1 p 1 : N a m e > < d 1 p 1 : P a r e n t   z : R e f = " i 2 9 5 1 " / > < d 1 p 1 : U U I D > 7 3 d 1 2 e 6 2 - 9 b 4 9 - 4 f f e - b 3 7 f - e 9 0 9 4 f 0 a a 6 d f < / d 1 p 1 : U U I D > < d 1 p 1 : C o n t a i n e r   z : R e f = " i 2 9 5 2 " / > < d 1 p 1 : V a l u e   i : t y p e = " d 1 : s t r i n g " > ' T 2 ' ! R 4 3 4 C 1 < / d 1 p 1 : V a l u e > < / d 2 : a n y T y p e > < / d 1 p 1 : _ e l e m e n t s > < d 1 p 1 : _ c o n t e x t C o l l e c t i o n s > < d 2 : K e y V a l u e O f a n y T y p e C o m p o n e n t C o l l e c t i o n O f a n y T y p e g W H h t R N j > < d 2 : K e y   z : R e f = " i 1 8 " / > < d 2 : V a l u e   z : I d = " i 2 9 5 5 " > < d 1 p 1 : U U I D > 1 8 6 9 4 c 0 2 - e 5 2 5 - 4 f a 6 - b a f 4 - 6 a 4 c 0 1 1 a d 0 b 7 < / d 1 p 1 : U U I D > < d 1 p 1 : _ e l e m e n t s > < d 2 : a n y T y p e   z : R e f = " i 2 9 5 3 " / > < d 2 : a n y T y p e   z : R e f = " i 2 9 5 4 " / > < / d 1 p 1 : _ e l e m e n t s > < / d 2 : V a l u e > < / d 2 : K e y V a l u e O f a n y T y p e C o m p o n e n t C o l l e c t i o n O f a n y T y p e g W H h t R N j > < / d 1 p 1 : _ c o n t e x t C o l l e c t i o n s > < / d 1 p 1 : _ p r o p e r t i e s > < d 1 p 1 : C o n t a i n e r   z : R e f = " i 2 9 0 2 " / > < d 1 p 1 : _ l a b e l s > < d 2 : K e y V a l u e O f s t r i n g a n y T y p e > < d 2 : K e y > L a b e l < / d 2 : K e y > < d 2 : V a l u e   z : I d = " i 2 9 5 6 "   i : t y p e = " d 1 p 1 : L a b e l " > < d 1 p 1 : P a r e n t   z : R e f = " i 2 9 5 1 " / > < d 1 p 1 : U U I D > e 9 e b a 4 0 b - c 1 f 9 - 4 3 5 5 - 8 d 7 a - 7 8 a 9 b 6 b 7 d e 4 4 < / d 1 p 1 : U U I D > < d 1 p 1 : _ t e x t s > < d 2 : K e y V a l u e O f L a b e l . T e x t K e y s t r i n g _ S R k x G n 9 d > < d 2 : K e y > < d 1 p 1 : C o n t e x t   z : R e f = " i 1 8 " / > < d 1 p 1 : L a n g u a g e   z : R e f = " i 3 2 " / > < / d 2 : K e y > < d 2 : V a l u e > . . .   v e n d   d e s   l o g e m e n t s   n e u f s < / 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2 9 5 7 " > < d 1 p 1 : U U I D > b 9 7 6 b d 7 b - a 0 1 1 - 4 9 b 3 - 8 c d 2 - 3 2 a 1 a d 9 0 8 f c a < / d 1 p 1 : U U I D > < d 1 p 1 : _ e l e m e n t s > < d 2 : a n y T y p e   z : R e f = " i 2 9 0 3 " / > < d 2 : a n y T y p e   z : R e f = " i 2 9 0 9 " / > < d 2 : a n y T y p e   z : R e f = " i 2 9 1 5 " / > < d 2 : a n y T y p e   z : R e f = " i 2 9 2 1 " / > < d 2 : a n y T y p e   z : R e f = " i 2 9 2 7 " / > < d 2 : a n y T y p e   z : R e f = " i 2 9 3 3 " / > < d 2 : a n y T y p e   z : R e f = " i 2 9 3 9 " / > < d 2 : a n y T y p e   z : R e f = " i 2 9 4 5 " / > < d 2 : a n y T y p e   z : R e f = " i 2 9 5 1 " / > < / 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2 9 5 8 "   i : t y p e = " d 1 p 1 : V a r i a b l e " > < d 1 p 1 : N a m e > a 5 & a m p ; 4 6 ; & a m p ; 3 2 ; D i r i e z & a m p ; 4 5 ; v o u s & a m p ; 3 2 ; q u e & a m p ; 3 2 ; v o u s & a m p ; 3 2 ; & a m p ; 2 3 4 ; t e s & a m p ; 3 2 ; t o u t & a m p ; 3 2 ; & a m p ; 2 2 4 ; & a m p ; 3 2 ; f a i t & a m p ; 3 2 ; d & a m p ; 3 9 ; a c c o r d & a m p ; 4 4 ; & a m p ; 3 2 ; p l u t & a m p ; 2 4 4 ; t & a m p ; 3 2 ; d & a m p ; 3 9 ; a c c o r d & a m p ; 4 4 ; & a m p ; 3 2 ; p l u t & a m p ; 2 4 4 ; t & a m p ; 3 2 ; p a s & a m p ; 3 2 ; d & a m p ; 3 9 ; a c c o r d & a m p ; 3 2 ; o u & a m p ; 3 2 ; p a s & a m p ; 3 2 ; d u & a m p ; 3 2 ; t o u t & a m p ; 3 2 ; d & a m p ; 3 9 ; a c c o r d & a m p ; 3 2 ; a v e c & a m p ; 3 2 ; l e s & a m p ; 3 2 ; a f f i r m a t i o n s & a m p ; 3 2 ; s u i v a n t e s & a m p ; 3 2 ; & a m p ; 6 3 ; & a m p ; 3 2 ; B o u y g u e s & a m p ; 3 2 ; I m m o b i l i e r & a m p ; 4 6 ; & a m p ; 4 6 ; & a m p ; 4 6 ; < / d 1 p 1 : N a m e > < d 1 p 1 : O b j e c t T y p e > V a r i a b l e < / d 1 p 1 : O b j e c t T y p e > < d 1 p 1 : P a r e n t   z : R e f = " i 1 4 " / > < d 1 p 1 : U U I D > a 0 f 8 b 9 1 d - f d d 6 - 4 2 a 0 - b 2 3 f - f 6 2 d 5 3 8 a e 6 6 2 < / d 1 p 1 : U U I D > < d 1 p 1 : _ p r o p e r t i e s   z : I d = " i 2 9 5 9 "   i : t y p e = " d 1 p 1 : M D M P r o p e r t i e s " > < d 1 p 1 : P a r e n t   z : R e f = " i 2 9 5 8 " / > < d 1 p 1 : U U I D > a a c 4 8 2 b e - 9 7 d 2 - 4 4 a e - 8 6 f 3 - b e 0 b 8 e 3 5 3 0 0 b < / d 1 p 1 : U U I D > < d 1 p 1 : _ e l e m e n t s / > < d 1 p 1 : _ c o n t e x t C o l l e c t i o n s > < d 2 : K e y V a l u e O f a n y T y p e C o m p o n e n t C o l l e c t i o n O f a n y T y p e g W H h t R N j > < d 2 : K e y   z : R e f = " i 1 8 " / > < d 2 : V a l u e   z : I d = " i 2 9 6 0 " > < d 1 p 1 : U U I D > c 7 8 d 2 6 f 6 - a 0 e 1 - 4 1 6 8 - a b 4 4 - 5 a e 2 d d 4 7 9 1 2 4 < / d 1 p 1 : U U I D > < d 1 p 1 : _ e l e m e n t s / > < / d 2 : V a l u e > < / d 2 : K e y V a l u e O f a n y T y p e C o m p o n e n t C o l l e c t i o n O f a n y T y p e g W H h t R N j > < / d 1 p 1 : _ c o n t e x t C o l l e c t i o n s > < / d 1 p 1 : _ p r o p e r t i e s > < d 1 p 1 : C o n t a i n e r   z : R e f = " i 2 7 " / > < d 1 p 1 : _ l a b e l s > < d 2 : K e y V a l u e O f s t r i n g a n y T y p e > < d 2 : K e y > L a b e l < / d 2 : K e y > < d 2 : V a l u e   z : I d = " i 2 9 6 1 "   i : t y p e = " d 1 p 1 : L a b e l " > < d 1 p 1 : P a r e n t   z : R e f = " i 2 9 5 8 " / > < d 1 p 1 : U U I D > 0 e c b 7 b 1 8 - c 3 8 7 - 4 6 a b - b 2 6 a - 5 a 0 e 1 b 7 e 2 6 3 5 < / d 1 p 1 : U U I D > < d 1 p 1 : _ t e x t s > < d 2 : K e y V a l u e O f L a b e l . T e x t K e y s t r i n g _ S R k x G n 9 d > < d 2 : K e y > < d 1 p 1 : C o n t e x t   z : R e f = " i 1 8 " / > < d 1 p 1 : L a n g u a g e   z : R e f = " i 3 2 " / > < / d 2 : K e y > < d 2 : V a l u e > a 5 .   D i r i e z - v o u s   q u e   v o u s   � t e s   t o u t   �   f a i t   d ' a c c o r d ,   p l u t � t   d ' a c c o r d ,   p l u t � t   p a s   d ' a c c o r d   o u   p a s   d u   t o u t   d ' a c c o r d   a v e c   l e s   a f f i r m a t i o n s   s u i v a n t e s   ?   B o u y g u e s   I m m o b i l i e r . . . < / 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2 9 6 2 "   i : t y p e = " d 1 p 1 : E l e m e n t s " > < d 1 p 1 : P a r e n t   z : R e f = " i 2 9 5 8 " / > < d 1 p 1 : U U I D > f b f 4 7 f 7 0 - 2 6 1 3 - 4 a 0 f - a 2 f a - 6 4 6 1 3 2 c 4 3 3 1 0 < / d 1 p 1 : U U I D > < d 1 p 1 : _ e l e m e n t s > < d 2 : a n y T y p e   z : I d = " i 2 9 6 3 "   i : t y p e = " d 1 p 1 : E l e m e n t " > < d 1 p 1 : N a m e > B A S E < / d 1 p 1 : N a m e > < d 1 p 1 : O b j e c t T y p e > E l e m e n t < / d 1 p 1 : O b j e c t T y p e > < d 1 p 1 : P a r e n t   z : R e f = " i 2 9 5 8 " / > < d 1 p 1 : U U I D > 6 d 7 0 0 4 e 7 - b a e 4 - 4 d 8 9 - 8 b 3 d - e 5 b 9 3 d 8 7 8 d 2 8 < / d 1 p 1 : U U I D > < d 1 p 1 : _ p r o p e r t i e s   z : I d = " i 2 9 6 4 "   i : t y p e = " d 1 p 1 : M D M P r o p e r t i e s " > < d 1 p 1 : P a r e n t   z : R e f = " i 2 9 6 3 " / > < d 1 p 1 : U U I D > d 5 2 1 a 6 f 0 - 4 9 e 2 - 4 c e 0 - a 3 2 a - 2 d 3 d 4 3 c 0 0 8 8 e < / d 1 p 1 : U U I D > < d 1 p 1 : _ e l e m e n t s > < d 2 : a n y T y p e   z : I d = " i 2 9 6 5 "   i : t y p e = " d 1 p 1 : M D M P r o p e r t y " > < d 1 p 1 : N a m e > _ 3 3 d 8 5 e 7 0 _ e d 9 f _ 4 8 2 8 _ a 7 3 1 _ e 3 4 b 4 b b 1 e 6 b 1 < / d 1 p 1 : N a m e > < d 1 p 1 : P a r e n t   z : R e f = " i 2 9 6 3 " / > < d 1 p 1 : U U I D > 6 d 1 7 2 a 3 1 - a a e 1 - 4 9 7 7 - 9 f c 7 - a 2 f 6 1 f 2 e c 5 f c < / d 1 p 1 : U U I D > < d 1 p 1 : C o n t a i n e r   z : R e f = " i 2 9 6 4 " / > < d 1 p 1 : V a l u e   i : t y p e = " d 1 : s t r i n g " > ' T 1 ' ! R 4 3 9 C 2 : R 4 3 9 C 3 < / d 1 p 1 : V a l u e > < / d 2 : a n y T y p e > < d 2 : a n y T y p e   z : I d = " i 2 9 6 6 "   i : t y p e = " d 1 p 1 : M D M P r o p e r t y " > < d 1 p 1 : N a m e > _ 2 7 a 7 4 5 2 0 _ 0 4 7 5 _ 4 b a 2 _ b c 5 a _ 3 d 9 d 5 f 4 7 e 6 d e < / d 1 p 1 : N a m e > < d 1 p 1 : P a r e n t   z : R e f = " i 2 9 6 3 " / > < d 1 p 1 : U U I D > a 3 a 1 0 f f c - d 0 7 9 - 4 4 3 e - a 0 c 7 - 8 0 e 0 e b 9 8 b 7 6 d < / d 1 p 1 : U U I D > < d 1 p 1 : C o n t a i n e r   z : R e f = " i 2 9 6 4 " / > < d 1 p 1 : V a l u e   i : t y p e = " d 1 : s t r i n g " > ' T 2 ' ! R 4 3 9 C 2 : R 4 3 9 C 3 < / d 1 p 1 : V a l u e > < / d 2 : a n y T y p e > < / d 1 p 1 : _ e l e m e n t s > < d 1 p 1 : _ c o n t e x t C o l l e c t i o n s > < d 2 : K e y V a l u e O f a n y T y p e C o m p o n e n t C o l l e c t i o n O f a n y T y p e g W H h t R N j > < d 2 : K e y   z : R e f = " i 1 8 " / > < d 2 : V a l u e   z : I d = " i 2 9 6 7 " > < d 1 p 1 : U U I D > 8 c 9 5 1 f 8 c - 9 b 2 8 - 4 9 6 6 - b e 2 f - 2 a b 1 d e 1 e 8 c 2 f < / d 1 p 1 : U U I D > < d 1 p 1 : _ e l e m e n t s > < d 2 : a n y T y p e   z : R e f = " i 2 9 6 5 " / > < d 2 : a n y T y p e   z : R e f = " i 2 9 6 6 " / > < / d 1 p 1 : _ e l e m e n t s > < / d 2 : V a l u e > < / d 2 : K e y V a l u e O f a n y T y p e C o m p o n e n t C o l l e c t i o n O f a n y T y p e g W H h t R N j > < / d 1 p 1 : _ c o n t e x t C o l l e c t i o n s > < / d 1 p 1 : _ p r o p e r t i e s > < d 1 p 1 : C o n t a i n e r   z : R e f = " i 2 9 6 2 " / > < d 1 p 1 : _ l a b e l s > < d 2 : K e y V a l u e O f s t r i n g a n y T y p e > < d 2 : K e y > L a b e l < / d 2 : K e y > < d 2 : V a l u e   z : I d = " i 2 9 6 8 "   i : t y p e = " d 1 p 1 : L a b e l " > < d 1 p 1 : P a r e n t   z : R e f = " i 2 9 6 3 " / > < d 1 p 1 : U U I D > 9 9 2 1 a f a 9 - 7 e 1 b - 4 5 6 3 - 8 6 8 d - 4 9 d 6 7 0 c 4 7 1 c b < / 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2 9 6 9 "   i : t y p e = " d 1 p 1 : E l e m e n t " > < d 1 p 1 : N a m e > S T & a m p ; 3 2 ; D & a m p ; 3 9 ; a c c o r d < / d 1 p 1 : N a m e > < d 1 p 1 : O b j e c t T y p e > E l e m e n t < / d 1 p 1 : O b j e c t T y p e > < d 1 p 1 : P a r e n t   z : R e f = " i 2 9 5 8 " / > < d 1 p 1 : U U I D > b 3 8 6 0 9 9 8 - 5 3 2 e - 4 c 6 b - b 1 a 4 - 7 7 7 9 9 a e 8 7 a 9 3 < / d 1 p 1 : U U I D > < d 1 p 1 : _ p r o p e r t i e s   z : I d = " i 2 9 7 0 "   i : t y p e = " d 1 p 1 : M D M P r o p e r t i e s " > < d 1 p 1 : P a r e n t   z : R e f = " i 2 9 6 9 " / > < d 1 p 1 : U U I D > f 8 9 f 8 c 8 6 - 7 d 6 9 - 4 5 2 0 - 9 7 7 f - 0 6 0 9 7 9 b 4 6 f 8 7 < / d 1 p 1 : U U I D > < d 1 p 1 : _ e l e m e n t s > < d 2 : a n y T y p e   z : I d = " i 2 9 7 1 "   i : t y p e = " d 1 p 1 : M D M P r o p e r t y " > < d 1 p 1 : N a m e > _ 3 3 d 8 5 e 7 0 _ e d 9 f _ 4 8 2 8 _ a 7 3 1 _ e 3 4 b 4 b b 1 e 6 b 1 < / d 1 p 1 : N a m e > < d 1 p 1 : P a r e n t   z : R e f = " i 2 9 6 9 " / > < d 1 p 1 : U U I D > 5 3 8 b c 3 7 c - 7 7 0 1 - 4 5 f 2 - a d 0 3 - 0 0 9 2 8 5 c 8 9 a d f < / d 1 p 1 : U U I D > < d 1 p 1 : C o n t a i n e r   z : R e f = " i 2 9 7 0 " / > < d 1 p 1 : V a l u e   i : t y p e = " d 1 : s t r i n g " > ' T 1 ' ! R 4 3 9 C 4 : R 4 3 9 C 5 < / d 1 p 1 : V a l u e > < / d 2 : a n y T y p e > < d 2 : a n y T y p e   z : I d = " i 2 9 7 2 "   i : t y p e = " d 1 p 1 : M D M P r o p e r t y " > < d 1 p 1 : N a m e > _ 2 7 a 7 4 5 2 0 _ 0 4 7 5 _ 4 b a 2 _ b c 5 a _ 3 d 9 d 5 f 4 7 e 6 d e < / d 1 p 1 : N a m e > < d 1 p 1 : P a r e n t   z : R e f = " i 2 9 6 9 " / > < d 1 p 1 : U U I D > b 0 0 1 e b 3 0 - b 4 5 f - 4 d e 5 - 8 9 d 2 - 0 c 8 d b a a 2 0 5 9 0 < / d 1 p 1 : U U I D > < d 1 p 1 : C o n t a i n e r   z : R e f = " i 2 9 7 0 " / > < d 1 p 1 : V a l u e   i : t y p e = " d 1 : s t r i n g " > ' T 2 ' ! R 4 3 9 C 4 : R 4 3 9 C 5 < / d 1 p 1 : V a l u e > < / d 2 : a n y T y p e > < / d 1 p 1 : _ e l e m e n t s > < d 1 p 1 : _ c o n t e x t C o l l e c t i o n s > < d 2 : K e y V a l u e O f a n y T y p e C o m p o n e n t C o l l e c t i o n O f a n y T y p e g W H h t R N j > < d 2 : K e y   z : R e f = " i 1 8 " / > < d 2 : V a l u e   z : I d = " i 2 9 7 3 " > < d 1 p 1 : U U I D > 2 1 0 7 c 0 2 a - 7 4 5 7 - 4 2 f 3 - 8 1 a 5 - 7 4 8 9 a 8 8 e f 3 2 1 < / d 1 p 1 : U U I D > < d 1 p 1 : _ e l e m e n t s > < d 2 : a n y T y p e   z : R e f = " i 2 9 7 1 " / > < d 2 : a n y T y p e   z : R e f = " i 2 9 7 2 " / > < / d 1 p 1 : _ e l e m e n t s > < / d 2 : V a l u e > < / d 2 : K e y V a l u e O f a n y T y p e C o m p o n e n t C o l l e c t i o n O f a n y T y p e g W H h t R N j > < / d 1 p 1 : _ c o n t e x t C o l l e c t i o n s > < / d 1 p 1 : _ p r o p e r t i e s > < d 1 p 1 : C o n t a i n e r   z : R e f = " i 2 9 6 2 " / > < d 1 p 1 : _ l a b e l s > < d 2 : K e y V a l u e O f s t r i n g a n y T y p e > < d 2 : K e y > L a b e l < / d 2 : K e y > < d 2 : V a l u e   z : I d = " i 2 9 7 4 "   i : t y p e = " d 1 p 1 : L a b e l " > < d 1 p 1 : P a r e n t   z : R e f = " i 2 9 6 9 " / > < d 1 p 1 : U U I D > 3 0 5 7 6 c 3 2 - 6 9 d c - 4 1 2 9 - a 2 8 4 - 8 9 0 8 b 7 7 8 2 0 b 6 < / d 1 p 1 : U U I D > < d 1 p 1 : _ t e x t s > < d 2 : K e y V a l u e O f L a b e l . T e x t K e y s t r i n g _ S R k x G n 9 d > < d 2 : K e y > < d 1 p 1 : C o n t e x t   z : R e f = " i 1 8 " / > < d 1 p 1 : L a n g u a g e   z : R e f = " i 3 2 " / > < / d 2 : K e y > < d 2 : V a l u e > S T 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9 7 5 "   i : t y p e = " d 1 p 1 : E l e m e n t " > < d 1 p 1 : N a m e > S T & a m p ; 3 2 ; P a s & a m p ; 3 2 ; d & a m p ; 3 9 ; a c c o r d < / d 1 p 1 : N a m e > < d 1 p 1 : O b j e c t T y p e > E l e m e n t < / d 1 p 1 : O b j e c t T y p e > < d 1 p 1 : P a r e n t   z : R e f = " i 2 9 5 8 " / > < d 1 p 1 : U U I D > c e 4 0 2 a 6 5 - 0 f 6 b - 4 e 5 b - 9 e a d - 2 0 6 1 8 4 7 c e 6 1 2 < / d 1 p 1 : U U I D > < d 1 p 1 : _ p r o p e r t i e s   z : I d = " i 2 9 7 6 "   i : t y p e = " d 1 p 1 : M D M P r o p e r t i e s " > < d 1 p 1 : P a r e n t   z : R e f = " i 2 9 7 5 " / > < d 1 p 1 : U U I D > 9 5 3 2 d c f d - 7 3 e f - 4 e 7 d - 9 8 5 d - 8 e 9 e 3 e 8 e 5 b 2 0 < / d 1 p 1 : U U I D > < d 1 p 1 : _ e l e m e n t s > < d 2 : a n y T y p e   z : I d = " i 2 9 7 7 "   i : t y p e = " d 1 p 1 : M D M P r o p e r t y " > < d 1 p 1 : N a m e > _ 3 3 d 8 5 e 7 0 _ e d 9 f _ 4 8 2 8 _ a 7 3 1 _ e 3 4 b 4 b b 1 e 6 b 1 < / d 1 p 1 : N a m e > < d 1 p 1 : P a r e n t   z : R e f = " i 2 9 7 5 " / > < d 1 p 1 : U U I D > c e 7 d 4 b 8 f - c 3 b 8 - 4 e 3 3 - 9 6 3 2 - 6 9 0 8 4 1 5 2 a d d 0 < / d 1 p 1 : U U I D > < d 1 p 1 : C o n t a i n e r   z : R e f = " i 2 9 7 6 " / > < d 1 p 1 : V a l u e   i : t y p e = " d 1 : s t r i n g " > ' T 1 ' ! R 4 3 9 C 6 : R 4 3 9 C 7 < / d 1 p 1 : V a l u e > < / d 2 : a n y T y p e > < d 2 : a n y T y p e   z : I d = " i 2 9 7 8 "   i : t y p e = " d 1 p 1 : M D M P r o p e r t y " > < d 1 p 1 : N a m e > _ 2 7 a 7 4 5 2 0 _ 0 4 7 5 _ 4 b a 2 _ b c 5 a _ 3 d 9 d 5 f 4 7 e 6 d e < / d 1 p 1 : N a m e > < d 1 p 1 : P a r e n t   z : R e f = " i 2 9 7 5 " / > < d 1 p 1 : U U I D > 5 2 6 b e e 6 2 - 7 f 1 9 - 4 1 4 d - 8 0 6 9 - d 5 3 c 3 e d 9 6 f 6 6 < / d 1 p 1 : U U I D > < d 1 p 1 : C o n t a i n e r   z : R e f = " i 2 9 7 6 " / > < d 1 p 1 : V a l u e   i : t y p e = " d 1 : s t r i n g " > ' T 2 ' ! R 4 3 9 C 6 : R 4 3 9 C 7 < / d 1 p 1 : V a l u e > < / d 2 : a n y T y p e > < / d 1 p 1 : _ e l e m e n t s > < d 1 p 1 : _ c o n t e x t C o l l e c t i o n s > < d 2 : K e y V a l u e O f a n y T y p e C o m p o n e n t C o l l e c t i o n O f a n y T y p e g W H h t R N j > < d 2 : K e y   z : R e f = " i 1 8 " / > < d 2 : V a l u e   z : I d = " i 2 9 7 9 " > < d 1 p 1 : U U I D > 6 9 a 8 9 d 6 8 - b 1 8 4 - 4 1 f a - 8 9 f e - 4 2 5 e 2 8 9 a e 3 a c < / d 1 p 1 : U U I D > < d 1 p 1 : _ e l e m e n t s > < d 2 : a n y T y p e   z : R e f = " i 2 9 7 7 " / > < d 2 : a n y T y p e   z : R e f = " i 2 9 7 8 " / > < / d 1 p 1 : _ e l e m e n t s > < / d 2 : V a l u e > < / d 2 : K e y V a l u e O f a n y T y p e C o m p o n e n t C o l l e c t i o n O f a n y T y p e g W H h t R N j > < / d 1 p 1 : _ c o n t e x t C o l l e c t i o n s > < / d 1 p 1 : _ p r o p e r t i e s > < d 1 p 1 : C o n t a i n e r   z : R e f = " i 2 9 6 2 " / > < d 1 p 1 : _ l a b e l s > < d 2 : K e y V a l u e O f s t r i n g a n y T y p e > < d 2 : K e y > L a b e l < / d 2 : K e y > < d 2 : V a l u e   z : I d = " i 2 9 8 0 "   i : t y p e = " d 1 p 1 : L a b e l " > < d 1 p 1 : P a r e n t   z : R e f = " i 2 9 7 5 " / > < d 1 p 1 : U U I D > 8 f 5 2 0 6 9 1 - 7 3 6 7 - 4 1 b d - 8 6 3 8 - a 5 a 7 b a c 2 c 9 7 c < / d 1 p 1 : U U I D > < d 1 p 1 : _ t e x t s > < d 2 : K e y V a l u e O f L a b e l . T e x t K e y s t r i n g _ S R k x G n 9 d > < d 2 : K e y > < d 1 p 1 : C o n t e x t   z : R e f = " i 1 8 " / > < d 1 p 1 : L a n g u a g e   z : R e f = " i 3 2 " / > < / d 2 : K e y > < d 2 : V a l u e > S T   P a s 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2 9 8 1 "   i : t y p e = " d 1 p 1 : E l e m e n t " > < d 1 p 1 : N a m e > T o u t & a m p ; 3 2 ; & a m p ; 2 2 4 ; & a m p ; 3 2 ; f a i t & a m p ; 3 2 ; d & a m p ; 3 9 ; a c c o r d < / d 1 p 1 : N a m e > < d 1 p 1 : O b j e c t T y p e > E l e m e n t < / d 1 p 1 : O b j e c t T y p e > < d 1 p 1 : P a r e n t   z : R e f = " i 2 9 5 8 " / > < d 1 p 1 : U U I D > 3 e 1 c c a d c - 3 e a f - 4 2 8 b - a 2 2 b - e 8 6 b d 9 5 4 d a b 7 < / d 1 p 1 : U U I D > < d 1 p 1 : _ p r o p e r t i e s   z : I d = " i 2 9 8 2 "   i : t y p e = " d 1 p 1 : M D M P r o p e r t i e s " > < d 1 p 1 : P a r e n t   z : R e f = " i 2 9 8 1 " / > < d 1 p 1 : U U I D > 3 4 0 8 b 3 9 e - 4 4 0 1 - 4 a 6 c - b c d b - a b 5 4 4 9 d e d 8 7 4 < / d 1 p 1 : U U I D > < d 1 p 1 : _ e l e m e n t s > < d 2 : a n y T y p e   z : I d = " i 2 9 8 3 "   i : t y p e = " d 1 p 1 : M D M P r o p e r t y " > < d 1 p 1 : N a m e > _ 3 3 d 8 5 e 7 0 _ e d 9 f _ 4 8 2 8 _ a 7 3 1 _ e 3 4 b 4 b b 1 e 6 b 1 < / d 1 p 1 : N a m e > < d 1 p 1 : P a r e n t   z : R e f = " i 2 9 8 1 " / > < d 1 p 1 : U U I D > 5 9 f 4 b a 4 2 - a 0 f 8 - 4 3 2 6 - 9 8 e 5 - a 5 5 e f a f 8 9 b 6 2 < / d 1 p 1 : U U I D > < d 1 p 1 : C o n t a i n e r   z : R e f = " i 2 9 8 2 " / > < d 1 p 1 : V a l u e   i : t y p e = " d 1 : s t r i n g " > ' T 1 ' ! R 4 3 9 C 8 : R 4 3 9 C 9 < / d 1 p 1 : V a l u e > < / d 2 : a n y T y p e > < d 2 : a n y T y p e   z : I d = " i 2 9 8 4 "   i : t y p e = " d 1 p 1 : M D M P r o p e r t y " > < d 1 p 1 : N a m e > _ 2 7 a 7 4 5 2 0 _ 0 4 7 5 _ 4 b a 2 _ b c 5 a _ 3 d 9 d 5 f 4 7 e 6 d e < / d 1 p 1 : N a m e > < d 1 p 1 : P a r e n t   z : R e f = " i 2 9 8 1 " / > < d 1 p 1 : U U I D > 3 4 e a 0 a d 2 - 4 6 9 6 - 4 a 2 e - b 4 b d - 6 b 6 4 f 8 e d b b b 8 < / d 1 p 1 : U U I D > < d 1 p 1 : C o n t a i n e r   z : R e f = " i 2 9 8 2 " / > < d 1 p 1 : V a l u e   i : t y p e = " d 1 : s t r i n g " > ' T 2 ' ! R 4 3 9 C 8 : R 4 3 9 C 9 < / d 1 p 1 : V a l u e > < / d 2 : a n y T y p e > < / d 1 p 1 : _ e l e m e n t s > < d 1 p 1 : _ c o n t e x t C o l l e c t i o n s > < d 2 : K e y V a l u e O f a n y T y p e C o m p o n e n t C o l l e c t i o n O f a n y T y p e g W H h t R N j > < d 2 : K e y   z : R e f = " i 1 8 " / > < d 2 : V a l u e   z : I d = " i 2 9 8 5 " > < d 1 p 1 : U U I D > a 0 e 7 2 1 0 8 - d 5 b 9 - 4 e 7 6 - 8 e e 9 - 6 d d a a 2 4 f f c 4 b < / d 1 p 1 : U U I D > < d 1 p 1 : _ e l e m e n t s > < d 2 : a n y T y p e   z : R e f = " i 2 9 8 3 " / > < d 2 : a n y T y p e   z : R e f = " i 2 9 8 4 " / > < / d 1 p 1 : _ e l e m e n t s > < / d 2 : V a l u e > < / d 2 : K e y V a l u e O f a n y T y p e C o m p o n e n t C o l l e c t i o n O f a n y T y p e g W H h t R N j > < / d 1 p 1 : _ c o n t e x t C o l l e c t i o n s > < / d 1 p 1 : _ p r o p e r t i e s > < d 1 p 1 : C o n t a i n e r   z : R e f = " i 2 9 6 2 " / > < d 1 p 1 : _ l a b e l s > < d 2 : K e y V a l u e O f s t r i n g a n y T y p e > < d 2 : K e y > L a b e l < / d 2 : K e y > < d 2 : V a l u e   z : I d = " i 2 9 8 6 "   i : t y p e = " d 1 p 1 : L a b e l " > < d 1 p 1 : P a r e n t   z : R e f = " i 2 9 8 1 " / > < d 1 p 1 : U U I D > 8 0 2 7 3 d 7 e - 0 e 6 0 - 4 f 8 b - 8 0 f 8 - 9 3 d 6 3 1 6 5 4 b 9 c < / d 1 p 1 : U U I D > < d 1 p 1 : _ t e x t s > < d 2 : K e y V a l u e O f L a b e l . T e x t K e y s t r i n g _ S R k x G n 9 d > < d 2 : K e y > < d 1 p 1 : C o n t e x t   z : R e f = " i 1 8 " / > < d 1 p 1 : L a n g u a g e   z : R e f = " i 3 2 " / > < / d 2 : K e y > < d 2 : V a l u e > T o u t   �   f a i t 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9 8 7 "   i : t y p e = " d 1 p 1 : E l e m e n t " > < d 1 p 1 : N a m e > P l u t & a m p ; 2 4 4 ; t & a m p ; 3 2 ; d & a m p ; 3 9 ; a c c o r d < / d 1 p 1 : N a m e > < d 1 p 1 : O b j e c t T y p e > E l e m e n t < / d 1 p 1 : O b j e c t T y p e > < d 1 p 1 : P a r e n t   z : R e f = " i 2 9 5 8 " / > < d 1 p 1 : U U I D > 1 6 d 3 a d c f - 3 f a 7 - 4 d 7 1 - b 4 0 0 - f f b e 0 c 6 a 8 5 5 9 < / d 1 p 1 : U U I D > < d 1 p 1 : _ p r o p e r t i e s   z : I d = " i 2 9 8 8 "   i : t y p e = " d 1 p 1 : M D M P r o p e r t i e s " > < d 1 p 1 : P a r e n t   z : R e f = " i 2 9 8 7 " / > < d 1 p 1 : U U I D > e 3 0 5 0 9 3 4 - 4 1 f 9 - 4 e 3 b - 9 2 5 a - 9 5 b 2 7 3 9 3 c 1 5 0 < / d 1 p 1 : U U I D > < d 1 p 1 : _ e l e m e n t s > < d 2 : a n y T y p e   z : I d = " i 2 9 8 9 "   i : t y p e = " d 1 p 1 : M D M P r o p e r t y " > < d 1 p 1 : N a m e > _ 3 3 d 8 5 e 7 0 _ e d 9 f _ 4 8 2 8 _ a 7 3 1 _ e 3 4 b 4 b b 1 e 6 b 1 < / d 1 p 1 : N a m e > < d 1 p 1 : P a r e n t   z : R e f = " i 2 9 8 7 " / > < d 1 p 1 : U U I D > 9 9 6 d 7 9 8 8 - b 9 6 5 - 4 1 4 0 - 8 4 7 3 - 6 c 4 a 9 f 8 e 6 c c 0 < / d 1 p 1 : U U I D > < d 1 p 1 : C o n t a i n e r   z : R e f = " i 2 9 8 8 " / > < d 1 p 1 : V a l u e   i : t y p e = " d 1 : s t r i n g " > ' T 1 ' ! R 4 3 9 C 1 0 : R 4 3 9 C 1 1 < / d 1 p 1 : V a l u e > < / d 2 : a n y T y p e > < d 2 : a n y T y p e   z : I d = " i 2 9 9 0 "   i : t y p e = " d 1 p 1 : M D M P r o p e r t y " > < d 1 p 1 : N a m e > _ 2 7 a 7 4 5 2 0 _ 0 4 7 5 _ 4 b a 2 _ b c 5 a _ 3 d 9 d 5 f 4 7 e 6 d e < / d 1 p 1 : N a m e > < d 1 p 1 : P a r e n t   z : R e f = " i 2 9 8 7 " / > < d 1 p 1 : U U I D > 6 a b 6 b 0 5 0 - c 3 4 0 - 4 4 d 9 - b d 2 9 - a 2 5 7 7 9 2 a 9 2 4 a < / d 1 p 1 : U U I D > < d 1 p 1 : C o n t a i n e r   z : R e f = " i 2 9 8 8 " / > < d 1 p 1 : V a l u e   i : t y p e = " d 1 : s t r i n g " > ' T 2 ' ! R 4 3 9 C 1 0 : R 4 3 9 C 1 1 < / d 1 p 1 : V a l u e > < / d 2 : a n y T y p e > < / d 1 p 1 : _ e l e m e n t s > < d 1 p 1 : _ c o n t e x t C o l l e c t i o n s > < d 2 : K e y V a l u e O f a n y T y p e C o m p o n e n t C o l l e c t i o n O f a n y T y p e g W H h t R N j > < d 2 : K e y   z : R e f = " i 1 8 " / > < d 2 : V a l u e   z : I d = " i 2 9 9 1 " > < d 1 p 1 : U U I D > 2 7 1 8 8 9 1 0 - 6 2 a 8 - 4 9 3 f - 8 4 b 7 - b 8 a 0 7 1 a 6 f b f 4 < / d 1 p 1 : U U I D > < d 1 p 1 : _ e l e m e n t s > < d 2 : a n y T y p e   z : R e f = " i 2 9 8 9 " / > < d 2 : a n y T y p e   z : R e f = " i 2 9 9 0 " / > < / d 1 p 1 : _ e l e m e n t s > < / d 2 : V a l u e > < / d 2 : K e y V a l u e O f a n y T y p e C o m p o n e n t C o l l e c t i o n O f a n y T y p e g W H h t R N j > < / d 1 p 1 : _ c o n t e x t C o l l e c t i o n s > < / d 1 p 1 : _ p r o p e r t i e s > < d 1 p 1 : C o n t a i n e r   z : R e f = " i 2 9 6 2 " / > < d 1 p 1 : _ l a b e l s > < d 2 : K e y V a l u e O f s t r i n g a n y T y p e > < d 2 : K e y > L a b e l < / d 2 : K e y > < d 2 : V a l u e   z : I d = " i 2 9 9 2 "   i : t y p e = " d 1 p 1 : L a b e l " > < d 1 p 1 : P a r e n t   z : R e f = " i 2 9 8 7 " / > < d 1 p 1 : U U I D > b 7 b 5 4 1 4 0 - 6 2 a c - 4 2 9 6 - b 8 0 a - 0 5 9 8 8 0 2 a 0 b c b < / d 1 p 1 : U U I D > < d 1 p 1 : _ t e x t s > < d 2 : K e y V a l u e O f L a b e l . T e x t K e y s t r i n g _ S R k x G n 9 d > < d 2 : K e y > < d 1 p 1 : C o n t e x t   z : R e f = " i 1 8 " / > < d 1 p 1 : L a n g u a g e   z : R e f = " i 3 2 " / > < / d 2 : K e y > < d 2 : V a l u e > P l u t � t 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9 9 3 "   i : t y p e = " d 1 p 1 : E l e m e n t " > < d 1 p 1 : N a m e > P l u t & a m p ; 2 4 4 ; t & a m p ; 3 2 ; p a s & a m p ; 3 2 ; d & a m p ; 3 9 ; a c c o r d < / d 1 p 1 : N a m e > < d 1 p 1 : O b j e c t T y p e > E l e m e n t < / d 1 p 1 : O b j e c t T y p e > < d 1 p 1 : P a r e n t   z : R e f = " i 2 9 5 8 " / > < d 1 p 1 : U U I D > 5 4 3 7 1 4 3 c - c 8 e d - 4 6 3 e - 8 3 b 6 - b f b d 7 7 d f 0 d 7 e < / d 1 p 1 : U U I D > < d 1 p 1 : _ p r o p e r t i e s   z : I d = " i 2 9 9 4 "   i : t y p e = " d 1 p 1 : M D M P r o p e r t i e s " > < d 1 p 1 : P a r e n t   z : R e f = " i 2 9 9 3 " / > < d 1 p 1 : U U I D > b 2 6 8 a 9 a 6 - a b 1 7 - 4 4 b 0 - b a 5 5 - 0 1 d c 0 1 5 9 6 c 3 1 < / d 1 p 1 : U U I D > < d 1 p 1 : _ e l e m e n t s > < d 2 : a n y T y p e   z : I d = " i 2 9 9 5 "   i : t y p e = " d 1 p 1 : M D M P r o p e r t y " > < d 1 p 1 : N a m e > _ 3 3 d 8 5 e 7 0 _ e d 9 f _ 4 8 2 8 _ a 7 3 1 _ e 3 4 b 4 b b 1 e 6 b 1 < / d 1 p 1 : N a m e > < d 1 p 1 : P a r e n t   z : R e f = " i 2 9 9 3 " / > < d 1 p 1 : U U I D > d c 3 5 2 8 d b - 3 a 5 c - 4 c 3 6 - b b b 5 - e 9 f d 8 9 1 6 6 b 9 d < / d 1 p 1 : U U I D > < d 1 p 1 : C o n t a i n e r   z : R e f = " i 2 9 9 4 " / > < d 1 p 1 : V a l u e   i : t y p e = " d 1 : s t r i n g " > ' T 1 ' ! R 4 3 9 C 1 2 : R 4 3 9 C 1 3 < / d 1 p 1 : V a l u e > < / d 2 : a n y T y p e > < d 2 : a n y T y p e   z : I d = " i 2 9 9 6 "   i : t y p e = " d 1 p 1 : M D M P r o p e r t y " > < d 1 p 1 : N a m e > _ 2 7 a 7 4 5 2 0 _ 0 4 7 5 _ 4 b a 2 _ b c 5 a _ 3 d 9 d 5 f 4 7 e 6 d e < / d 1 p 1 : N a m e > < d 1 p 1 : P a r e n t   z : R e f = " i 2 9 9 3 " / > < d 1 p 1 : U U I D > 7 8 c 1 1 8 f 7 - 9 c 4 6 - 4 4 5 b - 8 c b a - 9 0 6 f 2 e d 7 b d a b < / d 1 p 1 : U U I D > < d 1 p 1 : C o n t a i n e r   z : R e f = " i 2 9 9 4 " / > < d 1 p 1 : V a l u e   i : t y p e = " d 1 : s t r i n g " > ' T 2 ' ! R 4 3 9 C 1 2 : R 4 3 9 C 1 3 < / d 1 p 1 : V a l u e > < / d 2 : a n y T y p e > < / d 1 p 1 : _ e l e m e n t s > < d 1 p 1 : _ c o n t e x t C o l l e c t i o n s > < d 2 : K e y V a l u e O f a n y T y p e C o m p o n e n t C o l l e c t i o n O f a n y T y p e g W H h t R N j > < d 2 : K e y   z : R e f = " i 1 8 " / > < d 2 : V a l u e   z : I d = " i 2 9 9 7 " > < d 1 p 1 : U U I D > 8 7 8 d 9 4 f c - 4 8 0 4 - 4 0 e d - 9 b 7 d - 3 4 e 4 f 3 5 2 5 f e a < / d 1 p 1 : U U I D > < d 1 p 1 : _ e l e m e n t s > < d 2 : a n y T y p e   z : R e f = " i 2 9 9 5 " / > < d 2 : a n y T y p e   z : R e f = " i 2 9 9 6 " / > < / d 1 p 1 : _ e l e m e n t s > < / d 2 : V a l u e > < / d 2 : K e y V a l u e O f a n y T y p e C o m p o n e n t C o l l e c t i o n O f a n y T y p e g W H h t R N j > < / d 1 p 1 : _ c o n t e x t C o l l e c t i o n s > < / d 1 p 1 : _ p r o p e r t i e s > < d 1 p 1 : C o n t a i n e r   z : R e f = " i 2 9 6 2 " / > < d 1 p 1 : _ l a b e l s > < d 2 : K e y V a l u e O f s t r i n g a n y T y p e > < d 2 : K e y > L a b e l < / d 2 : K e y > < d 2 : V a l u e   z : I d = " i 2 9 9 8 "   i : t y p e = " d 1 p 1 : L a b e l " > < d 1 p 1 : P a r e n t   z : R e f = " i 2 9 9 3 " / > < d 1 p 1 : U U I D > 3 6 7 b c 2 3 e - 4 5 c 0 - 4 e 7 0 - a 5 1 8 - c f 2 4 8 b 9 d a 7 f 6 < / d 1 p 1 : U U I D > < d 1 p 1 : _ t e x t s > < d 2 : K e y V a l u e O f L a b e l . T e x t K e y s t r i n g _ S R k x G n 9 d > < d 2 : K e y > < d 1 p 1 : C o n t e x t   z : R e f = " i 1 8 " / > < d 1 p 1 : L a n g u a g e   z : R e f = " i 3 2 " / > < / d 2 : K e y > < d 2 : V a l u e > P l u t � t   p a s 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2 9 9 9 "   i : t y p e = " d 1 p 1 : E l e m e n t " > < d 1 p 1 : N a m e > P a s & a m p ; 3 2 ; d u & a m p ; 3 2 ; t o u t & a m p ; 3 2 ; d & a m p ; 3 9 ; a c c o r d < / d 1 p 1 : N a m e > < d 1 p 1 : O b j e c t T y p e > E l e m e n t < / d 1 p 1 : O b j e c t T y p e > < d 1 p 1 : P a r e n t   z : R e f = " i 2 9 5 8 " / > < d 1 p 1 : U U I D > 3 e 2 6 c d e b - 9 a 7 d - 4 5 8 7 - b 0 4 e - 1 9 2 b f 7 3 6 c 5 6 b < / d 1 p 1 : U U I D > < d 1 p 1 : _ p r o p e r t i e s   z : I d = " i 3 0 0 0 "   i : t y p e = " d 1 p 1 : M D M P r o p e r t i e s " > < d 1 p 1 : P a r e n t   z : R e f = " i 2 9 9 9 " / > < d 1 p 1 : U U I D > 9 4 6 7 1 4 9 8 - a d c 6 - 4 9 2 4 - 8 e 3 2 - 9 c a 4 3 9 2 0 a 2 b a < / d 1 p 1 : U U I D > < d 1 p 1 : _ e l e m e n t s > < d 2 : a n y T y p e   z : I d = " i 3 0 0 1 "   i : t y p e = " d 1 p 1 : M D M P r o p e r t y " > < d 1 p 1 : N a m e > _ 3 3 d 8 5 e 7 0 _ e d 9 f _ 4 8 2 8 _ a 7 3 1 _ e 3 4 b 4 b b 1 e 6 b 1 < / d 1 p 1 : N a m e > < d 1 p 1 : P a r e n t   z : R e f = " i 2 9 9 9 " / > < d 1 p 1 : U U I D > b 7 1 8 3 3 d 9 - 1 4 6 3 - 4 5 0 8 - 8 a 9 b - b b 3 0 5 9 2 6 1 a f e < / d 1 p 1 : U U I D > < d 1 p 1 : C o n t a i n e r   z : R e f = " i 3 0 0 0 " / > < d 1 p 1 : V a l u e   i : t y p e = " d 1 : s t r i n g " > ' T 1 ' ! R 4 3 9 C 1 4 : R 4 3 9 C 1 5 < / d 1 p 1 : V a l u e > < / d 2 : a n y T y p e > < d 2 : a n y T y p e   z : I d = " i 3 0 0 2 "   i : t y p e = " d 1 p 1 : M D M P r o p e r t y " > < d 1 p 1 : N a m e > _ 2 7 a 7 4 5 2 0 _ 0 4 7 5 _ 4 b a 2 _ b c 5 a _ 3 d 9 d 5 f 4 7 e 6 d e < / d 1 p 1 : N a m e > < d 1 p 1 : P a r e n t   z : R e f = " i 2 9 9 9 " / > < d 1 p 1 : U U I D > c 1 1 4 9 8 1 6 - 2 c d 8 - 4 8 2 6 - b a f 8 - 1 d 5 2 6 a 0 4 2 b 6 e < / d 1 p 1 : U U I D > < d 1 p 1 : C o n t a i n e r   z : R e f = " i 3 0 0 0 " / > < d 1 p 1 : V a l u e   i : t y p e = " d 1 : s t r i n g " > ' T 2 ' ! R 4 3 9 C 1 4 : R 4 3 9 C 1 5 < / d 1 p 1 : V a l u e > < / d 2 : a n y T y p e > < / d 1 p 1 : _ e l e m e n t s > < d 1 p 1 : _ c o n t e x t C o l l e c t i o n s > < d 2 : K e y V a l u e O f a n y T y p e C o m p o n e n t C o l l e c t i o n O f a n y T y p e g W H h t R N j > < d 2 : K e y   z : R e f = " i 1 8 " / > < d 2 : V a l u e   z : I d = " i 3 0 0 3 " > < d 1 p 1 : U U I D > b d 3 1 6 4 5 4 - a 6 1 f - 4 3 1 e - a d 8 2 - a a 7 a c f a 5 4 b c f < / d 1 p 1 : U U I D > < d 1 p 1 : _ e l e m e n t s > < d 2 : a n y T y p e   z : R e f = " i 3 0 0 1 " / > < d 2 : a n y T y p e   z : R e f = " i 3 0 0 2 " / > < / d 1 p 1 : _ e l e m e n t s > < / d 2 : V a l u e > < / d 2 : K e y V a l u e O f a n y T y p e C o m p o n e n t C o l l e c t i o n O f a n y T y p e g W H h t R N j > < / d 1 p 1 : _ c o n t e x t C o l l e c t i o n s > < / d 1 p 1 : _ p r o p e r t i e s > < d 1 p 1 : C o n t a i n e r   z : R e f = " i 2 9 6 2 " / > < d 1 p 1 : _ l a b e l s > < d 2 : K e y V a l u e O f s t r i n g a n y T y p e > < d 2 : K e y > L a b e l < / d 2 : K e y > < d 2 : V a l u e   z : I d = " i 3 0 0 4 "   i : t y p e = " d 1 p 1 : L a b e l " > < d 1 p 1 : P a r e n t   z : R e f = " i 2 9 9 9 " / > < d 1 p 1 : U U I D > 7 b 6 5 6 6 d 8 - 4 6 9 3 - 4 6 6 a - a c 0 7 - a 4 c a 0 a e a a 6 f e < / d 1 p 1 : U U I D > < d 1 p 1 : _ t e x t s > < d 2 : K e y V a l u e O f L a b e l . T e x t K e y s t r i n g _ S R k x G n 9 d > < d 2 : K e y > < d 1 p 1 : C o n t e x t   z : R e f = " i 1 8 " / > < d 1 p 1 : L a n g u a g e   z : R e f = " i 3 2 " / > < / d 2 : K e y > < d 2 : V a l u e > P a s   d u   t o u t   d ' a c c o r d < / 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3 0 0 5 " > < d 1 p 1 : U U I D > 7 8 6 5 f 4 1 d - 0 0 4 0 - 4 0 d c - 9 5 4 0 - 6 0 5 b 3 5 e 4 a 6 c 7 < / d 1 p 1 : U U I D > < d 1 p 1 : _ e l e m e n t s > < d 2 : a n y T y p e   z : R e f = " i 2 9 6 3 " / > < d 2 : a n y T y p e   z : R e f = " i 2 9 6 9 " / > < d 2 : a n y T y p e   z : R e f = " i 2 9 7 5 " / > < d 2 : a n y T y p e   z : R e f = " i 2 9 8 1 " / > < d 2 : a n y T y p e   z : R e f = " i 2 9 8 7 " / > < d 2 : a n y T y p e   z : R e f = " i 2 9 9 3 " / > < d 2 : a n y T y p e   z : R e f = " i 2 9 9 9 " / > < / 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3 0 0 6 "   i : t y p e = " d 1 p 1 : V a r i a b l e " > < d 1 p 1 : N a m e > a 6 & a m p ; 4 6 ; & a m p ; 3 2 ; P a r m i & a m p ; 3 2 ; l e s & a m p ; 3 2 ; a f f i r m a t i o n s & a m p ; 3 2 ; s u i v a n t e s & a m p ; 4 4 ; & a m p ; 3 2 ; l a q u e l l e & a m p ; 3 2 ; c o r r e s p o n d & a m p ; 3 2 ; l e & a m p ; 3 2 ; m i e u x & a m p ; 3 2 ; & a m p ; 2 2 4 ; & a m p ; 3 2 ; v o t r e & a m p ; 3 2 ; & a m p ; 2 3 3 ; t a t & a m p ; 3 2 ; d & a m p ; 3 9 ; e s p r i t & a m p ; 3 2 ; & a m p ; 5 8 ; < / d 1 p 1 : N a m e > < d 1 p 1 : O b j e c t T y p e > V a r i a b l e < / d 1 p 1 : O b j e c t T y p e > < d 1 p 1 : P a r e n t   z : R e f = " i 1 4 " / > < d 1 p 1 : U U I D > b 0 3 1 c d 7 3 - 5 2 6 5 - 4 b 8 5 - 9 5 6 a - 8 6 8 7 9 b 1 b 4 e 4 c < / d 1 p 1 : U U I D > < d 1 p 1 : _ p r o p e r t i e s   z : I d = " i 3 0 0 7 "   i : t y p e = " d 1 p 1 : M D M P r o p e r t i e s " > < d 1 p 1 : P a r e n t   z : R e f = " i 3 0 0 6 " / > < d 1 p 1 : U U I D > e e 1 c e f 4 1 - a d b f - 4 e c 4 - 9 0 f 2 - 9 e 1 4 4 6 f d 7 b 4 e < / d 1 p 1 : U U I D > < d 1 p 1 : _ e l e m e n t s / > < d 1 p 1 : _ c o n t e x t C o l l e c t i o n s > < d 2 : K e y V a l u e O f a n y T y p e C o m p o n e n t C o l l e c t i o n O f a n y T y p e g W H h t R N j > < d 2 : K e y   z : R e f = " i 1 8 " / > < d 2 : V a l u e   z : I d = " i 3 0 0 8 " > < d 1 p 1 : U U I D > 7 c 2 e d 5 1 f - 1 f b 2 - 4 0 6 5 - a 4 e 3 - 9 7 5 a 2 a e 7 6 2 2 9 < / d 1 p 1 : U U I D > < d 1 p 1 : _ e l e m e n t s / > < / d 2 : V a l u e > < / d 2 : K e y V a l u e O f a n y T y p e C o m p o n e n t C o l l e c t i o n O f a n y T y p e g W H h t R N j > < / d 1 p 1 : _ c o n t e x t C o l l e c t i o n s > < / d 1 p 1 : _ p r o p e r t i e s > < d 1 p 1 : C o n t a i n e r   z : R e f = " i 2 7 " / > < d 1 p 1 : _ l a b e l s > < d 2 : K e y V a l u e O f s t r i n g a n y T y p e > < d 2 : K e y > L a b e l < / d 2 : K e y > < d 2 : V a l u e   z : I d = " i 3 0 0 9 "   i : t y p e = " d 1 p 1 : L a b e l " > < d 1 p 1 : P a r e n t   z : R e f = " i 3 0 0 6 " / > < d 1 p 1 : U U I D > c 1 9 2 2 9 f 3 - 3 0 0 e - 4 b c 3 - a 1 3 f - f 0 8 1 9 f c c 4 9 2 9 < / d 1 p 1 : U U I D > < d 1 p 1 : _ t e x t s > < d 2 : K e y V a l u e O f L a b e l . T e x t K e y s t r i n g _ S R k x G n 9 d > < d 2 : K e y > < d 1 p 1 : C o n t e x t   z : R e f = " i 1 8 " / > < d 1 p 1 : L a n g u a g e   z : R e f = " i 3 2 " / > < / d 2 : K e y > < d 2 : V a l u e > a 6 .   P a r m i   l e s   a f f i r m a t i o n s   s u i v a n t e s ,   l a q u e l l e   c o r r e s p o n d   l e   m i e u x   �   v o t r e   � t a t   d ' e s p r i t   : < / 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3 0 1 0 "   i : t y p e = " d 1 p 1 : E l e m e n t s " > < d 1 p 1 : P a r e n t   z : R e f = " i 3 0 0 6 " / > < d 1 p 1 : U U I D > c 2 1 d 0 5 c 9 - d 4 4 9 - 4 c e 5 - a 8 8 3 - 1 f 1 6 a a 4 b 6 b f 1 < / d 1 p 1 : U U I D > < d 1 p 1 : _ e l e m e n t s > < d 2 : a n y T y p e   z : I d = " i 3 0 1 1 "   i : t y p e = " d 1 p 1 : E l e m e n t " > < d 1 p 1 : N a m e > B A S E < / d 1 p 1 : N a m e > < d 1 p 1 : O b j e c t T y p e > E l e m e n t < / d 1 p 1 : O b j e c t T y p e > < d 1 p 1 : P a r e n t   z : R e f = " i 3 0 0 6 " / > < d 1 p 1 : U U I D > d c 2 a 9 4 6 c - 2 2 a 3 - 4 e 3 1 - 8 f f 7 - 8 8 5 3 c d f 7 4 c 8 f < / d 1 p 1 : U U I D > < d 1 p 1 : _ p r o p e r t i e s   z : I d = " i 3 0 1 2 "   i : t y p e = " d 1 p 1 : M D M P r o p e r t i e s " > < d 1 p 1 : P a r e n t   z : R e f = " i 3 0 1 1 " / > < d 1 p 1 : U U I D > e 6 0 b e 4 a 0 - d a 6 7 - 4 2 3 8 - 8 1 c 6 - e 8 d d b 5 8 9 1 3 5 f < / d 1 p 1 : U U I D > < d 1 p 1 : _ e l e m e n t s > < d 2 : a n y T y p e   z : I d = " i 3 0 1 3 "   i : t y p e = " d 1 p 1 : M D M P r o p e r t y " > < d 1 p 1 : N a m e > _ 6 7 f 6 7 f f b _ 7 e a 6 _ 4 c 5 8 _ a 1 d 4 _ 9 3 2 5 4 0 2 c 1 6 2 4 < / d 1 p 1 : N a m e > < d 1 p 1 : P a r e n t   z : R e f = " i 3 0 1 1 " / > < d 1 p 1 : U U I D > 7 5 6 0 0 7 5 f - f 8 4 1 - 4 a a 5 - a c b 5 - 0 e 4 6 d f 0 8 3 e b 0 < / d 1 p 1 : U U I D > < d 1 p 1 : C o n t a i n e r   z : R e f = " i 3 0 1 2 " / > < d 1 p 1 : V a l u e   i : t y p e = " d 1 : s t r i n g " > ' T 1 ' ! R 4 5 4 C 1 < / d 1 p 1 : V a l u e > < / d 2 : a n y T y p e > < d 2 : a n y T y p e   z : I d = " i 3 0 1 4 "   i : t y p e = " d 1 p 1 : M D M P r o p e r t y " > < d 1 p 1 : N a m e > _ c 5 a 2 9 4 4 a _ 5 8 0 7 _ 4 7 c 2 _ a a 5 1 _ 9 2 0 e d 9 f 6 1 d 2 d < / d 1 p 1 : N a m e > < d 1 p 1 : P a r e n t   z : R e f = " i 3 0 1 1 " / > < d 1 p 1 : U U I D > b 8 b b 3 a 1 f - 1 e 7 e - 4 f f a - b e 4 2 - 0 a 3 0 2 f 5 9 a f a 8 < / d 1 p 1 : U U I D > < d 1 p 1 : C o n t a i n e r   z : R e f = " i 3 0 1 2 " / > < d 1 p 1 : V a l u e   i : t y p e = " d 1 : s t r i n g " > ' T 2 ' ! R 4 5 4 C 1 < / d 1 p 1 : V a l u e > < / d 2 : a n y T y p e > < / d 1 p 1 : _ e l e m e n t s > < d 1 p 1 : _ c o n t e x t C o l l e c t i o n s > < d 2 : K e y V a l u e O f a n y T y p e C o m p o n e n t C o l l e c t i o n O f a n y T y p e g W H h t R N j > < d 2 : K e y   z : R e f = " i 1 8 " / > < d 2 : V a l u e   z : I d = " i 3 0 1 5 " > < d 1 p 1 : U U I D > 5 2 a 8 6 a f e - 9 8 4 c - 4 d 6 b - 9 9 9 a - 4 1 1 3 c 0 c 4 9 b 5 e < / d 1 p 1 : U U I D > < d 1 p 1 : _ e l e m e n t s > < d 2 : a n y T y p e   z : R e f = " i 3 0 1 3 " / > < d 2 : a n y T y p e   z : R e f = " i 3 0 1 4 " / > < / d 1 p 1 : _ e l e m e n t s > < / d 2 : V a l u e > < / d 2 : K e y V a l u e O f a n y T y p e C o m p o n e n t C o l l e c t i o n O f a n y T y p e g W H h t R N j > < / d 1 p 1 : _ c o n t e x t C o l l e c t i o n s > < / d 1 p 1 : _ p r o p e r t i e s > < d 1 p 1 : C o n t a i n e r   z : R e f = " i 3 0 1 0 " / > < d 1 p 1 : _ l a b e l s > < d 2 : K e y V a l u e O f s t r i n g a n y T y p e > < d 2 : K e y > L a b e l < / d 2 : K e y > < d 2 : V a l u e   z : I d = " i 3 0 1 6 "   i : t y p e = " d 1 p 1 : L a b e l " > < d 1 p 1 : P a r e n t   z : R e f = " i 3 0 1 1 " / > < d 1 p 1 : U U I D > 1 7 5 a b 3 2 0 - 9 2 4 d - 4 a 8 b - a 0 c f - 9 8 0 b a 1 b 6 6 0 3 f < / 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3 0 1 7 "   i : t y p e = " d 1 p 1 : E l e m e n t " > < d 1 p 1 : N a m e > J e & a m p ; 3 2 ; m e & a m p ; 3 2 ; r e n s e i g n e r a i s & a m p ; 3 2 ; c e r t a i n e m e n t & a m p ; 3 2 ; d a n s & a m p ; 3 2 ; l e s & a m p ; 3 2 ; p r o c h a i n s & a m p ; 3 2 ; j o u r s & a m p ; 3 2 ; s u r & a m p ; 3 2 ; l & a m p ; 3 9 ; a c h a t & a m p ; 3 2 ; d & a m p ; 3 9 ; u n & a m p ; 3 2 ; a p p a r t e m e n t & a m p ; 3 2 ; n e u f & a m p ; 3 2 ; c o n s t r u i t & a m p ; 3 2 ; p a r & a m p ; 3 2 ; B o u y g u e s & a m p ; 3 2 ; I m m o b i l i e r < / d 1 p 1 : N a m e > < d 1 p 1 : O b j e c t T y p e > E l e m e n t < / d 1 p 1 : O b j e c t T y p e > < d 1 p 1 : P a r e n t   z : R e f = " i 3 0 0 6 " / > < d 1 p 1 : U U I D > c 2 4 e d f 1 f - d 7 1 a - 4 4 9 c - a 7 6 5 - 5 7 2 a 6 b b 9 f 4 b b < / d 1 p 1 : U U I D > < d 1 p 1 : _ p r o p e r t i e s   z : I d = " i 3 0 1 8 "   i : t y p e = " d 1 p 1 : M D M P r o p e r t i e s " > < d 1 p 1 : P a r e n t   z : R e f = " i 3 0 1 7 " / > < d 1 p 1 : U U I D > b 7 f 3 2 4 5 4 - 8 7 a c - 4 5 c 9 - 8 f 4 4 - e f f a d 9 9 c 6 3 3 5 < / d 1 p 1 : U U I D > < d 1 p 1 : _ e l e m e n t s > < d 2 : a n y T y p e   z : I d = " i 3 0 1 9 "   i : t y p e = " d 1 p 1 : M D M P r o p e r t y " > < d 1 p 1 : N a m e > _ 6 7 f 6 7 f f b _ 7 e a 6 _ 4 c 5 8 _ a 1 d 4 _ 9 3 2 5 4 0 2 c 1 6 2 4 < / d 1 p 1 : N a m e > < d 1 p 1 : P a r e n t   z : R e f = " i 3 0 1 7 " / > < d 1 p 1 : U U I D > c 8 0 1 d c d 8 - 1 0 4 e - 4 1 d 6 - 8 2 c 0 - 7 3 6 d 9 2 f e 8 9 1 c < / d 1 p 1 : U U I D > < d 1 p 1 : C o n t a i n e r   z : R e f = " i 3 0 1 8 " / > < d 1 p 1 : V a l u e   i : t y p e = " d 1 : s t r i n g " > ' T 1 ' ! R 4 5 5 C 1 < / d 1 p 1 : V a l u e > < / d 2 : a n y T y p e > < d 2 : a n y T y p e   z : I d = " i 3 0 2 0 "   i : t y p e = " d 1 p 1 : M D M P r o p e r t y " > < d 1 p 1 : N a m e > _ c 5 a 2 9 4 4 a _ 5 8 0 7 _ 4 7 c 2 _ a a 5 1 _ 9 2 0 e d 9 f 6 1 d 2 d < / d 1 p 1 : N a m e > < d 1 p 1 : P a r e n t   z : R e f = " i 3 0 1 7 " / > < d 1 p 1 : U U I D > c 7 d c f c d 6 - 5 3 6 e - 4 2 e 3 - 9 b 1 8 - b 9 f 3 b e f f c b 5 3 < / d 1 p 1 : U U I D > < d 1 p 1 : C o n t a i n e r   z : R e f = " i 3 0 1 8 " / > < d 1 p 1 : V a l u e   i : t y p e = " d 1 : s t r i n g " > ' T 2 ' ! R 4 5 5 C 1 < / d 1 p 1 : V a l u e > < / d 2 : a n y T y p e > < / d 1 p 1 : _ e l e m e n t s > < d 1 p 1 : _ c o n t e x t C o l l e c t i o n s > < d 2 : K e y V a l u e O f a n y T y p e C o m p o n e n t C o l l e c t i o n O f a n y T y p e g W H h t R N j > < d 2 : K e y   z : R e f = " i 1 8 " / > < d 2 : V a l u e   z : I d = " i 3 0 2 1 " > < d 1 p 1 : U U I D > 6 0 2 8 9 a f c - 6 7 2 3 - 4 f 9 c - 8 a e 6 - c 3 b 8 3 2 a 4 a 6 1 7 < / d 1 p 1 : U U I D > < d 1 p 1 : _ e l e m e n t s > < d 2 : a n y T y p e   z : R e f = " i 3 0 1 9 " / > < d 2 : a n y T y p e   z : R e f = " i 3 0 2 0 " / > < / d 1 p 1 : _ e l e m e n t s > < / d 2 : V a l u e > < / d 2 : K e y V a l u e O f a n y T y p e C o m p o n e n t C o l l e c t i o n O f a n y T y p e g W H h t R N j > < / d 1 p 1 : _ c o n t e x t C o l l e c t i o n s > < / d 1 p 1 : _ p r o p e r t i e s > < d 1 p 1 : C o n t a i n e r   z : R e f = " i 3 0 1 0 " / > < d 1 p 1 : _ l a b e l s > < d 2 : K e y V a l u e O f s t r i n g a n y T y p e > < d 2 : K e y > L a b e l < / d 2 : K e y > < d 2 : V a l u e   z : I d = " i 3 0 2 2 "   i : t y p e = " d 1 p 1 : L a b e l " > < d 1 p 1 : P a r e n t   z : R e f = " i 3 0 1 7 " / > < d 1 p 1 : U U I D > f 6 d 6 8 e 2 4 - 5 0 3 d - 4 9 e 5 - a c 3 a - 6 c d b c 4 e b a 7 c 5 < / d 1 p 1 : U U I D > < d 1 p 1 : _ t e x t s > < d 2 : K e y V a l u e O f L a b e l . T e x t K e y s t r i n g _ S R k x G n 9 d > < d 2 : K e y > < d 1 p 1 : C o n t e x t   z : R e f = " i 1 8 " / > < d 1 p 1 : L a n g u a g e   z : R e f = " i 3 2 " / > < / d 2 : K e y > < d 2 : V a l u e > J e   m e   r e n s e i g n e r a i s   c e r t a i n e m e n t   d a n s   l e s   p r o c h a i n s   j o u r s   s u r   l ' a c h a t   d ' u n   a p p a r t e m e n t   n e u f   c o n s t r u i t   p a r   B o u y g u e s   I m m o b i l i e r < / 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3 0 2 3 "   i : t y p e = " d 1 p 1 : E l e m e n t " > < d 1 p 1 : N a m e > J e & a m p ; 3 2 ; m e & a m p ; 3 2 ; r e n s e i g n e r a i s & a m p ; 3 2 ; p r o b a b l e m e n t & a m p ; 3 2 ; d a n s & a m p ; 3 2 ; l e s & a m p ; 3 2 ; p r o c h a i n s & a m p ; 3 2 ; j o u r s & a m p ; 3 2 ; s u r & a m p ; 3 2 ; l & a m p ; 3 9 ; a c h a t & a m p ; 3 2 ; d & a m p ; 3 9 ; u n & a m p ; 3 2 ; a p p a r t e m e n t & a m p ; 3 2 ; n e u f & a m p ; 3 2 ; c o n s t r u i t & a m p ; 3 2 ; p a r & a m p ; 3 2 ; B o u y g u e s & a m p ; 3 2 ; I m m o b i l i e r < / d 1 p 1 : N a m e > < d 1 p 1 : O b j e c t T y p e > E l e m e n t < / d 1 p 1 : O b j e c t T y p e > < d 1 p 1 : P a r e n t   z : R e f = " i 3 0 0 6 " / > < d 1 p 1 : U U I D > a 1 9 0 0 8 6 a - e 7 e 0 - 4 c 9 d - a b 8 3 - 2 4 7 e 1 9 3 8 8 f 3 3 < / d 1 p 1 : U U I D > < d 1 p 1 : _ p r o p e r t i e s   z : I d = " i 3 0 2 4 "   i : t y p e = " d 1 p 1 : M D M P r o p e r t i e s " > < d 1 p 1 : P a r e n t   z : R e f = " i 3 0 2 3 " / > < d 1 p 1 : U U I D > 0 e d 0 4 e a 7 - c a 4 1 - 4 2 7 d - b b 2 4 - 9 d 2 6 d 4 f 6 e 3 d c < / d 1 p 1 : U U I D > < d 1 p 1 : _ e l e m e n t s > < d 2 : a n y T y p e   z : I d = " i 3 0 2 5 "   i : t y p e = " d 1 p 1 : M D M P r o p e r t y " > < d 1 p 1 : N a m e > _ 6 7 f 6 7 f f b _ 7 e a 6 _ 4 c 5 8 _ a 1 d 4 _ 9 3 2 5 4 0 2 c 1 6 2 4 < / d 1 p 1 : N a m e > < d 1 p 1 : P a r e n t   z : R e f = " i 3 0 2 3 " / > < d 1 p 1 : U U I D > 1 0 c 3 2 3 8 f - e b 9 5 - 4 d b 9 - a 6 1 f - 8 b 1 d 3 3 4 0 e f 8 0 < / d 1 p 1 : U U I D > < d 1 p 1 : C o n t a i n e r   z : R e f = " i 3 0 2 4 " / > < d 1 p 1 : V a l u e   i : t y p e = " d 1 : s t r i n g " > ' T 1 ' ! R 4 5 6 C 1 < / d 1 p 1 : V a l u e > < / d 2 : a n y T y p e > < d 2 : a n y T y p e   z : I d = " i 3 0 2 6 "   i : t y p e = " d 1 p 1 : M D M P r o p e r t y " > < d 1 p 1 : N a m e > _ c 5 a 2 9 4 4 a _ 5 8 0 7 _ 4 7 c 2 _ a a 5 1 _ 9 2 0 e d 9 f 6 1 d 2 d < / d 1 p 1 : N a m e > < d 1 p 1 : P a r e n t   z : R e f = " i 3 0 2 3 " / > < d 1 p 1 : U U I D > f 1 f c 5 1 5 d - 9 a 3 a - 4 d 6 2 - 8 e 2 f - e 6 6 3 1 9 8 3 d e f 2 < / d 1 p 1 : U U I D > < d 1 p 1 : C o n t a i n e r   z : R e f = " i 3 0 2 4 " / > < d 1 p 1 : V a l u e   i : t y p e = " d 1 : s t r i n g " > ' T 2 ' ! R 4 5 6 C 1 < / d 1 p 1 : V a l u e > < / d 2 : a n y T y p e > < / d 1 p 1 : _ e l e m e n t s > < d 1 p 1 : _ c o n t e x t C o l l e c t i o n s > < d 2 : K e y V a l u e O f a n y T y p e C o m p o n e n t C o l l e c t i o n O f a n y T y p e g W H h t R N j > < d 2 : K e y   z : R e f = " i 1 8 " / > < d 2 : V a l u e   z : I d = " i 3 0 2 7 " > < d 1 p 1 : U U I D > 1 5 b e 9 1 2 f - 3 8 2 1 - 4 6 9 5 - 9 1 0 a - 1 d 1 4 f d 5 e 0 c 1 7 < / d 1 p 1 : U U I D > < d 1 p 1 : _ e l e m e n t s > < d 2 : a n y T y p e   z : R e f = " i 3 0 2 5 " / > < d 2 : a n y T y p e   z : R e f = " i 3 0 2 6 " / > < / d 1 p 1 : _ e l e m e n t s > < / d 2 : V a l u e > < / d 2 : K e y V a l u e O f a n y T y p e C o m p o n e n t C o l l e c t i o n O f a n y T y p e g W H h t R N j > < / d 1 p 1 : _ c o n t e x t C o l l e c t i o n s > < / d 1 p 1 : _ p r o p e r t i e s > < d 1 p 1 : C o n t a i n e r   z : R e f = " i 3 0 1 0 " / > < d 1 p 1 : _ l a b e l s > < d 2 : K e y V a l u e O f s t r i n g a n y T y p e > < d 2 : K e y > L a b e l < / d 2 : K e y > < d 2 : V a l u e   z : I d = " i 3 0 2 8 "   i : t y p e = " d 1 p 1 : L a b e l " > < d 1 p 1 : P a r e n t   z : R e f = " i 3 0 2 3 " / > < d 1 p 1 : U U I D > 1 a 8 e 9 b d 5 - 8 0 b e - 4 f 3 1 - 8 0 5 d - 6 b 9 4 7 1 c 5 5 1 f 7 < / d 1 p 1 : U U I D > < d 1 p 1 : _ t e x t s > < d 2 : K e y V a l u e O f L a b e l . T e x t K e y s t r i n g _ S R k x G n 9 d > < d 2 : K e y > < d 1 p 1 : C o n t e x t   z : R e f = " i 1 8 " / > < d 1 p 1 : L a n g u a g e   z : R e f = " i 3 2 " / > < / d 2 : K e y > < d 2 : V a l u e > J e   m e   r e n s e i g n e r a i s   p r o b a b l e m e n t   d a n s   l e s   p r o c h a i n s   j o u r s   s u r   l ' a c h a t   d ' u n   a p p a r t e m e n t   n e u f   c o n s t r u i t   p a r   B o u y g u e s   I m m o b i l i e r < / 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3 0 2 9 "   i : t y p e = " d 1 p 1 : E l e m e n t " > < d 1 p 1 : N a m e > J e & a m p ; 3 2 ; n e & a m p ; 3 2 ; s a i s & a m p ; 3 2 ; p a s & a m p ; 3 2 ; s i & a m p ; 3 2 ; j e & a m p ; 3 2 ; m e & a m p ; 3 2 ; r e n s e i g n e r a i s & a m p ; 3 2 ; o u & a m p ; 3 2 ; n o n & a m p ; 3 2 ; d a n s & a m p ; 3 2 ; l e s & a m p ; 3 2 ; p r o c h a i n s & a m p ; 3 2 ; j o u r s & a m p ; 3 2 ; s u r & a m p ; 3 2 ; l & a m p ; 3 9 ; a c h a t & a m p ; 3 2 ; d & a m p ; 3 9 ; u n & a m p ; 3 2 ; a p p a r t e m e n t & a m p ; 3 2 ; n e u f & a m p ; 3 2 ; c o n s t r u i t & a m p ; 3 2 ; p a r & a m p ; 3 2 ; B o u y g u e s & a m p ; 3 2 ; I m m o b i l i e r < / d 1 p 1 : N a m e > < d 1 p 1 : O b j e c t T y p e > E l e m e n t < / d 1 p 1 : O b j e c t T y p e > < d 1 p 1 : P a r e n t   z : R e f = " i 3 0 0 6 " / > < d 1 p 1 : U U I D > 1 d f a 9 1 1 8 - 1 a 7 4 - 4 1 7 d - 8 9 4 8 - 8 7 f 1 d 0 3 3 e 1 4 f < / d 1 p 1 : U U I D > < d 1 p 1 : _ p r o p e r t i e s   z : I d = " i 3 0 3 0 "   i : t y p e = " d 1 p 1 : M D M P r o p e r t i e s " > < d 1 p 1 : P a r e n t   z : R e f = " i 3 0 2 9 " / > < d 1 p 1 : U U I D > e 3 3 5 c 9 6 7 - 7 e 9 3 - 4 a b f - b 0 d b - d c e 3 8 f 6 4 d c e 5 < / d 1 p 1 : U U I D > < d 1 p 1 : _ e l e m e n t s > < d 2 : a n y T y p e   z : I d = " i 3 0 3 1 "   i : t y p e = " d 1 p 1 : M D M P r o p e r t y " > < d 1 p 1 : N a m e > _ 6 7 f 6 7 f f b _ 7 e a 6 _ 4 c 5 8 _ a 1 d 4 _ 9 3 2 5 4 0 2 c 1 6 2 4 < / d 1 p 1 : N a m e > < d 1 p 1 : P a r e n t   z : R e f = " i 3 0 2 9 " / > < d 1 p 1 : U U I D > f b 4 4 2 1 d b - 8 1 1 4 - 4 0 c 8 - b d e f - e 3 7 5 7 9 c 0 2 3 3 8 < / d 1 p 1 : U U I D > < d 1 p 1 : C o n t a i n e r   z : R e f = " i 3 0 3 0 " / > < d 1 p 1 : V a l u e   i : t y p e = " d 1 : s t r i n g " > ' T 1 ' ! R 4 5 7 C 1 < / d 1 p 1 : V a l u e > < / d 2 : a n y T y p e > < d 2 : a n y T y p e   z : I d = " i 3 0 3 2 "   i : t y p e = " d 1 p 1 : M D M P r o p e r t y " > < d 1 p 1 : N a m e > _ c 5 a 2 9 4 4 a _ 5 8 0 7 _ 4 7 c 2 _ a a 5 1 _ 9 2 0 e d 9 f 6 1 d 2 d < / d 1 p 1 : N a m e > < d 1 p 1 : P a r e n t   z : R e f = " i 3 0 2 9 " / > < d 1 p 1 : U U I D > b e 4 8 1 3 7 6 - f a 3 9 - 4 5 5 2 - 8 9 8 b - 2 0 8 d 8 f a 4 2 c f f < / d 1 p 1 : U U I D > < d 1 p 1 : C o n t a i n e r   z : R e f = " i 3 0 3 0 " / > < d 1 p 1 : V a l u e   i : t y p e = " d 1 : s t r i n g " > ' T 2 ' ! R 4 5 7 C 1 < / d 1 p 1 : V a l u e > < / d 2 : a n y T y p e > < / d 1 p 1 : _ e l e m e n t s > < d 1 p 1 : _ c o n t e x t C o l l e c t i o n s > < d 2 : K e y V a l u e O f a n y T y p e C o m p o n e n t C o l l e c t i o n O f a n y T y p e g W H h t R N j > < d 2 : K e y   z : R e f = " i 1 8 " / > < d 2 : V a l u e   z : I d = " i 3 0 3 3 " > < d 1 p 1 : U U I D > 4 6 8 8 0 0 f d - 2 8 0 e - 4 4 2 f - b 6 a e - d 2 3 a a 9 6 e 4 d 3 c < / d 1 p 1 : U U I D > < d 1 p 1 : _ e l e m e n t s > < d 2 : a n y T y p e   z : R e f = " i 3 0 3 1 " / > < d 2 : a n y T y p e   z : R e f = " i 3 0 3 2 " / > < / d 1 p 1 : _ e l e m e n t s > < / d 2 : V a l u e > < / d 2 : K e y V a l u e O f a n y T y p e C o m p o n e n t C o l l e c t i o n O f a n y T y p e g W H h t R N j > < / d 1 p 1 : _ c o n t e x t C o l l e c t i o n s > < / d 1 p 1 : _ p r o p e r t i e s > < d 1 p 1 : C o n t a i n e r   z : R e f = " i 3 0 1 0 " / > < d 1 p 1 : _ l a b e l s > < d 2 : K e y V a l u e O f s t r i n g a n y T y p e > < d 2 : K e y > L a b e l < / d 2 : K e y > < d 2 : V a l u e   z : I d = " i 3 0 3 4 "   i : t y p e = " d 1 p 1 : L a b e l " > < d 1 p 1 : P a r e n t   z : R e f = " i 3 0 2 9 " / > < d 1 p 1 : U U I D > e 9 2 6 8 b 8 2 - 7 3 9 b - 4 7 c 9 - 8 e 3 6 - a 2 b 4 4 a c 6 b 9 b 2 < / d 1 p 1 : U U I D > < d 1 p 1 : _ t e x t s > < d 2 : K e y V a l u e O f L a b e l . T e x t K e y s t r i n g _ S R k x G n 9 d > < d 2 : K e y > < d 1 p 1 : C o n t e x t   z : R e f = " i 1 8 " / > < d 1 p 1 : L a n g u a g e   z : R e f = " i 3 2 " / > < / d 2 : K e y > < d 2 : V a l u e > J e   n e   s a i s   p a s   s i   j e   m e   r e n s e i g n e r a i s   o u   n o n   d a n s   l e s   p r o c h a i n s   j o u r s   s u r   l ' a c h a t   d ' u n   a p p a r t e m e n t   n e u f   c o n s t r u i t   p a r   B o u y g u e s   I m m o b i l i e r < / 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3 0 3 5 "   i : t y p e = " d 1 p 1 : E l e m e n t " > < d 1 p 1 : N a m e > J e & a m p ; 3 2 ; n e & a m p ; 3 2 ; m e & a m p ; 3 2 ; r e n s e i g n e r a i s & a m p ; 3 2 ; p r o b a b l e m e n t & a m p ; 3 2 ; p a s & a m p ; 3 2 ; d a n s & a m p ; 3 2 ; l e s & a m p ; 3 2 ; p r o c h a i n s & a m p ; 3 2 ; j o u r s & a m p ; 3 2 ; s u r & a m p ; 3 2 ; l & a m p ; 3 9 ; a c h a t & a m p ; 3 2 ; d & a m p ; 3 9 ; u n & a m p ; 3 2 ; a p p a r t e m e n t & a m p ; 3 2 ; n e u f & a m p ; 3 2 ; c o n s t r u i t & a m p ; 3 2 ; p a r & a m p ; 3 2 ; B o u y g u e s & a m p ; 3 2 ; I m m o b i l i e r < / d 1 p 1 : N a m e > < d 1 p 1 : O b j e c t T y p e > E l e m e n t < / d 1 p 1 : O b j e c t T y p e > < d 1 p 1 : P a r e n t   z : R e f = " i 3 0 0 6 " / > < d 1 p 1 : U U I D > 6 f 3 a 2 5 0 c - 8 1 2 1 - 4 5 e 5 - 8 b 1 0 - 6 f 2 7 8 7 e 0 8 a f 3 < / d 1 p 1 : U U I D > < d 1 p 1 : _ p r o p e r t i e s   z : I d = " i 3 0 3 6 "   i : t y p e = " d 1 p 1 : M D M P r o p e r t i e s " > < d 1 p 1 : P a r e n t   z : R e f = " i 3 0 3 5 " / > < d 1 p 1 : U U I D > 2 e b 1 b 2 0 3 - 7 6 7 4 - 4 6 8 3 - 8 8 8 4 - f e c d f a d b 2 6 f 2 < / d 1 p 1 : U U I D > < d 1 p 1 : _ e l e m e n t s > < d 2 : a n y T y p e   z : I d = " i 3 0 3 7 "   i : t y p e = " d 1 p 1 : M D M P r o p e r t y " > < d 1 p 1 : N a m e > _ 6 7 f 6 7 f f b _ 7 e a 6 _ 4 c 5 8 _ a 1 d 4 _ 9 3 2 5 4 0 2 c 1 6 2 4 < / d 1 p 1 : N a m e > < d 1 p 1 : P a r e n t   z : R e f = " i 3 0 3 5 " / > < d 1 p 1 : U U I D > 7 7 6 2 e 2 7 5 - 9 3 9 e - 4 e 9 a - b 1 e 6 - 2 1 f a 9 6 6 5 6 b d 9 < / d 1 p 1 : U U I D > < d 1 p 1 : C o n t a i n e r   z : R e f = " i 3 0 3 6 " / > < d 1 p 1 : V a l u e   i : t y p e = " d 1 : s t r i n g " > ' T 1 ' ! R 4 5 8 C 1 < / d 1 p 1 : V a l u e > < / d 2 : a n y T y p e > < d 2 : a n y T y p e   z : I d = " i 3 0 3 8 "   i : t y p e = " d 1 p 1 : M D M P r o p e r t y " > < d 1 p 1 : N a m e > _ c 5 a 2 9 4 4 a _ 5 8 0 7 _ 4 7 c 2 _ a a 5 1 _ 9 2 0 e d 9 f 6 1 d 2 d < / d 1 p 1 : N a m e > < d 1 p 1 : P a r e n t   z : R e f = " i 3 0 3 5 " / > < d 1 p 1 : U U I D > 4 1 d 7 6 0 3 2 - c 1 4 a - 4 0 f 1 - 8 1 3 1 - e 6 3 5 0 4 3 c e 8 8 e < / d 1 p 1 : U U I D > < d 1 p 1 : C o n t a i n e r   z : R e f = " i 3 0 3 6 " / > < d 1 p 1 : V a l u e   i : t y p e = " d 1 : s t r i n g " > ' T 2 ' ! R 4 5 8 C 1 < / d 1 p 1 : V a l u e > < / d 2 : a n y T y p e > < / d 1 p 1 : _ e l e m e n t s > < d 1 p 1 : _ c o n t e x t C o l l e c t i o n s > < d 2 : K e y V a l u e O f a n y T y p e C o m p o n e n t C o l l e c t i o n O f a n y T y p e g W H h t R N j > < d 2 : K e y   z : R e f = " i 1 8 " / > < d 2 : V a l u e   z : I d = " i 3 0 3 9 " > < d 1 p 1 : U U I D > 5 e 1 3 1 e 6 9 - 3 d 3 3 - 4 1 e c - 8 4 3 e - 3 d b 8 3 a d 5 f 9 a b < / d 1 p 1 : U U I D > < d 1 p 1 : _ e l e m e n t s > < d 2 : a n y T y p e   z : R e f = " i 3 0 3 7 " / > < d 2 : a n y T y p e   z : R e f = " i 3 0 3 8 " / > < / d 1 p 1 : _ e l e m e n t s > < / d 2 : V a l u e > < / d 2 : K e y V a l u e O f a n y T y p e C o m p o n e n t C o l l e c t i o n O f a n y T y p e g W H h t R N j > < / d 1 p 1 : _ c o n t e x t C o l l e c t i o n s > < / d 1 p 1 : _ p r o p e r t i e s > < d 1 p 1 : C o n t a i n e r   z : R e f = " i 3 0 1 0 " / > < d 1 p 1 : _ l a b e l s > < d 2 : K e y V a l u e O f s t r i n g a n y T y p e > < d 2 : K e y > L a b e l < / d 2 : K e y > < d 2 : V a l u e   z : I d = " i 3 0 4 0 "   i : t y p e = " d 1 p 1 : L a b e l " > < d 1 p 1 : P a r e n t   z : R e f = " i 3 0 3 5 " / > < d 1 p 1 : U U I D > a d 1 d 8 b 3 b - e 6 d 4 - 4 4 f 5 - 9 2 0 0 - 2 8 2 e f 5 f 3 6 5 0 0 < / d 1 p 1 : U U I D > < d 1 p 1 : _ t e x t s > < d 2 : K e y V a l u e O f L a b e l . T e x t K e y s t r i n g _ S R k x G n 9 d > < d 2 : K e y > < d 1 p 1 : C o n t e x t   z : R e f = " i 1 8 " / > < d 1 p 1 : L a n g u a g e   z : R e f = " i 3 2 " / > < / d 2 : K e y > < d 2 : V a l u e > J e   n e   m e   r e n s e i g n e r a i s   p r o b a b l e m e n t   p a s   d a n s   l e s   p r o c h a i n s   j o u r s   s u r   l ' a c h a t   d ' u n   a p p a r t e m e n t   n e u f   c o n s t r u i t   p a r   B o u y g u e s   I m m o b i l i e r < / 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3 0 4 1 "   i : t y p e = " d 1 p 1 : E l e m e n t " > < d 1 p 1 : N a m e > J e & a m p ; 3 2 ; n e & a m p ; 3 2 ; m e & a m p ; 3 2 ; r e n s e i g n e r a i s & a m p ; 3 2 ; c e r t a i n e m e n t & a m p ; 3 2 ; p a s & a m p ; 3 2 ; d a n s & a m p ; 3 2 ; l e s & a m p ; 3 2 ; p r o c h a i n s & a m p ; 3 2 ; j o u r s & a m p ; 3 2 ; s u r & a m p ; 3 2 ; l & a m p ; 3 9 ; a c h a t & a m p ; 3 2 ; d & a m p ; 3 9 ; u n & a m p ; 3 2 ; a p p a r t e m e n t & a m p ; 3 2 ; n e u f & a m p ; 3 2 ; c o n s t r u i t & a m p ; 3 2 ; p a r & a m p ; 3 2 ; B o u y g u e s & a m p ; 3 2 ; I m m o b i l i e r < / d 1 p 1 : N a m e > < d 1 p 1 : O b j e c t T y p e > E l e m e n t < / d 1 p 1 : O b j e c t T y p e > < d 1 p 1 : P a r e n t   z : R e f = " i 3 0 0 6 " / > < d 1 p 1 : U U I D > f 9 b 7 8 8 3 8 - d e 5 b - 4 7 8 e - a 7 d a - b 0 b 6 6 3 6 d 1 5 6 3 < / d 1 p 1 : U U I D > < d 1 p 1 : _ p r o p e r t i e s   z : I d = " i 3 0 4 2 "   i : t y p e = " d 1 p 1 : M D M P r o p e r t i e s " > < d 1 p 1 : P a r e n t   z : R e f = " i 3 0 4 1 " / > < d 1 p 1 : U U I D > c d 6 4 f 0 7 8 - 6 9 2 3 - 4 f 9 9 - 9 9 a 0 - 5 4 6 e d d 9 9 5 d 8 8 < / d 1 p 1 : U U I D > < d 1 p 1 : _ e l e m e n t s > < d 2 : a n y T y p e   z : I d = " i 3 0 4 3 "   i : t y p e = " d 1 p 1 : M D M P r o p e r t y " > < d 1 p 1 : N a m e > _ 6 7 f 6 7 f f b _ 7 e a 6 _ 4 c 5 8 _ a 1 d 4 _ 9 3 2 5 4 0 2 c 1 6 2 4 < / d 1 p 1 : N a m e > < d 1 p 1 : P a r e n t   z : R e f = " i 3 0 4 1 " / > < d 1 p 1 : U U I D > c f 0 9 f a 4 d - 0 a 5 6 - 4 e b 0 - a 6 5 b - 3 c 9 1 c 1 2 5 4 e d 6 < / d 1 p 1 : U U I D > < d 1 p 1 : C o n t a i n e r   z : R e f = " i 3 0 4 2 " / > < d 1 p 1 : V a l u e   i : t y p e = " d 1 : s t r i n g " > ' T 1 ' ! R 4 5 9 C 1 < / d 1 p 1 : V a l u e > < / d 2 : a n y T y p e > < d 2 : a n y T y p e   z : I d = " i 3 0 4 4 "   i : t y p e = " d 1 p 1 : M D M P r o p e r t y " > < d 1 p 1 : N a m e > _ c 5 a 2 9 4 4 a _ 5 8 0 7 _ 4 7 c 2 _ a a 5 1 _ 9 2 0 e d 9 f 6 1 d 2 d < / d 1 p 1 : N a m e > < d 1 p 1 : P a r e n t   z : R e f = " i 3 0 4 1 " / > < d 1 p 1 : U U I D > 2 4 b a e 5 5 b - e 7 e d - 4 c 1 7 - 9 d b d - 0 4 8 4 f b b 0 1 5 4 0 < / d 1 p 1 : U U I D > < d 1 p 1 : C o n t a i n e r   z : R e f = " i 3 0 4 2 " / > < d 1 p 1 : V a l u e   i : t y p e = " d 1 : s t r i n g " > ' T 2 ' ! R 4 5 9 C 1 < / d 1 p 1 : V a l u e > < / d 2 : a n y T y p e > < / d 1 p 1 : _ e l e m e n t s > < d 1 p 1 : _ c o n t e x t C o l l e c t i o n s > < d 2 : K e y V a l u e O f a n y T y p e C o m p o n e n t C o l l e c t i o n O f a n y T y p e g W H h t R N j > < d 2 : K e y   z : R e f = " i 1 8 " / > < d 2 : V a l u e   z : I d = " i 3 0 4 5 " > < d 1 p 1 : U U I D > b 5 0 0 6 3 9 a - 5 c 7 a - 4 a 6 0 - b 5 a d - 8 f 4 6 6 9 f 1 6 f d 0 < / d 1 p 1 : U U I D > < d 1 p 1 : _ e l e m e n t s > < d 2 : a n y T y p e   z : R e f = " i 3 0 4 3 " / > < d 2 : a n y T y p e   z : R e f = " i 3 0 4 4 " / > < / d 1 p 1 : _ e l e m e n t s > < / d 2 : V a l u e > < / d 2 : K e y V a l u e O f a n y T y p e C o m p o n e n t C o l l e c t i o n O f a n y T y p e g W H h t R N j > < / d 1 p 1 : _ c o n t e x t C o l l e c t i o n s > < / d 1 p 1 : _ p r o p e r t i e s > < d 1 p 1 : C o n t a i n e r   z : R e f = " i 3 0 1 0 " / > < d 1 p 1 : _ l a b e l s > < d 2 : K e y V a l u e O f s t r i n g a n y T y p e > < d 2 : K e y > L a b e l < / d 2 : K e y > < d 2 : V a l u e   z : I d = " i 3 0 4 6 "   i : t y p e = " d 1 p 1 : L a b e l " > < d 1 p 1 : P a r e n t   z : R e f = " i 3 0 4 1 " / > < d 1 p 1 : U U I D > 1 e 4 e 0 c 3 d - c 3 0 0 - 4 8 1 a - a d 9 2 - 7 b 5 b 0 9 d 6 9 e 9 3 < / d 1 p 1 : U U I D > < d 1 p 1 : _ t e x t s > < d 2 : K e y V a l u e O f L a b e l . T e x t K e y s t r i n g _ S R k x G n 9 d > < d 2 : K e y > < d 1 p 1 : C o n t e x t   z : R e f = " i 1 8 " / > < d 1 p 1 : L a n g u a g e   z : R e f = " i 3 2 " / > < / d 2 : K e y > < d 2 : V a l u e > J e   n e   m e   r e n s e i g n e r a i s   c e r t a i n e m e n t   p a s   d a n s   l e s   p r o c h a i n s   j o u r s   s u r   l ' a c h a t   d ' u n   a p p a r t e m e n t   n e u f   c o n s t r u i t   p a r   B o u y g u e s   I m m o b i l i e r < / 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3 0 4 7 " > < d 1 p 1 : U U I D > 7 7 6 6 3 7 c 6 - 6 9 4 9 - 4 9 3 e - b 2 d c - c e 6 d a 3 4 7 e 4 e d < / d 1 p 1 : U U I D > < d 1 p 1 : _ e l e m e n t s > < d 2 : a n y T y p e   z : R e f = " i 3 0 1 1 " / > < d 2 : a n y T y p e   z : R e f = " i 3 0 1 7 " / > < d 2 : a n y T y p e   z : R e f = " i 3 0 2 3 " / > < d 2 : a n y T y p e   z : R e f = " i 3 0 2 9 " / > < d 2 : a n y T y p e   z : R e f = " i 3 0 3 5 " / > < d 2 : a n y T y p e   z : R e f = " i 3 0 4 1 " / > < / 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2 : a n y T y p e   z : I d = " i 3 0 4 8 "   i : t y p e = " d 1 p 1 : V a r i a b l e " > < d 1 p 1 : N a m e > a 7 & a m p ; 4 6 ; & a m p ; 3 2 ; P o u r & a m p ; 3 2 ; f i n i r & a m p ; 4 4 ; & a m p ; 3 2 ; d a n s & a m p ; 3 2 ; q u e l l e & a m p ; 3 2 ; m e s u r e & a m p ; 3 2 ; v o u s & a m p ; 3 2 ; s e n t e z & a m p ; 4 5 ; v o u s & a m p ; 3 2 ; p r o c h e & a m p ; 3 2 ; a u j o u r d & a m p ; 3 9 ; h u i & a m p ; 3 2 ; d e & a m p ; 3 2 ; B o u y g u e s & a m p ; 3 2 ; I m m o b i l i e r & a m p ; 3 2 ; & a m p ; 6 3 ; & a m p ; 3 2 ; 1 0 & a m p ; 3 2 ; s i g n i f i e & a m p ; 3 2 ; q u e & a m p ; 3 2 ; v o u s & a m p ; 3 2 ; v o u s & a m p ; 3 2 ; e n & a m p ; 3 2 ; s e n t e z & a m p ; 3 2 ; t r & a m p ; 2 3 2 ; s & a m p ; 3 2 ; p r o c h e < / d 1 p 1 : N a m e > < d 1 p 1 : O b j e c t T y p e > V a r i a b l e < / d 1 p 1 : O b j e c t T y p e > < d 1 p 1 : P a r e n t   z : R e f = " i 1 4 " / > < d 1 p 1 : U U I D > 0 e 7 0 5 5 a d - b 6 9 2 - 4 e 2 0 - 9 4 2 e - 4 b 1 c 8 5 5 8 2 b 6 f < / d 1 p 1 : U U I D > < d 1 p 1 : _ p r o p e r t i e s   z : I d = " i 3 0 4 9 "   i : t y p e = " d 1 p 1 : M D M P r o p e r t i e s " > < d 1 p 1 : P a r e n t   z : R e f = " i 3 0 4 8 " / > < d 1 p 1 : U U I D > 3 7 a a 6 b b 0 - 7 2 2 c - 4 9 3 a - 9 a 9 1 - 9 7 c 2 a 4 e 3 8 c 3 e < / d 1 p 1 : U U I D > < d 1 p 1 : _ e l e m e n t s / > < d 1 p 1 : _ c o n t e x t C o l l e c t i o n s > < d 2 : K e y V a l u e O f a n y T y p e C o m p o n e n t C o l l e c t i o n O f a n y T y p e g W H h t R N j > < d 2 : K e y   z : R e f = " i 1 8 " / > < d 2 : V a l u e   z : I d = " i 3 0 5 0 " > < d 1 p 1 : U U I D > a 6 d e 0 8 6 a - 0 5 2 c - 4 f a 9 - a 6 0 d - 5 6 6 6 b a 9 7 a 8 d 9 < / d 1 p 1 : U U I D > < d 1 p 1 : _ e l e m e n t s / > < / d 2 : V a l u e > < / d 2 : K e y V a l u e O f a n y T y p e C o m p o n e n t C o l l e c t i o n O f a n y T y p e g W H h t R N j > < / d 1 p 1 : _ c o n t e x t C o l l e c t i o n s > < / d 1 p 1 : _ p r o p e r t i e s > < d 1 p 1 : C o n t a i n e r   z : R e f = " i 2 7 " / > < d 1 p 1 : _ l a b e l s > < d 2 : K e y V a l u e O f s t r i n g a n y T y p e > < d 2 : K e y > L a b e l < / d 2 : K e y > < d 2 : V a l u e   z : I d = " i 3 0 5 1 "   i : t y p e = " d 1 p 1 : L a b e l " > < d 1 p 1 : P a r e n t   z : R e f = " i 3 0 4 8 " / > < d 1 p 1 : U U I D > b 1 b 3 0 1 7 5 - 7 2 9 6 - 4 4 d c - a 4 a a - a 9 5 9 0 c 5 7 9 5 b b < / d 1 p 1 : U U I D > < d 1 p 1 : _ t e x t s > < d 2 : K e y V a l u e O f L a b e l . T e x t K e y s t r i n g _ S R k x G n 9 d > < d 2 : K e y > < d 1 p 1 : C o n t e x t   z : R e f = " i 1 8 " / > < d 1 p 1 : L a n g u a g e   z : R e f = " i 3 2 " / > < / d 2 : K e y > < d 2 : V a l u e > a 7 .   P o u r   f i n i r ,   d a n s   q u e l l e   m e s u r e   v o u s   s e n t e z - v o u s   p r o c h e   a u j o u r d ' h u i   d e   B o u y g u e s   I m m o b i l i e r   ?   1 0   s i g n i f i e   q u e   v o u s   v o u s   e n   s e n t e z   t r � s   p r o c h e 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e l e m e n t s   z : I d = " i 3 0 5 2 "   i : t y p e = " d 1 p 1 : E l e m e n t s " > < d 1 p 1 : P a r e n t   z : R e f = " i 3 0 4 8 " / > < d 1 p 1 : U U I D > e 1 8 d 1 c 1 0 - e e 5 b - 4 4 c 7 - b 2 c 0 - f f 7 6 1 6 6 c b e 3 e < / d 1 p 1 : U U I D > < d 1 p 1 : _ e l e m e n t s > < d 2 : a n y T y p e   z : I d = " i 3 0 5 3 "   i : t y p e = " d 1 p 1 : E l e m e n t " > < d 1 p 1 : N a m e > B A S E < / d 1 p 1 : N a m e > < d 1 p 1 : O b j e c t T y p e > E l e m e n t < / d 1 p 1 : O b j e c t T y p e > < d 1 p 1 : P a r e n t   z : R e f = " i 3 0 4 8 " / > < d 1 p 1 : U U I D > 7 a 6 f 1 7 5 6 - 0 6 4 f - 4 8 5 e - 8 8 1 0 - 2 c 3 d a e b 3 b 3 e b < / d 1 p 1 : U U I D > < d 1 p 1 : _ p r o p e r t i e s   z : I d = " i 3 0 5 4 "   i : t y p e = " d 1 p 1 : M D M P r o p e r t i e s " > < d 1 p 1 : P a r e n t   z : R e f = " i 3 0 5 3 " / > < d 1 p 1 : U U I D > e c 1 d 6 9 a 4 - 0 2 b 1 - 4 2 0 9 - 9 2 c 7 - 4 4 2 e 3 9 3 c f c f 4 < / d 1 p 1 : U U I D > < d 1 p 1 : _ e l e m e n t s > < d 2 : a n y T y p e   z : I d = " i 3 0 5 5 "   i : t y p e = " d 1 p 1 : M D M P r o p e r t y " > < d 1 p 1 : N a m e > _ 3 f b 9 7 3 c c _ 6 d 5 4 _ 4 9 0 5 _ 9 c 6 c _ 1 e f 5 0 6 e 1 a 8 d e < / d 1 p 1 : N a m e > < d 1 p 1 : P a r e n t   z : R e f = " i 3 0 5 3 " / > < d 1 p 1 : U U I D > 8 6 d 5 e 0 0 3 - 1 8 d 3 - 4 c c 8 - a 8 c b - 6 1 a 6 1 a a d 8 a 1 0 < / d 1 p 1 : U U I D > < d 1 p 1 : C o n t a i n e r   z : R e f = " i 3 0 5 4 " / > < d 1 p 1 : V a l u e   i : t y p e = " d 1 : s t r i n g " > ' T 1 ' ! R 4 6 9 C 1 < / d 1 p 1 : V a l u e > < / d 2 : a n y T y p e > < d 2 : a n y T y p e   z : I d = " i 3 0 5 6 "   i : t y p e = " d 1 p 1 : M D M P r o p e r t y " > < d 1 p 1 : N a m e > _ 6 a 5 8 3 3 0 d _ 5 d 6 4 _ 4 3 5 a _ 9 e 4 2 _ 0 7 6 2 e 1 9 d d 4 5 6 < / d 1 p 1 : N a m e > < d 1 p 1 : P a r e n t   z : R e f = " i 3 0 5 3 " / > < d 1 p 1 : U U I D > f 2 8 2 4 c 8 f - b 7 8 5 - 4 d d f - 8 0 9 4 - d e 1 d 0 3 d 1 6 1 1 9 < / d 1 p 1 : U U I D > < d 1 p 1 : C o n t a i n e r   z : R e f = " i 3 0 5 4 " / > < d 1 p 1 : V a l u e   i : t y p e = " d 1 : s t r i n g " > ' T 2 ' ! R 4 6 9 C 1 < / d 1 p 1 : V a l u e > < / d 2 : a n y T y p e > < / d 1 p 1 : _ e l e m e n t s > < d 1 p 1 : _ c o n t e x t C o l l e c t i o n s > < d 2 : K e y V a l u e O f a n y T y p e C o m p o n e n t C o l l e c t i o n O f a n y T y p e g W H h t R N j > < d 2 : K e y   z : R e f = " i 1 8 " / > < d 2 : V a l u e   z : I d = " i 3 0 5 7 " > < d 1 p 1 : U U I D > d d 1 9 4 0 8 7 - c 8 7 3 - 4 3 a c - b 5 2 b - e b 4 b e 2 e 5 b 6 4 c < / d 1 p 1 : U U I D > < d 1 p 1 : _ e l e m e n t s > < d 2 : a n y T y p e   z : R e f = " i 3 0 5 5 " / > < d 2 : a n y T y p e   z : R e f = " i 3 0 5 6 " / > < / d 1 p 1 : _ e l e m e n t s > < / d 2 : V a l u e > < / d 2 : K e y V a l u e O f a n y T y p e C o m p o n e n t C o l l e c t i o n O f a n y T y p e g W H h t R N j > < / d 1 p 1 : _ c o n t e x t C o l l e c t i o n s > < / d 1 p 1 : _ p r o p e r t i e s > < d 1 p 1 : C o n t a i n e r   z : R e f = " i 3 0 5 2 " / > < d 1 p 1 : _ l a b e l s > < d 2 : K e y V a l u e O f s t r i n g a n y T y p e > < d 2 : K e y > L a b e l < / d 2 : K e y > < d 2 : V a l u e   z : I d = " i 3 0 5 8 "   i : t y p e = " d 1 p 1 : L a b e l " > < d 1 p 1 : P a r e n t   z : R e f = " i 3 0 5 3 " / > < d 1 p 1 : U U I D > 8 a a f 4 3 5 d - 2 7 5 1 - 4 0 1 a - b c e d - a d 2 e 3 5 5 9 f 4 c 0 < / d 1 p 1 : U U I D > < d 1 p 1 : _ t e x t s > < d 2 : K e y V a l u e O f L a b e l . T e x t K e y s t r i n g _ S R k x G n 9 d > < d 2 : K e y > < d 1 p 1 : C o n t e x t   z : R e f = " i 1 8 " / > < d 1 p 1 : L a n g u a g e   z : R e f = " i 3 2 " / > < / d 2 : K e y > < d 2 : V a l u e > B A S E 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 A n a l y s i s B a s e < / d 1 p 1 : T y p e > < d 1 p 1 : _ n a t i v e V a l u e > < d 1 p 1 : _ c o n t e x t P r o p e r t i e s > < d 2 : K e y V a l u e O f a n y T y p e a n y T y p e > < d 2 : K e y   z : R e f = " i 1 8 " / > < d 2 : V a l u e   i : n i l = " t r u e " / > < / d 2 : K e y V a l u e O f a n y T y p e a n y T y p e > < / d 1 p 1 : _ c o n t e x t P r o p e r t i e s > < d 1 p 1 : _ d o c u m e n t   z : R e f = " i 1 4 " / > < / d 1 p 1 : _ n a t i v e V a l u e > < / d 2 : a n y T y p e > < d 2 : a n y T y p e   z : I d = " i 3 0 5 9 "   i : t y p e = " d 1 p 1 : E l e m e n t " > < d 1 p 1 : N a m e > S T & a m p ; 3 2 ; 0 & a m p ; 3 2 ; & a m p ; 2 2 4 ; & a m p ; 3 2 ; 4 & a m p ; 3 2 ; & a m p ; 4 5 ; & a m p ; 3 2 ; S T & a m p ; 3 2 ; 0 & a m p ; 3 2 ; & a m p ; 2 2 4 ; & a m p ; 3 2 ; 4 & a m p ; 3 2 ; & a m p ; 4 5 ; & a m p ; 3 2 ; S T & a m p ; 3 2 ; 0 & a m p ; 3 2 ; & a m p ; 2 2 4 ; & a m p ; 3 2 ; 4 < / d 1 p 1 : N a m e > < d 1 p 1 : O b j e c t T y p e > E l e m e n t < / d 1 p 1 : O b j e c t T y p e > < d 1 p 1 : P a r e n t   z : R e f = " i 3 0 4 8 " / > < d 1 p 1 : U U I D > 2 0 6 1 4 6 f 5 - 8 d 2 8 - 4 7 7 0 - 8 d e 7 - 5 7 0 9 3 a 0 2 b 9 2 4 < / d 1 p 1 : U U I D > < d 1 p 1 : _ p r o p e r t i e s   z : I d = " i 3 0 6 0 "   i : t y p e = " d 1 p 1 : M D M P r o p e r t i e s " > < d 1 p 1 : P a r e n t   z : R e f = " i 3 0 5 9 " / > < d 1 p 1 : U U I D > d c a f c 7 f 5 - 3 e 6 e - 4 9 5 e - b 9 9 6 - 2 6 8 0 9 d f 1 c b 9 0 < / d 1 p 1 : U U I D > < d 1 p 1 : _ e l e m e n t s > < d 2 : a n y T y p e   z : I d = " i 3 0 6 1 "   i : t y p e = " d 1 p 1 : M D M P r o p e r t y " > < d 1 p 1 : N a m e > _ 3 f b 9 7 3 c c _ 6 d 5 4 _ 4 9 0 5 _ 9 c 6 c _ 1 e f 5 0 6 e 1 a 8 d e < / d 1 p 1 : N a m e > < d 1 p 1 : P a r e n t   z : R e f = " i 3 0 5 9 " / > < d 1 p 1 : U U I D > 9 7 5 0 5 d 9 4 - b c c 5 - 4 3 9 3 - 8 2 3 d - e 6 9 a 3 e b 6 7 6 a f < / d 1 p 1 : U U I D > < d 1 p 1 : C o n t a i n e r   z : R e f = " i 3 0 6 0 " / > < d 1 p 1 : V a l u e   i : t y p e = " d 1 : s t r i n g " > ' T 1 ' ! R 4 7 0 C 1 < / d 1 p 1 : V a l u e > < / d 2 : a n y T y p e > < d 2 : a n y T y p e   z : I d = " i 3 0 6 2 "   i : t y p e = " d 1 p 1 : M D M P r o p e r t y " > < d 1 p 1 : N a m e > _ 6 a 5 8 3 3 0 d _ 5 d 6 4 _ 4 3 5 a _ 9 e 4 2 _ 0 7 6 2 e 1 9 d d 4 5 6 < / d 1 p 1 : N a m e > < d 1 p 1 : P a r e n t   z : R e f = " i 3 0 5 9 " / > < d 1 p 1 : U U I D > 3 d f 8 3 2 4 7 - 5 9 1 9 - 4 2 5 7 - 9 2 e 4 - d 7 7 f a b b 0 c 4 a 1 < / d 1 p 1 : U U I D > < d 1 p 1 : C o n t a i n e r   z : R e f = " i 3 0 6 0 " / > < d 1 p 1 : V a l u e   i : t y p e = " d 1 : s t r i n g " > ' T 2 ' ! R 4 7 0 C 1 < / d 1 p 1 : V a l u e > < / d 2 : a n y T y p e > < / d 1 p 1 : _ e l e m e n t s > < d 1 p 1 : _ c o n t e x t C o l l e c t i o n s > < d 2 : K e y V a l u e O f a n y T y p e C o m p o n e n t C o l l e c t i o n O f a n y T y p e g W H h t R N j > < d 2 : K e y   z : R e f = " i 1 8 " / > < d 2 : V a l u e   z : I d = " i 3 0 6 3 " > < d 1 p 1 : U U I D > 4 8 9 d 2 2 2 d - 6 a 7 5 - 4 4 5 7 - 8 c 0 b - b f 8 6 1 8 2 c 7 a 1 6 < / d 1 p 1 : U U I D > < d 1 p 1 : _ e l e m e n t s > < d 2 : a n y T y p e   z : R e f = " i 3 0 6 1 " / > < d 2 : a n y T y p e   z : R e f = " i 3 0 6 2 " / > < / d 1 p 1 : _ e l e m e n t s > < / d 2 : V a l u e > < / d 2 : K e y V a l u e O f a n y T y p e C o m p o n e n t C o l l e c t i o n O f a n y T y p e g W H h t R N j > < / d 1 p 1 : _ c o n t e x t C o l l e c t i o n s > < / d 1 p 1 : _ p r o p e r t i e s > < d 1 p 1 : C o n t a i n e r   z : R e f = " i 3 0 5 2 " / > < d 1 p 1 : _ l a b e l s > < d 2 : K e y V a l u e O f s t r i n g a n y T y p e > < d 2 : K e y > L a b e l < / d 2 : K e y > < d 2 : V a l u e   z : I d = " i 3 0 6 4 "   i : t y p e = " d 1 p 1 : L a b e l " > < d 1 p 1 : P a r e n t   z : R e f = " i 3 0 5 9 " / > < d 1 p 1 : U U I D > b 0 8 3 b 5 e 4 - b 7 4 a - 4 1 8 6 - b 3 d 4 - d f 7 6 a 0 1 0 7 6 b e < / d 1 p 1 : U U I D > < d 1 p 1 : _ t e x t s > < d 2 : K e y V a l u e O f L a b e l . T e x t K e y s t r i n g _ S R k x G n 9 d > < d 2 : K e y > < d 1 p 1 : C o n t e x t   z : R e f = " i 1 8 " / > < d 1 p 1 : L a n g u a g e   z : R e f = " i 3 2 " / > < / d 2 : K e y > < d 2 : V a l u e > S T   0   �   4 < / 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3 0 6 5 "   i : t y p e = " d 1 p 1 : E l e m e n t " > < d 1 p 1 : N a m e > S T & a m p ; 3 2 ; 5 & a m p ; 3 2 ; & a m p ; 2 2 4 ; & a m p ; 3 2 ; 6 & a m p ; 3 2 ; & a m p ; 4 5 ; & a m p ; 3 2 ; S T & a m p ; 3 2 ; 5 & a m p ; 3 2 ; & a m p ; 2 2 4 ; & a m p ; 3 2 ; 6 & a m p ; 3 2 ; & a m p ; 4 5 ; & a m p ; 3 2 ; S T & a m p ; 3 2 ; 5 & a m p ; 3 2 ; & a m p ; 2 2 4 ; & a m p ; 3 2 ; 6 < / d 1 p 1 : N a m e > < d 1 p 1 : O b j e c t T y p e > E l e m e n t < / d 1 p 1 : O b j e c t T y p e > < d 1 p 1 : P a r e n t   z : R e f = " i 3 0 4 8 " / > < d 1 p 1 : U U I D > a e 1 f 8 2 8 3 - 1 b c 8 - 4 4 e 9 - 8 a 0 0 - f b f b 7 8 a 7 4 8 4 e < / d 1 p 1 : U U I D > < d 1 p 1 : _ p r o p e r t i e s   z : I d = " i 3 0 6 6 "   i : t y p e = " d 1 p 1 : M D M P r o p e r t i e s " > < d 1 p 1 : P a r e n t   z : R e f = " i 3 0 6 5 " / > < d 1 p 1 : U U I D > 4 5 a 2 e 3 d 5 - b 7 c 2 - 4 4 1 0 - b 0 1 3 - 1 b d 8 b a 6 d 9 c 3 6 < / d 1 p 1 : U U I D > < d 1 p 1 : _ e l e m e n t s > < d 2 : a n y T y p e   z : I d = " i 3 0 6 7 "   i : t y p e = " d 1 p 1 : M D M P r o p e r t y " > < d 1 p 1 : N a m e > _ 3 f b 9 7 3 c c _ 6 d 5 4 _ 4 9 0 5 _ 9 c 6 c _ 1 e f 5 0 6 e 1 a 8 d e < / d 1 p 1 : N a m e > < d 1 p 1 : P a r e n t   z : R e f = " i 3 0 6 5 " / > < d 1 p 1 : U U I D > 3 c 5 8 8 3 0 c - 2 9 2 b - 4 f 8 4 - a 2 2 d - 8 f 6 d b e 2 a 7 a a 6 < / d 1 p 1 : U U I D > < d 1 p 1 : C o n t a i n e r   z : R e f = " i 3 0 6 6 " / > < d 1 p 1 : V a l u e   i : t y p e = " d 1 : s t r i n g " > ' T 1 ' ! R 4 7 1 C 1 < / d 1 p 1 : V a l u e > < / d 2 : a n y T y p e > < d 2 : a n y T y p e   z : I d = " i 3 0 6 8 "   i : t y p e = " d 1 p 1 : M D M P r o p e r t y " > < d 1 p 1 : N a m e > _ 6 a 5 8 3 3 0 d _ 5 d 6 4 _ 4 3 5 a _ 9 e 4 2 _ 0 7 6 2 e 1 9 d d 4 5 6 < / d 1 p 1 : N a m e > < d 1 p 1 : P a r e n t   z : R e f = " i 3 0 6 5 " / > < d 1 p 1 : U U I D > 5 6 1 c 3 a b 8 - c f 3 1 - 4 a b 6 - b 1 2 6 - 1 5 7 5 8 a 2 9 9 8 5 9 < / d 1 p 1 : U U I D > < d 1 p 1 : C o n t a i n e r   z : R e f = " i 3 0 6 6 " / > < d 1 p 1 : V a l u e   i : t y p e = " d 1 : s t r i n g " > ' T 2 ' ! R 4 7 1 C 1 < / d 1 p 1 : V a l u e > < / d 2 : a n y T y p e > < / d 1 p 1 : _ e l e m e n t s > < d 1 p 1 : _ c o n t e x t C o l l e c t i o n s > < d 2 : K e y V a l u e O f a n y T y p e C o m p o n e n t C o l l e c t i o n O f a n y T y p e g W H h t R N j > < d 2 : K e y   z : R e f = " i 1 8 " / > < d 2 : V a l u e   z : I d = " i 3 0 6 9 " > < d 1 p 1 : U U I D > e 9 9 e 0 b 7 c - e e a f - 4 1 5 7 - b 7 c 8 - e c 5 7 a 8 3 c 7 9 8 0 < / d 1 p 1 : U U I D > < d 1 p 1 : _ e l e m e n t s > < d 2 : a n y T y p e   z : R e f = " i 3 0 6 7 " / > < d 2 : a n y T y p e   z : R e f = " i 3 0 6 8 " / > < / d 1 p 1 : _ e l e m e n t s > < / d 2 : V a l u e > < / d 2 : K e y V a l u e O f a n y T y p e C o m p o n e n t C o l l e c t i o n O f a n y T y p e g W H h t R N j > < / d 1 p 1 : _ c o n t e x t C o l l e c t i o n s > < / d 1 p 1 : _ p r o p e r t i e s > < d 1 p 1 : C o n t a i n e r   z : R e f = " i 3 0 5 2 " / > < d 1 p 1 : _ l a b e l s > < d 2 : K e y V a l u e O f s t r i n g a n y T y p e > < d 2 : K e y > L a b e l < / d 2 : K e y > < d 2 : V a l u e   z : I d = " i 3 0 7 0 "   i : t y p e = " d 1 p 1 : L a b e l " > < d 1 p 1 : P a r e n t   z : R e f = " i 3 0 6 5 " / > < d 1 p 1 : U U I D > 7 0 3 c 6 9 7 b - 5 c c e - 4 b 2 4 - a f b 8 - 9 6 7 3 0 3 2 9 b 6 3 b < / d 1 p 1 : U U I D > < d 1 p 1 : _ t e x t s > < d 2 : K e y V a l u e O f L a b e l . T e x t K e y s t r i n g _ S R k x G n 9 d > < d 2 : K e y > < d 1 p 1 : C o n t e x t   z : R e f = " i 1 8 " / > < d 1 p 1 : L a n g u a g e   z : R e f = " i 3 2 " / > < / d 2 : K e y > < d 2 : V a l u e > S T   5   �   6 < / 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3 0 7 1 "   i : t y p e = " d 1 p 1 : E l e m e n t " > < d 1 p 1 : N a m e > S T & a m p ; 3 2 ; 7 & a m p ; 3 2 ; & a m p ; 2 2 4 ; & a m p ; 3 2 ; 1 0 & a m p ; 3 2 ; & a m p ; 4 5 ; & a m p ; 3 2 ; S T & a m p ; 3 2 ; 7 & a m p ; 3 2 ; & a m p ; 2 2 4 ; & a m p ; 3 2 ; 1 0 & a m p ; 3 2 ; & a m p ; 4 5 ; & a m p ; 3 2 ; S T & a m p ; 3 2 ; 7 & a m p ; 3 2 ; & a m p ; 2 2 4 ; & a m p ; 3 2 ; 1 0 < / d 1 p 1 : N a m e > < d 1 p 1 : O b j e c t T y p e > E l e m e n t < / d 1 p 1 : O b j e c t T y p e > < d 1 p 1 : P a r e n t   z : R e f = " i 3 0 4 8 " / > < d 1 p 1 : U U I D > e c 5 4 a 9 4 3 - 9 b 8 7 - 4 2 a d - 9 2 8 2 - 8 1 9 e 5 5 b 1 e 5 f b < / d 1 p 1 : U U I D > < d 1 p 1 : _ p r o p e r t i e s   z : I d = " i 3 0 7 2 "   i : t y p e = " d 1 p 1 : M D M P r o p e r t i e s " > < d 1 p 1 : P a r e n t   z : R e f = " i 3 0 7 1 " / > < d 1 p 1 : U U I D > 7 d f e 9 3 9 1 - 1 8 b f - 4 4 5 d - 9 0 5 9 - c e d 0 2 9 3 9 c f 9 8 < / d 1 p 1 : U U I D > < d 1 p 1 : _ e l e m e n t s > < d 2 : a n y T y p e   z : I d = " i 3 0 7 3 "   i : t y p e = " d 1 p 1 : M D M P r o p e r t y " > < d 1 p 1 : N a m e > _ 3 f b 9 7 3 c c _ 6 d 5 4 _ 4 9 0 5 _ 9 c 6 c _ 1 e f 5 0 6 e 1 a 8 d e < / d 1 p 1 : N a m e > < d 1 p 1 : P a r e n t   z : R e f = " i 3 0 7 1 " / > < d 1 p 1 : U U I D > 9 c 7 8 c 9 3 e - e 9 e a - 4 b 9 b - b 3 7 a - a 9 2 e 3 3 b 0 c 7 d d < / d 1 p 1 : U U I D > < d 1 p 1 : C o n t a i n e r   z : R e f = " i 3 0 7 2 " / > < d 1 p 1 : V a l u e   i : t y p e = " d 1 : s t r i n g " > ' T 1 ' ! R 4 7 2 C 1 < / d 1 p 1 : V a l u e > < / d 2 : a n y T y p e > < d 2 : a n y T y p e   z : I d = " i 3 0 7 4 "   i : t y p e = " d 1 p 1 : M D M P r o p e r t y " > < d 1 p 1 : N a m e > _ 6 a 5 8 3 3 0 d _ 5 d 6 4 _ 4 3 5 a _ 9 e 4 2 _ 0 7 6 2 e 1 9 d d 4 5 6 < / d 1 p 1 : N a m e > < d 1 p 1 : P a r e n t   z : R e f = " i 3 0 7 1 " / > < d 1 p 1 : U U I D > d f 9 1 d a c f - 8 0 f b - 4 f 1 9 - a 5 7 9 - a 6 9 1 1 d c 6 2 0 c 1 < / d 1 p 1 : U U I D > < d 1 p 1 : C o n t a i n e r   z : R e f = " i 3 0 7 2 " / > < d 1 p 1 : V a l u e   i : t y p e = " d 1 : s t r i n g " > ' T 2 ' ! R 4 7 2 C 1 < / d 1 p 1 : V a l u e > < / d 2 : a n y T y p e > < / d 1 p 1 : _ e l e m e n t s > < d 1 p 1 : _ c o n t e x t C o l l e c t i o n s > < d 2 : K e y V a l u e O f a n y T y p e C o m p o n e n t C o l l e c t i o n O f a n y T y p e g W H h t R N j > < d 2 : K e y   z : R e f = " i 1 8 " / > < d 2 : V a l u e   z : I d = " i 3 0 7 5 " > < d 1 p 1 : U U I D > 5 7 5 2 b 7 4 f - f 2 5 1 - 4 4 7 a - b 8 b f - 9 2 8 1 0 f 9 7 2 f 1 1 < / d 1 p 1 : U U I D > < d 1 p 1 : _ e l e m e n t s > < d 2 : a n y T y p e   z : R e f = " i 3 0 7 3 " / > < d 2 : a n y T y p e   z : R e f = " i 3 0 7 4 " / > < / d 1 p 1 : _ e l e m e n t s > < / d 2 : V a l u e > < / d 2 : K e y V a l u e O f a n y T y p e C o m p o n e n t C o l l e c t i o n O f a n y T y p e g W H h t R N j > < / d 1 p 1 : _ c o n t e x t C o l l e c t i o n s > < / d 1 p 1 : _ p r o p e r t i e s > < d 1 p 1 : C o n t a i n e r   z : R e f = " i 3 0 5 2 " / > < d 1 p 1 : _ l a b e l s > < d 2 : K e y V a l u e O f s t r i n g a n y T y p e > < d 2 : K e y > L a b e l < / d 2 : K e y > < d 2 : V a l u e   z : I d = " i 3 0 7 6 "   i : t y p e = " d 1 p 1 : L a b e l " > < d 1 p 1 : P a r e n t   z : R e f = " i 3 0 7 1 " / > < d 1 p 1 : U U I D > 0 0 e e 1 2 8 3 - d 4 d f - 4 f b a - 9 2 4 f - 6 0 5 f 9 1 4 7 8 e 0 0 < / d 1 p 1 : U U I D > < d 1 p 1 : _ t e x t s > < d 2 : K e y V a l u e O f L a b e l . T e x t K e y s t r i n g _ S R k x G n 9 d > < d 2 : K e y > < d 1 p 1 : C o n t e x t   z : R e f = " i 1 8 " / > < d 1 p 1 : L a n g u a g e   z : R e f = " i 3 2 " / > < / d 2 : K e y > < d 2 : V a l u e > S T   7   �   1 0 < / 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3 0 7 7 "   i : t y p e = " d 1 p 1 : E l e m e n t " > < d 1 p 1 : N a m e > S T & a m p ; 3 2 ; 0 & a m p ; 3 2 ; & a m p ; 2 2 4 ; & a m p ; 3 2 ; 5 & a m p ; 3 2 ; & a m p ; 4 5 ; & a m p ; 3 2 ; S T & a m p ; 3 2 ; 0 & a m p ; 3 2 ; & a m p ; 2 2 4 ; & a m p ; 3 2 ; 5 & a m p ; 3 2 ; & a m p ; 4 5 ; & a m p ; 3 2 ; S T & a m p ; 3 2 ; 0 & a m p ; 3 2 ; & a m p ; 2 2 4 ; & a m p ; 3 2 ; 5 < / d 1 p 1 : N a m e > < d 1 p 1 : O b j e c t T y p e > E l e m e n t < / d 1 p 1 : O b j e c t T y p e > < d 1 p 1 : P a r e n t   z : R e f = " i 3 0 4 8 " / > < d 1 p 1 : U U I D > 9 4 d 5 c b 4 6 - 1 d 5 d - 4 e c c - a 2 f 3 - 0 b 8 3 a 2 9 e a f 0 4 < / d 1 p 1 : U U I D > < d 1 p 1 : _ p r o p e r t i e s   z : I d = " i 3 0 7 8 "   i : t y p e = " d 1 p 1 : M D M P r o p e r t i e s " > < d 1 p 1 : P a r e n t   z : R e f = " i 3 0 7 7 " / > < d 1 p 1 : U U I D > 2 e 3 e 3 0 2 b - 8 4 3 1 - 4 e f 6 - 8 e 5 5 - 6 1 d a 8 e c 0 5 9 e f < / d 1 p 1 : U U I D > < d 1 p 1 : _ e l e m e n t s > < d 2 : a n y T y p e   z : I d = " i 3 0 7 9 "   i : t y p e = " d 1 p 1 : M D M P r o p e r t y " > < d 1 p 1 : N a m e > _ 3 f b 9 7 3 c c _ 6 d 5 4 _ 4 9 0 5 _ 9 c 6 c _ 1 e f 5 0 6 e 1 a 8 d e < / d 1 p 1 : N a m e > < d 1 p 1 : P a r e n t   z : R e f = " i 3 0 7 7 " / > < d 1 p 1 : U U I D > 5 a d c c 6 c 4 - 7 7 8 9 - 4 b 5 2 - b d 2 f - 4 8 0 4 d 2 b 4 f 0 9 e < / d 1 p 1 : U U I D > < d 1 p 1 : C o n t a i n e r   z : R e f = " i 3 0 7 8 " / > < d 1 p 1 : V a l u e   i : t y p e = " d 1 : s t r i n g " > ' T 1 ' ! R 4 7 3 C 1 < / d 1 p 1 : V a l u e > < / d 2 : a n y T y p e > < d 2 : a n y T y p e   z : I d = " i 3 0 8 0 "   i : t y p e = " d 1 p 1 : M D M P r o p e r t y " > < d 1 p 1 : N a m e > _ 6 a 5 8 3 3 0 d _ 5 d 6 4 _ 4 3 5 a _ 9 e 4 2 _ 0 7 6 2 e 1 9 d d 4 5 6 < / d 1 p 1 : N a m e > < d 1 p 1 : P a r e n t   z : R e f = " i 3 0 7 7 " / > < d 1 p 1 : U U I D > 4 a c 0 d 4 b d - f 3 0 7 - 4 0 b f - b e 0 f - f e 6 2 a 2 2 4 1 2 1 f < / d 1 p 1 : U U I D > < d 1 p 1 : C o n t a i n e r   z : R e f = " i 3 0 7 8 " / > < d 1 p 1 : V a l u e   i : t y p e = " d 1 : s t r i n g " > ' T 2 ' ! R 4 7 3 C 1 < / d 1 p 1 : V a l u e > < / d 2 : a n y T y p e > < / d 1 p 1 : _ e l e m e n t s > < d 1 p 1 : _ c o n t e x t C o l l e c t i o n s > < d 2 : K e y V a l u e O f a n y T y p e C o m p o n e n t C o l l e c t i o n O f a n y T y p e g W H h t R N j > < d 2 : K e y   z : R e f = " i 1 8 " / > < d 2 : V a l u e   z : I d = " i 3 0 8 1 " > < d 1 p 1 : U U I D > 8 3 7 3 f a 0 4 - 9 1 6 d - 4 9 0 e - b 1 5 6 - d 7 6 f 9 1 2 c d 7 4 5 < / d 1 p 1 : U U I D > < d 1 p 1 : _ e l e m e n t s > < d 2 : a n y T y p e   z : R e f = " i 3 0 7 9 " / > < d 2 : a n y T y p e   z : R e f = " i 3 0 8 0 " / > < / d 1 p 1 : _ e l e m e n t s > < / d 2 : V a l u e > < / d 2 : K e y V a l u e O f a n y T y p e C o m p o n e n t C o l l e c t i o n O f a n y T y p e g W H h t R N j > < / d 1 p 1 : _ c o n t e x t C o l l e c t i o n s > < / d 1 p 1 : _ p r o p e r t i e s > < d 1 p 1 : C o n t a i n e r   z : R e f = " i 3 0 5 2 " / > < d 1 p 1 : _ l a b e l s > < d 2 : K e y V a l u e O f s t r i n g a n y T y p e > < d 2 : K e y > L a b e l < / d 2 : K e y > < d 2 : V a l u e   z : I d = " i 3 0 8 2 "   i : t y p e = " d 1 p 1 : L a b e l " > < d 1 p 1 : P a r e n t   z : R e f = " i 3 0 7 7 " / > < d 1 p 1 : U U I D > 9 2 6 0 7 2 5 3 - 2 8 b a - 4 0 4 6 - 9 3 a 1 - 6 3 f 1 3 5 8 5 0 2 5 0 < / d 1 p 1 : U U I D > < d 1 p 1 : _ t e x t s > < d 2 : K e y V a l u e O f L a b e l . T e x t K e y s t r i n g _ S R k x G n 9 d > < d 2 : K e y > < d 1 p 1 : C o n t e x t   z : R e f = " i 1 8 " / > < d 1 p 1 : L a n g u a g e   z : R e f = " i 3 2 " / > < / d 2 : K e y > < d 2 : V a l u e > S T   0   �   5 < / 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3 0 8 3 "   i : t y p e = " d 1 p 1 : E l e m e n t " > < d 1 p 1 : N a m e > S T & a m p ; 3 2 ; 6 & a m p ; 3 2 ; & a m p ; 2 2 4 ; & a m p ; 3 2 ; 7 & a m p ; 3 2 ; & a m p ; 4 5 ; & a m p ; 3 2 ; S T & a m p ; 3 2 ; 6 & a m p ; 3 2 ; & a m p ; 2 2 4 ; & a m p ; 3 2 ; 7 & a m p ; 3 2 ; & a m p ; 4 5 ; & a m p ; 3 2 ; S T & a m p ; 3 2 ; 6 & a m p ; 3 2 ; & a m p ; 2 2 4 ; & a m p ; 3 2 ; 7 < / d 1 p 1 : N a m e > < d 1 p 1 : O b j e c t T y p e > E l e m e n t < / d 1 p 1 : O b j e c t T y p e > < d 1 p 1 : P a r e n t   z : R e f = " i 3 0 4 8 " / > < d 1 p 1 : U U I D > 1 e 2 d a 9 5 d - b 7 e 0 - 4 0 0 7 - 8 a e 3 - 4 a d d 5 a d b 6 0 8 6 < / d 1 p 1 : U U I D > < d 1 p 1 : _ p r o p e r t i e s   z : I d = " i 3 0 8 4 "   i : t y p e = " d 1 p 1 : M D M P r o p e r t i e s " > < d 1 p 1 : P a r e n t   z : R e f = " i 3 0 8 3 " / > < d 1 p 1 : U U I D > 9 2 9 6 7 d 1 2 - 0 2 8 e - 4 3 9 0 - 9 1 f 8 - 6 5 5 f 1 b e 4 a c c 6 < / d 1 p 1 : U U I D > < d 1 p 1 : _ e l e m e n t s > < d 2 : a n y T y p e   z : I d = " i 3 0 8 5 "   i : t y p e = " d 1 p 1 : M D M P r o p e r t y " > < d 1 p 1 : N a m e > _ 3 f b 9 7 3 c c _ 6 d 5 4 _ 4 9 0 5 _ 9 c 6 c _ 1 e f 5 0 6 e 1 a 8 d e < / d 1 p 1 : N a m e > < d 1 p 1 : P a r e n t   z : R e f = " i 3 0 8 3 " / > < d 1 p 1 : U U I D > f 0 4 b 4 2 d 1 - 9 4 4 6 - 4 d 6 7 - a f 9 3 - f 3 8 1 e d e d 0 e e 0 < / d 1 p 1 : U U I D > < d 1 p 1 : C o n t a i n e r   z : R e f = " i 3 0 8 4 " / > < d 1 p 1 : V a l u e   i : t y p e = " d 1 : s t r i n g " > ' T 1 ' ! R 4 7 4 C 1 < / d 1 p 1 : V a l u e > < / d 2 : a n y T y p e > < d 2 : a n y T y p e   z : I d = " i 3 0 8 6 "   i : t y p e = " d 1 p 1 : M D M P r o p e r t y " > < d 1 p 1 : N a m e > _ 6 a 5 8 3 3 0 d _ 5 d 6 4 _ 4 3 5 a _ 9 e 4 2 _ 0 7 6 2 e 1 9 d d 4 5 6 < / d 1 p 1 : N a m e > < d 1 p 1 : P a r e n t   z : R e f = " i 3 0 8 3 " / > < d 1 p 1 : U U I D > 2 7 e 2 6 2 0 e - d 9 c d - 4 3 b e - 8 4 2 d - 1 f 6 4 5 3 d e 1 7 2 e < / d 1 p 1 : U U I D > < d 1 p 1 : C o n t a i n e r   z : R e f = " i 3 0 8 4 " / > < d 1 p 1 : V a l u e   i : t y p e = " d 1 : s t r i n g " > ' T 2 ' ! R 4 7 4 C 1 < / d 1 p 1 : V a l u e > < / d 2 : a n y T y p e > < / d 1 p 1 : _ e l e m e n t s > < d 1 p 1 : _ c o n t e x t C o l l e c t i o n s > < d 2 : K e y V a l u e O f a n y T y p e C o m p o n e n t C o l l e c t i o n O f a n y T y p e g W H h t R N j > < d 2 : K e y   z : R e f = " i 1 8 " / > < d 2 : V a l u e   z : I d = " i 3 0 8 7 " > < d 1 p 1 : U U I D > f 3 1 6 6 2 0 6 - 7 f 2 c - 4 e b 9 - 9 8 6 7 - 5 d 1 9 6 b d c c c 5 b < / d 1 p 1 : U U I D > < d 1 p 1 : _ e l e m e n t s > < d 2 : a n y T y p e   z : R e f = " i 3 0 8 5 " / > < d 2 : a n y T y p e   z : R e f = " i 3 0 8 6 " / > < / d 1 p 1 : _ e l e m e n t s > < / d 2 : V a l u e > < / d 2 : K e y V a l u e O f a n y T y p e C o m p o n e n t C o l l e c t i o n O f a n y T y p e g W H h t R N j > < / d 1 p 1 : _ c o n t e x t C o l l e c t i o n s > < / d 1 p 1 : _ p r o p e r t i e s > < d 1 p 1 : C o n t a i n e r   z : R e f = " i 3 0 5 2 " / > < d 1 p 1 : _ l a b e l s > < d 2 : K e y V a l u e O f s t r i n g a n y T y p e > < d 2 : K e y > L a b e l < / d 2 : K e y > < d 2 : V a l u e   z : I d = " i 3 0 8 8 "   i : t y p e = " d 1 p 1 : L a b e l " > < d 1 p 1 : P a r e n t   z : R e f = " i 3 0 8 3 " / > < d 1 p 1 : U U I D > 8 f 5 7 b e 6 2 - 9 d 4 4 - 4 6 e 4 - 9 3 2 5 - 8 d e c 6 f 0 d d 9 b d < / d 1 p 1 : U U I D > < d 1 p 1 : _ t e x t s > < d 2 : K e y V a l u e O f L a b e l . T e x t K e y s t r i n g _ S R k x G n 9 d > < d 2 : K e y > < d 1 p 1 : C o n t e x t   z : R e f = " i 1 8 " / > < d 1 p 1 : L a n g u a g e   z : R e f = " i 3 2 " / > < / d 2 : K e y > < d 2 : V a l u e > S T   6   �   7 < / 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3 0 8 9 "   i : t y p e = " d 1 p 1 : E l e m e n t " > < d 1 p 1 : N a m e > S T & a m p ; 3 2 ; 8 & a m p ; 3 2 ; & a m p ; 2 2 4 ; & a m p ; 3 2 ; 1 0 & a m p ; 3 2 ; & a m p ; 4 5 ; & a m p ; 3 2 ; S T & a m p ; 3 2 ; 8 & a m p ; 3 2 ; & a m p ; 2 2 4 ; & a m p ; 3 2 ; 1 0 & a m p ; 3 2 ; & a m p ; 4 5 ; & a m p ; 3 2 ; S T & a m p ; 3 2 ; 8 & a m p ; 3 2 ; & a m p ; 2 2 4 ; & a m p ; 3 2 ; 1 0 < / d 1 p 1 : N a m e > < d 1 p 1 : O b j e c t T y p e > E l e m e n t < / d 1 p 1 : O b j e c t T y p e > < d 1 p 1 : P a r e n t   z : R e f = " i 3 0 4 8 " / > < d 1 p 1 : U U I D > d b 0 a 7 6 9 a - 4 7 f 5 - 4 2 1 3 - a a d b - c c 5 7 5 9 f f 8 8 3 b < / d 1 p 1 : U U I D > < d 1 p 1 : _ p r o p e r t i e s   z : I d = " i 3 0 9 0 "   i : t y p e = " d 1 p 1 : M D M P r o p e r t i e s " > < d 1 p 1 : P a r e n t   z : R e f = " i 3 0 8 9 " / > < d 1 p 1 : U U I D > c e 0 a d 1 0 8 - 7 5 6 8 - 4 0 9 0 - 9 b 7 f - f e 0 5 f b a 2 3 d 9 d < / d 1 p 1 : U U I D > < d 1 p 1 : _ e l e m e n t s > < d 2 : a n y T y p e   z : I d = " i 3 0 9 1 "   i : t y p e = " d 1 p 1 : M D M P r o p e r t y " > < d 1 p 1 : N a m e > _ 3 f b 9 7 3 c c _ 6 d 5 4 _ 4 9 0 5 _ 9 c 6 c _ 1 e f 5 0 6 e 1 a 8 d e < / d 1 p 1 : N a m e > < d 1 p 1 : P a r e n t   z : R e f = " i 3 0 8 9 " / > < d 1 p 1 : U U I D > f 7 d f 0 c 1 c - 3 5 b 1 - 4 7 4 a - b 3 5 3 - 2 3 4 b 2 f 1 7 2 b d 8 < / d 1 p 1 : U U I D > < d 1 p 1 : C o n t a i n e r   z : R e f = " i 3 0 9 0 " / > < d 1 p 1 : V a l u e   i : t y p e = " d 1 : s t r i n g " > ' T 1 ' ! R 4 7 5 C 1 < / d 1 p 1 : V a l u e > < / d 2 : a n y T y p e > < d 2 : a n y T y p e   z : I d = " i 3 0 9 2 "   i : t y p e = " d 1 p 1 : M D M P r o p e r t y " > < d 1 p 1 : N a m e > _ 6 a 5 8 3 3 0 d _ 5 d 6 4 _ 4 3 5 a _ 9 e 4 2 _ 0 7 6 2 e 1 9 d d 4 5 6 < / d 1 p 1 : N a m e > < d 1 p 1 : P a r e n t   z : R e f = " i 3 0 8 9 " / > < d 1 p 1 : U U I D > 7 4 7 7 c f 4 d - d 8 6 2 - 4 0 d f - b 2 d 5 - 3 f 1 8 9 b 5 2 e 4 a 3 < / d 1 p 1 : U U I D > < d 1 p 1 : C o n t a i n e r   z : R e f = " i 3 0 9 0 " / > < d 1 p 1 : V a l u e   i : t y p e = " d 1 : s t r i n g " > ' T 2 ' ! R 4 7 5 C 1 < / d 1 p 1 : V a l u e > < / d 2 : a n y T y p e > < / d 1 p 1 : _ e l e m e n t s > < d 1 p 1 : _ c o n t e x t C o l l e c t i o n s > < d 2 : K e y V a l u e O f a n y T y p e C o m p o n e n t C o l l e c t i o n O f a n y T y p e g W H h t R N j > < d 2 : K e y   z : R e f = " i 1 8 " / > < d 2 : V a l u e   z : I d = " i 3 0 9 3 " > < d 1 p 1 : U U I D > c e 5 e d 5 9 0 - e 0 2 9 - 4 8 d 4 - a e 3 b - 8 0 6 b 6 c 3 2 9 f 4 a < / d 1 p 1 : U U I D > < d 1 p 1 : _ e l e m e n t s > < d 2 : a n y T y p e   z : R e f = " i 3 0 9 1 " / > < d 2 : a n y T y p e   z : R e f = " i 3 0 9 2 " / > < / d 1 p 1 : _ e l e m e n t s > < / d 2 : V a l u e > < / d 2 : K e y V a l u e O f a n y T y p e C o m p o n e n t C o l l e c t i o n O f a n y T y p e g W H h t R N j > < / d 1 p 1 : _ c o n t e x t C o l l e c t i o n s > < / d 1 p 1 : _ p r o p e r t i e s > < d 1 p 1 : C o n t a i n e r   z : R e f = " i 3 0 5 2 " / > < d 1 p 1 : _ l a b e l s > < d 2 : K e y V a l u e O f s t r i n g a n y T y p e > < d 2 : K e y > L a b e l < / d 2 : K e y > < d 2 : V a l u e   z : I d = " i 3 0 9 4 "   i : t y p e = " d 1 p 1 : L a b e l " > < d 1 p 1 : P a r e n t   z : R e f = " i 3 0 8 9 " / > < d 1 p 1 : U U I D > b 5 4 7 f c 9 4 - b 4 9 5 - 4 c 2 8 - b 3 0 4 - 2 3 c 9 3 2 1 1 7 9 3 9 < / d 1 p 1 : U U I D > < d 1 p 1 : _ t e x t s > < d 2 : K e y V a l u e O f L a b e l . T e x t K e y s t r i n g _ S R k x G n 9 d > < d 2 : K e y > < d 1 p 1 : C o n t e x t   z : R e f = " i 1 8 " / > < d 1 p 1 : L a n g u a g e   z : R e f = " i 3 2 " / > < / d 2 : K e y > < d 2 : V a l u e > S T   8   �   1 0 < / 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 A n a l y s i s S u b t o t a l < / d 1 p 1 : T y p e > < d 1 p 1 : _ n a t i v e V a l u e > < d 1 p 1 : _ c o n t e x t P r o p e r t i e s > < d 2 : K e y V a l u e O f a n y T y p e a n y T y p e > < d 2 : K e y   z : R e f = " i 1 8 " / > < d 2 : V a l u e   i : n i l = " t r u e " / > < / d 2 : K e y V a l u e O f a n y T y p e a n y T y p e > < / d 1 p 1 : _ c o n t e x t P r o p e r t i e s > < d 1 p 1 : _ d o c u m e n t   z : R e f = " i 1 4 " / > < / d 1 p 1 : _ n a t i v e V a l u e > < / d 2 : a n y T y p e > < d 2 : a n y T y p e   z : I d = " i 3 0 9 5 "   i : t y p e = " d 1 p 1 : E l e m e n t " > < d 1 p 1 : N a m e > _ 0 & a m p ; 4 6 ; < / d 1 p 1 : N a m e > < d 1 p 1 : O b j e c t T y p e > E l e m e n t < / d 1 p 1 : O b j e c t T y p e > < d 1 p 1 : P a r e n t   z : R e f = " i 3 0 4 8 " / > < d 1 p 1 : U U I D > 4 f 4 9 4 7 2 7 - 6 e 2 7 - 4 0 e 4 - b c 4 3 - 5 5 5 d 1 f f 0 3 2 e 1 < / d 1 p 1 : U U I D > < d 1 p 1 : _ p r o p e r t i e s   z : I d = " i 3 0 9 6 "   i : t y p e = " d 1 p 1 : M D M P r o p e r t i e s " > < d 1 p 1 : P a r e n t   z : R e f = " i 3 0 9 5 " / > < d 1 p 1 : U U I D > d 0 1 a 5 5 b 7 - b d f 3 - 4 b 3 9 - a a 7 3 - 4 5 4 1 b 8 5 3 6 3 5 d < / d 1 p 1 : U U I D > < d 1 p 1 : _ e l e m e n t s > < d 2 : a n y T y p e   z : I d = " i 3 0 9 7 "   i : t y p e = " d 1 p 1 : M D M P r o p e r t y " > < d 1 p 1 : N a m e > _ 3 f b 9 7 3 c c _ 6 d 5 4 _ 4 9 0 5 _ 9 c 6 c _ 1 e f 5 0 6 e 1 a 8 d e < / d 1 p 1 : N a m e > < d 1 p 1 : P a r e n t   z : R e f = " i 3 0 9 5 " / > < d 1 p 1 : U U I D > f 8 b 7 7 d b a - f 5 b 6 - 4 7 a 1 - b b 1 b - c 6 f 0 b 3 4 e d f 3 b < / d 1 p 1 : U U I D > < d 1 p 1 : C o n t a i n e r   z : R e f = " i 3 0 9 6 " / > < d 1 p 1 : V a l u e   i : t y p e = " d 1 : s t r i n g " > ' T 1 ' ! R 4 7 6 C 1 < / d 1 p 1 : V a l u e > < / d 2 : a n y T y p e > < d 2 : a n y T y p e   z : I d = " i 3 0 9 8 "   i : t y p e = " d 1 p 1 : M D M P r o p e r t y " > < d 1 p 1 : N a m e > _ 6 a 5 8 3 3 0 d _ 5 d 6 4 _ 4 3 5 a _ 9 e 4 2 _ 0 7 6 2 e 1 9 d d 4 5 6 < / d 1 p 1 : N a m e > < d 1 p 1 : P a r e n t   z : R e f = " i 3 0 9 5 " / > < d 1 p 1 : U U I D > 6 8 3 7 b 1 9 3 - 3 d e d - 4 4 b 3 - b c 9 6 - c 6 8 4 f 7 2 6 f f 1 0 < / d 1 p 1 : U U I D > < d 1 p 1 : C o n t a i n e r   z : R e f = " i 3 0 9 6 " / > < d 1 p 1 : V a l u e   i : t y p e = " d 1 : s t r i n g " > ' T 2 ' ! R 4 7 6 C 1 < / d 1 p 1 : V a l u e > < / d 2 : a n y T y p e > < / d 1 p 1 : _ e l e m e n t s > < d 1 p 1 : _ c o n t e x t C o l l e c t i o n s > < d 2 : K e y V a l u e O f a n y T y p e C o m p o n e n t C o l l e c t i o n O f a n y T y p e g W H h t R N j > < d 2 : K e y   z : R e f = " i 1 8 " / > < d 2 : V a l u e   z : I d = " i 3 0 9 9 " > < d 1 p 1 : U U I D > 8 a e c b e e 0 - b f 7 e - 4 d 8 a - 9 b c 3 - 3 f a d 6 0 7 3 e 8 a d < / d 1 p 1 : U U I D > < d 1 p 1 : _ e l e m e n t s > < d 2 : a n y T y p e   z : R e f = " i 3 0 9 7 " / > < d 2 : a n y T y p e   z : R e f = " i 3 0 9 8 " / > < / d 1 p 1 : _ e l e m e n t s > < / d 2 : V a l u e > < / d 2 : K e y V a l u e O f a n y T y p e C o m p o n e n t C o l l e c t i o n O f a n y T y p e g W H h t R N j > < / d 1 p 1 : _ c o n t e x t C o l l e c t i o n s > < / d 1 p 1 : _ p r o p e r t i e s > < d 1 p 1 : C o n t a i n e r   z : R e f = " i 3 0 5 2 " / > < d 1 p 1 : _ l a b e l s > < d 2 : K e y V a l u e O f s t r i n g a n y T y p e > < d 2 : K e y > L a b e l < / d 2 : K e y > < d 2 : V a l u e   z : I d = " i 3 1 0 0 "   i : t y p e = " d 1 p 1 : L a b e l " > < d 1 p 1 : P a r e n t   z : R e f = " i 3 0 9 5 " / > < d 1 p 1 : U U I D > 4 8 6 5 7 4 9 0 - 7 0 e f - 4 7 0 6 - 9 5 4 6 - 3 c 9 a 5 b d c 1 3 0 6 < / d 1 p 1 : U U I D > < d 1 p 1 : _ t e x t s > < d 2 : K e y V a l u e O f L a b e l . T e x t K e y s t r i n g _ S R k x G n 9 d > < d 2 : K e y > < d 1 p 1 : C o n t e x t   z : R e f = " i 1 8 " / > < d 1 p 1 : L a n g u a g e   z : R e f = " i 3 2 " / > < / d 2 : K e y > < d 2 : V a l u e > 0 . < / 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3 1 0 1 "   i : t y p e = " d 1 p 1 : E l e m e n t " > < d 1 p 1 : N a m e > _ 1 & a m p ; 4 6 ; < / d 1 p 1 : N a m e > < d 1 p 1 : O b j e c t T y p e > E l e m e n t < / d 1 p 1 : O b j e c t T y p e > < d 1 p 1 : P a r e n t   z : R e f = " i 3 0 4 8 " / > < d 1 p 1 : U U I D > a b b a 0 b f 3 - c e f 1 - 4 5 4 e - 9 a 6 8 - d d a d 0 f 9 d d e 0 7 < / d 1 p 1 : U U I D > < d 1 p 1 : _ p r o p e r t i e s   z : I d = " i 3 1 0 2 "   i : t y p e = " d 1 p 1 : M D M P r o p e r t i e s " > < d 1 p 1 : P a r e n t   z : R e f = " i 3 1 0 1 " / > < d 1 p 1 : U U I D > d 9 3 c 9 d d 4 - 5 2 8 b - 4 7 a 8 - 8 9 9 c - 8 c e e e 5 e 3 4 7 1 6 < / d 1 p 1 : U U I D > < d 1 p 1 : _ e l e m e n t s > < d 2 : a n y T y p e   z : I d = " i 3 1 0 3 "   i : t y p e = " d 1 p 1 : M D M P r o p e r t y " > < d 1 p 1 : N a m e > _ 3 f b 9 7 3 c c _ 6 d 5 4 _ 4 9 0 5 _ 9 c 6 c _ 1 e f 5 0 6 e 1 a 8 d e < / d 1 p 1 : N a m e > < d 1 p 1 : P a r e n t   z : R e f = " i 3 1 0 1 " / > < d 1 p 1 : U U I D > 0 e 0 9 7 0 c c - 2 c c d - 4 9 c 7 - 9 1 e b - a 3 d 5 f a 9 e b b 3 4 < / d 1 p 1 : U U I D > < d 1 p 1 : C o n t a i n e r   z : R e f = " i 3 1 0 2 " / > < d 1 p 1 : V a l u e   i : t y p e = " d 1 : s t r i n g " > ' T 1 ' ! R 4 7 7 C 1 < / d 1 p 1 : V a l u e > < / d 2 : a n y T y p e > < d 2 : a n y T y p e   z : I d = " i 3 1 0 4 "   i : t y p e = " d 1 p 1 : M D M P r o p e r t y " > < d 1 p 1 : N a m e > _ 6 a 5 8 3 3 0 d _ 5 d 6 4 _ 4 3 5 a _ 9 e 4 2 _ 0 7 6 2 e 1 9 d d 4 5 6 < / d 1 p 1 : N a m e > < d 1 p 1 : P a r e n t   z : R e f = " i 3 1 0 1 " / > < d 1 p 1 : U U I D > 6 3 f 4 6 d 5 5 - 8 e 6 c - 4 c c 4 - b 6 4 0 - 5 5 a 3 c 2 9 3 e 7 2 6 < / d 1 p 1 : U U I D > < d 1 p 1 : C o n t a i n e r   z : R e f = " i 3 1 0 2 " / > < d 1 p 1 : V a l u e   i : t y p e = " d 1 : s t r i n g " > ' T 2 ' ! R 4 7 7 C 1 < / d 1 p 1 : V a l u e > < / d 2 : a n y T y p e > < / d 1 p 1 : _ e l e m e n t s > < d 1 p 1 : _ c o n t e x t C o l l e c t i o n s > < d 2 : K e y V a l u e O f a n y T y p e C o m p o n e n t C o l l e c t i o n O f a n y T y p e g W H h t R N j > < d 2 : K e y   z : R e f = " i 1 8 " / > < d 2 : V a l u e   z : I d = " i 3 1 0 5 " > < d 1 p 1 : U U I D > c 5 8 c a 5 3 2 - 7 f 5 f - 4 8 2 f - b b 9 c - 0 d a 1 f 3 c 6 c 3 7 1 < / d 1 p 1 : U U I D > < d 1 p 1 : _ e l e m e n t s > < d 2 : a n y T y p e   z : R e f = " i 3 1 0 3 " / > < d 2 : a n y T y p e   z : R e f = " i 3 1 0 4 " / > < / d 1 p 1 : _ e l e m e n t s > < / d 2 : V a l u e > < / d 2 : K e y V a l u e O f a n y T y p e C o m p o n e n t C o l l e c t i o n O f a n y T y p e g W H h t R N j > < / d 1 p 1 : _ c o n t e x t C o l l e c t i o n s > < / d 1 p 1 : _ p r o p e r t i e s > < d 1 p 1 : C o n t a i n e r   z : R e f = " i 3 0 5 2 " / > < d 1 p 1 : _ l a b e l s > < d 2 : K e y V a l u e O f s t r i n g a n y T y p e > < d 2 : K e y > L a b e l < / d 2 : K e y > < d 2 : V a l u e   z : I d = " i 3 1 0 6 "   i : t y p e = " d 1 p 1 : L a b e l " > < d 1 p 1 : P a r e n t   z : R e f = " i 3 1 0 1 " / > < d 1 p 1 : U U I D > 5 8 8 3 1 d 1 0 - d e f 8 - 4 4 b 4 - 8 4 9 1 - b c 5 4 d b 4 5 e 2 b c < / d 1 p 1 : U U I D > < d 1 p 1 : _ t e x t s > < d 2 : K e y V a l u e O f L a b e l . T e x t K e y s t r i n g _ S R k x G n 9 d > < d 2 : K e y > < d 1 p 1 : C o n t e x t   z : R e f = " i 1 8 " / > < d 1 p 1 : L a n g u a g e   z : R e f = " i 3 2 " / > < / d 2 : K e y > < d 2 : V a l u e > 1 . < / 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3 1 0 7 "   i : t y p e = " d 1 p 1 : E l e m e n t " > < d 1 p 1 : N a m e > _ 2 & a m p ; 4 6 ; < / d 1 p 1 : N a m e > < d 1 p 1 : O b j e c t T y p e > E l e m e n t < / d 1 p 1 : O b j e c t T y p e > < d 1 p 1 : P a r e n t   z : R e f = " i 3 0 4 8 " / > < d 1 p 1 : U U I D > c e 7 6 8 e 5 2 - 1 9 f 9 - 4 0 7 3 - a a 6 4 - d e 5 9 a c 6 0 d 6 4 6 < / d 1 p 1 : U U I D > < d 1 p 1 : _ p r o p e r t i e s   z : I d = " i 3 1 0 8 "   i : t y p e = " d 1 p 1 : M D M P r o p e r t i e s " > < d 1 p 1 : P a r e n t   z : R e f = " i 3 1 0 7 " / > < d 1 p 1 : U U I D > d 7 8 a d 2 4 e - d a 6 8 - 4 1 3 b - 8 8 1 5 - f d 1 d 7 0 1 a 3 d 8 8 < / d 1 p 1 : U U I D > < d 1 p 1 : _ e l e m e n t s > < d 2 : a n y T y p e   z : I d = " i 3 1 0 9 "   i : t y p e = " d 1 p 1 : M D M P r o p e r t y " > < d 1 p 1 : N a m e > _ 3 f b 9 7 3 c c _ 6 d 5 4 _ 4 9 0 5 _ 9 c 6 c _ 1 e f 5 0 6 e 1 a 8 d e < / d 1 p 1 : N a m e > < d 1 p 1 : P a r e n t   z : R e f = " i 3 1 0 7 " / > < d 1 p 1 : U U I D > b 4 6 4 e b c 5 - 8 2 0 c - 4 5 3 b - a 4 e f - e 3 7 5 5 b 2 2 9 3 c b < / d 1 p 1 : U U I D > < d 1 p 1 : C o n t a i n e r   z : R e f = " i 3 1 0 8 " / > < d 1 p 1 : V a l u e   i : t y p e = " d 1 : s t r i n g " > ' T 1 ' ! R 4 7 8 C 1 < / d 1 p 1 : V a l u e > < / d 2 : a n y T y p e > < d 2 : a n y T y p e   z : I d = " i 3 1 1 0 "   i : t y p e = " d 1 p 1 : M D M P r o p e r t y " > < d 1 p 1 : N a m e > _ 6 a 5 8 3 3 0 d _ 5 d 6 4 _ 4 3 5 a _ 9 e 4 2 _ 0 7 6 2 e 1 9 d d 4 5 6 < / d 1 p 1 : N a m e > < d 1 p 1 : P a r e n t   z : R e f = " i 3 1 0 7 " / > < d 1 p 1 : U U I D > 7 f 5 9 6 5 4 f - 5 d 5 3 - 4 f e f - a 5 7 6 - 6 a a 9 f a 2 5 e 9 f c < / d 1 p 1 : U U I D > < d 1 p 1 : C o n t a i n e r   z : R e f = " i 3 1 0 8 " / > < d 1 p 1 : V a l u e   i : t y p e = " d 1 : s t r i n g " > ' T 2 ' ! R 4 7 8 C 1 < / d 1 p 1 : V a l u e > < / d 2 : a n y T y p e > < / d 1 p 1 : _ e l e m e n t s > < d 1 p 1 : _ c o n t e x t C o l l e c t i o n s > < d 2 : K e y V a l u e O f a n y T y p e C o m p o n e n t C o l l e c t i o n O f a n y T y p e g W H h t R N j > < d 2 : K e y   z : R e f = " i 1 8 " / > < d 2 : V a l u e   z : I d = " i 3 1 1 1 " > < d 1 p 1 : U U I D > 6 0 d 8 e 9 e c - 8 5 1 9 - 4 9 3 6 - b 3 9 6 - 3 a e c 0 d b e c 5 e 1 < / d 1 p 1 : U U I D > < d 1 p 1 : _ e l e m e n t s > < d 2 : a n y T y p e   z : R e f = " i 3 1 0 9 " / > < d 2 : a n y T y p e   z : R e f = " i 3 1 1 0 " / > < / d 1 p 1 : _ e l e m e n t s > < / d 2 : V a l u e > < / d 2 : K e y V a l u e O f a n y T y p e C o m p o n e n t C o l l e c t i o n O f a n y T y p e g W H h t R N j > < / d 1 p 1 : _ c o n t e x t C o l l e c t i o n s > < / d 1 p 1 : _ p r o p e r t i e s > < d 1 p 1 : C o n t a i n e r   z : R e f = " i 3 0 5 2 " / > < d 1 p 1 : _ l a b e l s > < d 2 : K e y V a l u e O f s t r i n g a n y T y p e > < d 2 : K e y > L a b e l < / d 2 : K e y > < d 2 : V a l u e   z : I d = " i 3 1 1 2 "   i : t y p e = " d 1 p 1 : L a b e l " > < d 1 p 1 : P a r e n t   z : R e f = " i 3 1 0 7 " / > < d 1 p 1 : U U I D > 1 3 4 2 6 5 9 3 - 1 9 2 8 - 4 a e d - 9 a b 6 - e 7 8 a 6 a 6 2 2 7 7 6 < / d 1 p 1 : U U I D > < d 1 p 1 : _ t e x t s > < d 2 : K e y V a l u e O f L a b e l . T e x t K e y s t r i n g _ S R k x G n 9 d > < d 2 : K e y > < d 1 p 1 : C o n t e x t   z : R e f = " i 1 8 " / > < d 1 p 1 : L a n g u a g e   z : R e f = " i 3 2 " / > < / d 2 : K e y > < d 2 : V a l u e > 2 . < / 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3 1 1 3 "   i : t y p e = " d 1 p 1 : E l e m e n t " > < d 1 p 1 : N a m e > _ 3 & a m p ; 4 6 ; < / d 1 p 1 : N a m e > < d 1 p 1 : O b j e c t T y p e > E l e m e n t < / d 1 p 1 : O b j e c t T y p e > < d 1 p 1 : P a r e n t   z : R e f = " i 3 0 4 8 " / > < d 1 p 1 : U U I D > f d 5 a 8 2 3 0 - 2 b 1 5 - 4 2 9 f - 9 2 8 b - 0 7 0 6 7 d b f 9 9 a 6 < / d 1 p 1 : U U I D > < d 1 p 1 : _ p r o p e r t i e s   z : I d = " i 3 1 1 4 "   i : t y p e = " d 1 p 1 : M D M P r o p e r t i e s " > < d 1 p 1 : P a r e n t   z : R e f = " i 3 1 1 3 " / > < d 1 p 1 : U U I D > 6 6 0 9 a 9 3 9 - b a 8 e - 4 4 0 3 - a 7 0 a - 2 e 6 3 8 4 6 2 b c 1 b < / d 1 p 1 : U U I D > < d 1 p 1 : _ e l e m e n t s > < d 2 : a n y T y p e   z : I d = " i 3 1 1 5 "   i : t y p e = " d 1 p 1 : M D M P r o p e r t y " > < d 1 p 1 : N a m e > _ 3 f b 9 7 3 c c _ 6 d 5 4 _ 4 9 0 5 _ 9 c 6 c _ 1 e f 5 0 6 e 1 a 8 d e < / d 1 p 1 : N a m e > < d 1 p 1 : P a r e n t   z : R e f = " i 3 1 1 3 " / > < d 1 p 1 : U U I D > 6 e 7 f c e b 4 - 0 7 c 4 - 4 5 a 1 - a 2 0 d - 8 e 1 0 b e 8 d 3 e 9 c < / d 1 p 1 : U U I D > < d 1 p 1 : C o n t a i n e r   z : R e f = " i 3 1 1 4 " / > < d 1 p 1 : V a l u e   i : t y p e = " d 1 : s t r i n g " > ' T 1 ' ! R 4 7 9 C 1 < / d 1 p 1 : V a l u e > < / d 2 : a n y T y p e > < d 2 : a n y T y p e   z : I d = " i 3 1 1 6 "   i : t y p e = " d 1 p 1 : M D M P r o p e r t y " > < d 1 p 1 : N a m e > _ 6 a 5 8 3 3 0 d _ 5 d 6 4 _ 4 3 5 a _ 9 e 4 2 _ 0 7 6 2 e 1 9 d d 4 5 6 < / d 1 p 1 : N a m e > < d 1 p 1 : P a r e n t   z : R e f = " i 3 1 1 3 " / > < d 1 p 1 : U U I D > 6 7 c 9 1 7 8 7 - 7 b 3 2 - 4 b 6 4 - 9 9 b 8 - 6 6 1 1 6 f d a 3 7 4 f < / d 1 p 1 : U U I D > < d 1 p 1 : C o n t a i n e r   z : R e f = " i 3 1 1 4 " / > < d 1 p 1 : V a l u e   i : t y p e = " d 1 : s t r i n g " > ' T 2 ' ! R 4 7 9 C 1 < / d 1 p 1 : V a l u e > < / d 2 : a n y T y p e > < / d 1 p 1 : _ e l e m e n t s > < d 1 p 1 : _ c o n t e x t C o l l e c t i o n s > < d 2 : K e y V a l u e O f a n y T y p e C o m p o n e n t C o l l e c t i o n O f a n y T y p e g W H h t R N j > < d 2 : K e y   z : R e f = " i 1 8 " / > < d 2 : V a l u e   z : I d = " i 3 1 1 7 " > < d 1 p 1 : U U I D > e b a 2 4 c 0 9 - e 2 6 1 - 4 1 d 0 - 8 a b 6 - 7 1 d 7 4 8 7 e b 9 8 4 < / d 1 p 1 : U U I D > < d 1 p 1 : _ e l e m e n t s > < d 2 : a n y T y p e   z : R e f = " i 3 1 1 5 " / > < d 2 : a n y T y p e   z : R e f = " i 3 1 1 6 " / > < / d 1 p 1 : _ e l e m e n t s > < / d 2 : V a l u e > < / d 2 : K e y V a l u e O f a n y T y p e C o m p o n e n t C o l l e c t i o n O f a n y T y p e g W H h t R N j > < / d 1 p 1 : _ c o n t e x t C o l l e c t i o n s > < / d 1 p 1 : _ p r o p e r t i e s > < d 1 p 1 : C o n t a i n e r   z : R e f = " i 3 0 5 2 " / > < d 1 p 1 : _ l a b e l s > < d 2 : K e y V a l u e O f s t r i n g a n y T y p e > < d 2 : K e y > L a b e l < / d 2 : K e y > < d 2 : V a l u e   z : I d = " i 3 1 1 8 "   i : t y p e = " d 1 p 1 : L a b e l " > < d 1 p 1 : P a r e n t   z : R e f = " i 3 1 1 3 " / > < d 1 p 1 : U U I D > 1 c b 8 1 c c 9 - f 1 b a - 4 4 0 d - 9 b 9 c - 3 2 8 e f d 4 1 2 8 7 0 < / d 1 p 1 : U U I D > < d 1 p 1 : _ t e x t s > < d 2 : K e y V a l u e O f L a b e l . T e x t K e y s t r i n g _ S R k x G n 9 d > < d 2 : K e y > < d 1 p 1 : C o n t e x t   z : R e f = " i 1 8 " / > < d 1 p 1 : L a n g u a g e   z : R e f = " i 3 2 " / > < / d 2 : K e y > < d 2 : V a l u e > 3 . < / 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3 1 1 9 "   i : t y p e = " d 1 p 1 : E l e m e n t " > < d 1 p 1 : N a m e > _ 4 & a m p ; 4 6 ; < / d 1 p 1 : N a m e > < d 1 p 1 : O b j e c t T y p e > E l e m e n t < / d 1 p 1 : O b j e c t T y p e > < d 1 p 1 : P a r e n t   z : R e f = " i 3 0 4 8 " / > < d 1 p 1 : U U I D > 4 6 7 e 4 9 0 3 - 2 d f 7 - 4 4 c f - b 0 0 d - c 6 c 2 0 9 7 0 d 1 b 4 < / d 1 p 1 : U U I D > < d 1 p 1 : _ p r o p e r t i e s   z : I d = " i 3 1 2 0 "   i : t y p e = " d 1 p 1 : M D M P r o p e r t i e s " > < d 1 p 1 : P a r e n t   z : R e f = " i 3 1 1 9 " / > < d 1 p 1 : U U I D > 3 e 5 9 e c b 3 - c e f 7 - 4 4 6 1 - 9 c 4 2 - d 5 3 e 2 9 6 6 3 7 5 d < / d 1 p 1 : U U I D > < d 1 p 1 : _ e l e m e n t s > < d 2 : a n y T y p e   z : I d = " i 3 1 2 1 "   i : t y p e = " d 1 p 1 : M D M P r o p e r t y " > < d 1 p 1 : N a m e > _ 3 f b 9 7 3 c c _ 6 d 5 4 _ 4 9 0 5 _ 9 c 6 c _ 1 e f 5 0 6 e 1 a 8 d e < / d 1 p 1 : N a m e > < d 1 p 1 : P a r e n t   z : R e f = " i 3 1 1 9 " / > < d 1 p 1 : U U I D > b 5 2 b e f 3 7 - 0 d 7 1 - 4 9 f 5 - 9 1 c e - 6 2 7 1 1 7 6 3 3 7 2 b < / d 1 p 1 : U U I D > < d 1 p 1 : C o n t a i n e r   z : R e f = " i 3 1 2 0 " / > < d 1 p 1 : V a l u e   i : t y p e = " d 1 : s t r i n g " > ' T 1 ' ! R 4 8 0 C 1 < / d 1 p 1 : V a l u e > < / d 2 : a n y T y p e > < d 2 : a n y T y p e   z : I d = " i 3 1 2 2 "   i : t y p e = " d 1 p 1 : M D M P r o p e r t y " > < d 1 p 1 : N a m e > _ 6 a 5 8 3 3 0 d _ 5 d 6 4 _ 4 3 5 a _ 9 e 4 2 _ 0 7 6 2 e 1 9 d d 4 5 6 < / d 1 p 1 : N a m e > < d 1 p 1 : P a r e n t   z : R e f = " i 3 1 1 9 " / > < d 1 p 1 : U U I D > 2 4 6 4 0 1 3 6 - a c d c - 4 d e 1 - 8 5 3 3 - f 8 b 4 c 0 6 5 8 2 a 3 < / d 1 p 1 : U U I D > < d 1 p 1 : C o n t a i n e r   z : R e f = " i 3 1 2 0 " / > < d 1 p 1 : V a l u e   i : t y p e = " d 1 : s t r i n g " > ' T 2 ' ! R 4 8 0 C 1 < / d 1 p 1 : V a l u e > < / d 2 : a n y T y p e > < / d 1 p 1 : _ e l e m e n t s > < d 1 p 1 : _ c o n t e x t C o l l e c t i o n s > < d 2 : K e y V a l u e O f a n y T y p e C o m p o n e n t C o l l e c t i o n O f a n y T y p e g W H h t R N j > < d 2 : K e y   z : R e f = " i 1 8 " / > < d 2 : V a l u e   z : I d = " i 3 1 2 3 " > < d 1 p 1 : U U I D > 9 9 2 d 9 5 8 8 - 6 7 f 1 - 4 0 4 1 - b 0 5 5 - c 5 a 5 3 6 e e 9 a c e < / d 1 p 1 : U U I D > < d 1 p 1 : _ e l e m e n t s > < d 2 : a n y T y p e   z : R e f = " i 3 1 2 1 " / > < d 2 : a n y T y p e   z : R e f = " i 3 1 2 2 " / > < / d 1 p 1 : _ e l e m e n t s > < / d 2 : V a l u e > < / d 2 : K e y V a l u e O f a n y T y p e C o m p o n e n t C o l l e c t i o n O f a n y T y p e g W H h t R N j > < / d 1 p 1 : _ c o n t e x t C o l l e c t i o n s > < / d 1 p 1 : _ p r o p e r t i e s > < d 1 p 1 : C o n t a i n e r   z : R e f = " i 3 0 5 2 " / > < d 1 p 1 : _ l a b e l s > < d 2 : K e y V a l u e O f s t r i n g a n y T y p e > < d 2 : K e y > L a b e l < / d 2 : K e y > < d 2 : V a l u e   z : I d = " i 3 1 2 4 "   i : t y p e = " d 1 p 1 : L a b e l " > < d 1 p 1 : P a r e n t   z : R e f = " i 3 1 1 9 " / > < d 1 p 1 : U U I D > c 7 4 e d 9 3 0 - f 3 2 9 - 4 5 9 d - a 5 e 2 - 8 c a 5 7 a f 1 b f 8 f < / d 1 p 1 : U U I D > < d 1 p 1 : _ t e x t s > < d 2 : K e y V a l u e O f L a b e l . T e x t K e y s t r i n g _ S R k x G n 9 d > < d 2 : K e y > < d 1 p 1 : C o n t e x t   z : R e f = " i 1 8 " / > < d 1 p 1 : L a n g u a g e   z : R e f = " i 3 2 " / > < / d 2 : K e y > < d 2 : V a l u e > 4 . < / 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3 1 2 5 "   i : t y p e = " d 1 p 1 : E l e m e n t " > < d 1 p 1 : N a m e > _ 5 & a m p ; 4 6 ; < / d 1 p 1 : N a m e > < d 1 p 1 : O b j e c t T y p e > E l e m e n t < / d 1 p 1 : O b j e c t T y p e > < d 1 p 1 : P a r e n t   z : R e f = " i 3 0 4 8 " / > < d 1 p 1 : U U I D > 8 9 b 9 b 8 1 8 - 7 f 2 4 - 4 f 3 0 - a 0 7 f - a b b 4 0 2 2 0 0 9 6 b < / d 1 p 1 : U U I D > < d 1 p 1 : _ p r o p e r t i e s   z : I d = " i 3 1 2 6 "   i : t y p e = " d 1 p 1 : M D M P r o p e r t i e s " > < d 1 p 1 : P a r e n t   z : R e f = " i 3 1 2 5 " / > < d 1 p 1 : U U I D > 3 c 9 9 b e 8 0 - b e e 5 - 4 3 3 8 - b a 5 2 - 5 e 8 c f c 4 b b 5 9 a < / d 1 p 1 : U U I D > < d 1 p 1 : _ e l e m e n t s > < d 2 : a n y T y p e   z : I d = " i 3 1 2 7 "   i : t y p e = " d 1 p 1 : M D M P r o p e r t y " > < d 1 p 1 : N a m e > _ 3 f b 9 7 3 c c _ 6 d 5 4 _ 4 9 0 5 _ 9 c 6 c _ 1 e f 5 0 6 e 1 a 8 d e < / d 1 p 1 : N a m e > < d 1 p 1 : P a r e n t   z : R e f = " i 3 1 2 5 " / > < d 1 p 1 : U U I D > f 1 7 a d 6 7 f - a 8 a 4 - 4 c c 3 - 8 c c e - 6 9 f c c a 4 0 6 7 c f < / d 1 p 1 : U U I D > < d 1 p 1 : C o n t a i n e r   z : R e f = " i 3 1 2 6 " / > < d 1 p 1 : V a l u e   i : t y p e = " d 1 : s t r i n g " > ' T 1 ' ! R 4 8 1 C 1 < / d 1 p 1 : V a l u e > < / d 2 : a n y T y p e > < d 2 : a n y T y p e   z : I d = " i 3 1 2 8 "   i : t y p e = " d 1 p 1 : M D M P r o p e r t y " > < d 1 p 1 : N a m e > _ 6 a 5 8 3 3 0 d _ 5 d 6 4 _ 4 3 5 a _ 9 e 4 2 _ 0 7 6 2 e 1 9 d d 4 5 6 < / d 1 p 1 : N a m e > < d 1 p 1 : P a r e n t   z : R e f = " i 3 1 2 5 " / > < d 1 p 1 : U U I D > 5 6 0 6 f 9 8 7 - a 9 4 4 - 4 1 c b - a f 2 7 - 7 b 4 6 1 d 8 0 7 1 c f < / d 1 p 1 : U U I D > < d 1 p 1 : C o n t a i n e r   z : R e f = " i 3 1 2 6 " / > < d 1 p 1 : V a l u e   i : t y p e = " d 1 : s t r i n g " > ' T 2 ' ! R 4 8 1 C 1 < / d 1 p 1 : V a l u e > < / d 2 : a n y T y p e > < / d 1 p 1 : _ e l e m e n t s > < d 1 p 1 : _ c o n t e x t C o l l e c t i o n s > < d 2 : K e y V a l u e O f a n y T y p e C o m p o n e n t C o l l e c t i o n O f a n y T y p e g W H h t R N j > < d 2 : K e y   z : R e f = " i 1 8 " / > < d 2 : V a l u e   z : I d = " i 3 1 2 9 " > < d 1 p 1 : U U I D > 5 5 9 2 2 9 2 c - 2 a 0 7 - 4 f 3 c - 9 d 4 5 - 8 f f e c 2 8 9 8 0 f 8 < / d 1 p 1 : U U I D > < d 1 p 1 : _ e l e m e n t s > < d 2 : a n y T y p e   z : R e f = " i 3 1 2 7 " / > < d 2 : a n y T y p e   z : R e f = " i 3 1 2 8 " / > < / d 1 p 1 : _ e l e m e n t s > < / d 2 : V a l u e > < / d 2 : K e y V a l u e O f a n y T y p e C o m p o n e n t C o l l e c t i o n O f a n y T y p e g W H h t R N j > < / d 1 p 1 : _ c o n t e x t C o l l e c t i o n s > < / d 1 p 1 : _ p r o p e r t i e s > < d 1 p 1 : C o n t a i n e r   z : R e f = " i 3 0 5 2 " / > < d 1 p 1 : _ l a b e l s > < d 2 : K e y V a l u e O f s t r i n g a n y T y p e > < d 2 : K e y > L a b e l < / d 2 : K e y > < d 2 : V a l u e   z : I d = " i 3 1 3 0 "   i : t y p e = " d 1 p 1 : L a b e l " > < d 1 p 1 : P a r e n t   z : R e f = " i 3 1 2 5 " / > < d 1 p 1 : U U I D > 2 5 3 8 4 d 5 e - 9 e b 4 - 4 1 8 5 - a e 6 e - f c 7 f f f b e b 4 a d < / d 1 p 1 : U U I D > < d 1 p 1 : _ t e x t s > < d 2 : K e y V a l u e O f L a b e l . T e x t K e y s t r i n g _ S R k x G n 9 d > < d 2 : K e y > < d 1 p 1 : C o n t e x t   z : R e f = " i 1 8 " / > < d 1 p 1 : L a n g u a g e   z : R e f = " i 3 2 " / > < / d 2 : K e y > < d 2 : V a l u e > 5 . < / 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3 1 3 1 "   i : t y p e = " d 1 p 1 : E l e m e n t " > < d 1 p 1 : N a m e > _ 6 & a m p ; 4 6 ; < / d 1 p 1 : N a m e > < d 1 p 1 : O b j e c t T y p e > E l e m e n t < / d 1 p 1 : O b j e c t T y p e > < d 1 p 1 : P a r e n t   z : R e f = " i 3 0 4 8 " / > < d 1 p 1 : U U I D > 7 1 f d 5 f 3 8 - 0 e a 1 - 4 a 3 3 - a d 6 0 - 3 5 f 8 7 2 2 c 8 2 3 f < / d 1 p 1 : U U I D > < d 1 p 1 : _ p r o p e r t i e s   z : I d = " i 3 1 3 2 "   i : t y p e = " d 1 p 1 : M D M P r o p e r t i e s " > < d 1 p 1 : P a r e n t   z : R e f = " i 3 1 3 1 " / > < d 1 p 1 : U U I D > 2 5 8 c 3 6 3 a - 6 5 3 5 - 4 9 9 5 - b b 9 9 - 5 a 7 d e 6 3 8 e e 3 7 < / d 1 p 1 : U U I D > < d 1 p 1 : _ e l e m e n t s > < d 2 : a n y T y p e   z : I d = " i 3 1 3 3 "   i : t y p e = " d 1 p 1 : M D M P r o p e r t y " > < d 1 p 1 : N a m e > _ 3 f b 9 7 3 c c _ 6 d 5 4 _ 4 9 0 5 _ 9 c 6 c _ 1 e f 5 0 6 e 1 a 8 d e < / d 1 p 1 : N a m e > < d 1 p 1 : P a r e n t   z : R e f = " i 3 1 3 1 " / > < d 1 p 1 : U U I D > 5 5 6 1 1 f 7 2 - 3 a d 9 - 4 1 6 1 - 8 c e f - 0 2 f e e 4 8 c 4 c 7 7 < / d 1 p 1 : U U I D > < d 1 p 1 : C o n t a i n e r   z : R e f = " i 3 1 3 2 " / > < d 1 p 1 : V a l u e   i : t y p e = " d 1 : s t r i n g " > ' T 1 ' ! R 4 8 2 C 1 < / d 1 p 1 : V a l u e > < / d 2 : a n y T y p e > < d 2 : a n y T y p e   z : I d = " i 3 1 3 4 "   i : t y p e = " d 1 p 1 : M D M P r o p e r t y " > < d 1 p 1 : N a m e > _ 6 a 5 8 3 3 0 d _ 5 d 6 4 _ 4 3 5 a _ 9 e 4 2 _ 0 7 6 2 e 1 9 d d 4 5 6 < / d 1 p 1 : N a m e > < d 1 p 1 : P a r e n t   z : R e f = " i 3 1 3 1 " / > < d 1 p 1 : U U I D > a 1 2 7 4 f 9 b - 4 9 2 1 - 4 9 0 7 - b 0 e 7 - 1 d d 8 6 8 8 9 f 9 e 8 < / d 1 p 1 : U U I D > < d 1 p 1 : C o n t a i n e r   z : R e f = " i 3 1 3 2 " / > < d 1 p 1 : V a l u e   i : t y p e = " d 1 : s t r i n g " > ' T 2 ' ! R 4 8 2 C 1 < / d 1 p 1 : V a l u e > < / d 2 : a n y T y p e > < / d 1 p 1 : _ e l e m e n t s > < d 1 p 1 : _ c o n t e x t C o l l e c t i o n s > < d 2 : K e y V a l u e O f a n y T y p e C o m p o n e n t C o l l e c t i o n O f a n y T y p e g W H h t R N j > < d 2 : K e y   z : R e f = " i 1 8 " / > < d 2 : V a l u e   z : I d = " i 3 1 3 5 " > < d 1 p 1 : U U I D > 7 8 f 7 d b a 1 - d 5 7 d - 4 2 0 1 - 9 8 a 3 - 3 f f a 7 d 7 6 8 a 3 5 < / d 1 p 1 : U U I D > < d 1 p 1 : _ e l e m e n t s > < d 2 : a n y T y p e   z : R e f = " i 3 1 3 3 " / > < d 2 : a n y T y p e   z : R e f = " i 3 1 3 4 " / > < / d 1 p 1 : _ e l e m e n t s > < / d 2 : V a l u e > < / d 2 : K e y V a l u e O f a n y T y p e C o m p o n e n t C o l l e c t i o n O f a n y T y p e g W H h t R N j > < / d 1 p 1 : _ c o n t e x t C o l l e c t i o n s > < / d 1 p 1 : _ p r o p e r t i e s > < d 1 p 1 : C o n t a i n e r   z : R e f = " i 3 0 5 2 " / > < d 1 p 1 : _ l a b e l s > < d 2 : K e y V a l u e O f s t r i n g a n y T y p e > < d 2 : K e y > L a b e l < / d 2 : K e y > < d 2 : V a l u e   z : I d = " i 3 1 3 6 "   i : t y p e = " d 1 p 1 : L a b e l " > < d 1 p 1 : P a r e n t   z : R e f = " i 3 1 3 1 " / > < d 1 p 1 : U U I D > b 3 4 8 6 7 5 f - c e a d - 4 9 2 8 - b b 4 4 - 8 7 3 9 6 8 f b f 1 2 6 < / d 1 p 1 : U U I D > < d 1 p 1 : _ t e x t s > < d 2 : K e y V a l u e O f L a b e l . T e x t K e y s t r i n g _ S R k x G n 9 d > < d 2 : K e y > < d 1 p 1 : C o n t e x t   z : R e f = " i 1 8 " / > < d 1 p 1 : L a n g u a g e   z : R e f = " i 3 2 " / > < / d 2 : K e y > < d 2 : V a l u e > 6 . < / 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3 1 3 7 "   i : t y p e = " d 1 p 1 : E l e m e n t " > < d 1 p 1 : N a m e > _ 7 & a m p ; 4 6 ; < / d 1 p 1 : N a m e > < d 1 p 1 : O b j e c t T y p e > E l e m e n t < / d 1 p 1 : O b j e c t T y p e > < d 1 p 1 : P a r e n t   z : R e f = " i 3 0 4 8 " / > < d 1 p 1 : U U I D > 3 f 3 c 8 9 3 d - 6 8 7 5 - 4 9 e 1 - a 4 b e - 3 2 6 a 9 a 9 d 2 9 f 4 < / d 1 p 1 : U U I D > < d 1 p 1 : _ p r o p e r t i e s   z : I d = " i 3 1 3 8 "   i : t y p e = " d 1 p 1 : M D M P r o p e r t i e s " > < d 1 p 1 : P a r e n t   z : R e f = " i 3 1 3 7 " / > < d 1 p 1 : U U I D > b 6 4 a 5 d e 4 - b 3 1 c - 4 b 0 d - 9 b 2 9 - 2 4 2 0 5 a 8 4 f 0 3 3 < / d 1 p 1 : U U I D > < d 1 p 1 : _ e l e m e n t s > < d 2 : a n y T y p e   z : I d = " i 3 1 3 9 "   i : t y p e = " d 1 p 1 : M D M P r o p e r t y " > < d 1 p 1 : N a m e > _ 3 f b 9 7 3 c c _ 6 d 5 4 _ 4 9 0 5 _ 9 c 6 c _ 1 e f 5 0 6 e 1 a 8 d e < / d 1 p 1 : N a m e > < d 1 p 1 : P a r e n t   z : R e f = " i 3 1 3 7 " / > < d 1 p 1 : U U I D > c d 1 6 0 a 2 c - 2 5 2 4 - 4 0 1 9 - 8 0 c 3 - 2 b f e 9 2 6 d 9 a 6 6 < / d 1 p 1 : U U I D > < d 1 p 1 : C o n t a i n e r   z : R e f = " i 3 1 3 8 " / > < d 1 p 1 : V a l u e   i : t y p e = " d 1 : s t r i n g " > ' T 1 ' ! R 4 8 3 C 1 < / d 1 p 1 : V a l u e > < / d 2 : a n y T y p e > < d 2 : a n y T y p e   z : I d = " i 3 1 4 0 "   i : t y p e = " d 1 p 1 : M D M P r o p e r t y " > < d 1 p 1 : N a m e > _ 6 a 5 8 3 3 0 d _ 5 d 6 4 _ 4 3 5 a _ 9 e 4 2 _ 0 7 6 2 e 1 9 d d 4 5 6 < / d 1 p 1 : N a m e > < d 1 p 1 : P a r e n t   z : R e f = " i 3 1 3 7 " / > < d 1 p 1 : U U I D > a 0 0 a b 6 5 1 - 8 a 7 7 - 4 c d 0 - b b 9 e - 4 6 d 8 6 7 3 5 9 6 d 5 < / d 1 p 1 : U U I D > < d 1 p 1 : C o n t a i n e r   z : R e f = " i 3 1 3 8 " / > < d 1 p 1 : V a l u e   i : t y p e = " d 1 : s t r i n g " > ' T 2 ' ! R 4 8 3 C 1 < / d 1 p 1 : V a l u e > < / d 2 : a n y T y p e > < / d 1 p 1 : _ e l e m e n t s > < d 1 p 1 : _ c o n t e x t C o l l e c t i o n s > < d 2 : K e y V a l u e O f a n y T y p e C o m p o n e n t C o l l e c t i o n O f a n y T y p e g W H h t R N j > < d 2 : K e y   z : R e f = " i 1 8 " / > < d 2 : V a l u e   z : I d = " i 3 1 4 1 " > < d 1 p 1 : U U I D > a 7 5 d 2 b 2 e - 1 1 4 c - 4 a 7 e - 9 8 4 1 - 7 9 5 4 5 2 f 2 a 4 6 4 < / d 1 p 1 : U U I D > < d 1 p 1 : _ e l e m e n t s > < d 2 : a n y T y p e   z : R e f = " i 3 1 3 9 " / > < d 2 : a n y T y p e   z : R e f = " i 3 1 4 0 " / > < / d 1 p 1 : _ e l e m e n t s > < / d 2 : V a l u e > < / d 2 : K e y V a l u e O f a n y T y p e C o m p o n e n t C o l l e c t i o n O f a n y T y p e g W H h t R N j > < / d 1 p 1 : _ c o n t e x t C o l l e c t i o n s > < / d 1 p 1 : _ p r o p e r t i e s > < d 1 p 1 : C o n t a i n e r   z : R e f = " i 3 0 5 2 " / > < d 1 p 1 : _ l a b e l s > < d 2 : K e y V a l u e O f s t r i n g a n y T y p e > < d 2 : K e y > L a b e l < / d 2 : K e y > < d 2 : V a l u e   z : I d = " i 3 1 4 2 "   i : t y p e = " d 1 p 1 : L a b e l " > < d 1 p 1 : P a r e n t   z : R e f = " i 3 1 3 7 " / > < d 1 p 1 : U U I D > c 8 0 8 b 6 d 0 - e 5 a e - 4 7 7 7 - 9 4 f a - c c f 2 6 f 8 d 9 5 4 3 < / d 1 p 1 : U U I D > < d 1 p 1 : _ t e x t s > < d 2 : K e y V a l u e O f L a b e l . T e x t K e y s t r i n g _ S R k x G n 9 d > < d 2 : K e y > < d 1 p 1 : C o n t e x t   z : R e f = " i 1 8 " / > < d 1 p 1 : L a n g u a g e   z : R e f = " i 3 2 " / > < / d 2 : K e y > < d 2 : V a l u e > 7 . < / 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3 1 4 3 "   i : t y p e = " d 1 p 1 : E l e m e n t " > < d 1 p 1 : N a m e > _ 8 & a m p ; 4 6 ; < / d 1 p 1 : N a m e > < d 1 p 1 : O b j e c t T y p e > E l e m e n t < / d 1 p 1 : O b j e c t T y p e > < d 1 p 1 : P a r e n t   z : R e f = " i 3 0 4 8 " / > < d 1 p 1 : U U I D > 8 2 f 9 0 f f c - d b 7 d - 4 d 9 5 - a 4 2 b - c b 4 6 b 0 f c 4 8 8 2 < / d 1 p 1 : U U I D > < d 1 p 1 : _ p r o p e r t i e s   z : I d = " i 3 1 4 4 "   i : t y p e = " d 1 p 1 : M D M P r o p e r t i e s " > < d 1 p 1 : P a r e n t   z : R e f = " i 3 1 4 3 " / > < d 1 p 1 : U U I D > c 5 1 d 9 c a 2 - 3 f 3 8 - 4 4 4 a - a 1 a b - 5 8 2 1 a 0 d c 8 e 8 8 < / d 1 p 1 : U U I D > < d 1 p 1 : _ e l e m e n t s > < d 2 : a n y T y p e   z : I d = " i 3 1 4 5 "   i : t y p e = " d 1 p 1 : M D M P r o p e r t y " > < d 1 p 1 : N a m e > _ 3 f b 9 7 3 c c _ 6 d 5 4 _ 4 9 0 5 _ 9 c 6 c _ 1 e f 5 0 6 e 1 a 8 d e < / d 1 p 1 : N a m e > < d 1 p 1 : P a r e n t   z : R e f = " i 3 1 4 3 " / > < d 1 p 1 : U U I D > e c 7 b 9 e 6 f - 5 3 4 4 - 4 3 b b - a b 1 6 - c 5 1 a d d 4 4 a 0 b 1 < / d 1 p 1 : U U I D > < d 1 p 1 : C o n t a i n e r   z : R e f = " i 3 1 4 4 " / > < d 1 p 1 : V a l u e   i : t y p e = " d 1 : s t r i n g " > ' T 1 ' ! R 4 8 4 C 1 < / d 1 p 1 : V a l u e > < / d 2 : a n y T y p e > < d 2 : a n y T y p e   z : I d = " i 3 1 4 6 "   i : t y p e = " d 1 p 1 : M D M P r o p e r t y " > < d 1 p 1 : N a m e > _ 6 a 5 8 3 3 0 d _ 5 d 6 4 _ 4 3 5 a _ 9 e 4 2 _ 0 7 6 2 e 1 9 d d 4 5 6 < / d 1 p 1 : N a m e > < d 1 p 1 : P a r e n t   z : R e f = " i 3 1 4 3 " / > < d 1 p 1 : U U I D > b d a 4 6 3 8 f - b 8 9 2 - 4 a 9 5 - b 4 1 d - 8 8 5 0 2 5 e 0 8 2 7 0 < / d 1 p 1 : U U I D > < d 1 p 1 : C o n t a i n e r   z : R e f = " i 3 1 4 4 " / > < d 1 p 1 : V a l u e   i : t y p e = " d 1 : s t r i n g " > ' T 2 ' ! R 4 8 4 C 1 < / d 1 p 1 : V a l u e > < / d 2 : a n y T y p e > < / d 1 p 1 : _ e l e m e n t s > < d 1 p 1 : _ c o n t e x t C o l l e c t i o n s > < d 2 : K e y V a l u e O f a n y T y p e C o m p o n e n t C o l l e c t i o n O f a n y T y p e g W H h t R N j > < d 2 : K e y   z : R e f = " i 1 8 " / > < d 2 : V a l u e   z : I d = " i 3 1 4 7 " > < d 1 p 1 : U U I D > 8 d c 5 3 6 e 9 - e 5 8 e - 4 0 f e - a b 6 e - 1 6 6 4 d f c f e 4 9 9 < / d 1 p 1 : U U I D > < d 1 p 1 : _ e l e m e n t s > < d 2 : a n y T y p e   z : R e f = " i 3 1 4 5 " / > < d 2 : a n y T y p e   z : R e f = " i 3 1 4 6 " / > < / d 1 p 1 : _ e l e m e n t s > < / d 2 : V a l u e > < / d 2 : K e y V a l u e O f a n y T y p e C o m p o n e n t C o l l e c t i o n O f a n y T y p e g W H h t R N j > < / d 1 p 1 : _ c o n t e x t C o l l e c t i o n s > < / d 1 p 1 : _ p r o p e r t i e s > < d 1 p 1 : C o n t a i n e r   z : R e f = " i 3 0 5 2 " / > < d 1 p 1 : _ l a b e l s > < d 2 : K e y V a l u e O f s t r i n g a n y T y p e > < d 2 : K e y > L a b e l < / d 2 : K e y > < d 2 : V a l u e   z : I d = " i 3 1 4 8 "   i : t y p e = " d 1 p 1 : L a b e l " > < d 1 p 1 : P a r e n t   z : R e f = " i 3 1 4 3 " / > < d 1 p 1 : U U I D > 7 b 6 e 6 3 5 d - b b 9 e - 4 8 c b - a 5 7 b - 0 a b e e a c 4 1 b d 7 < / d 1 p 1 : U U I D > < d 1 p 1 : _ t e x t s > < d 2 : K e y V a l u e O f L a b e l . T e x t K e y s t r i n g _ S R k x G n 9 d > < d 2 : K e y > < d 1 p 1 : C o n t e x t   z : R e f = " i 1 8 " / > < d 1 p 1 : L a n g u a g e   z : R e f = " i 3 2 " / > < / d 2 : K e y > < d 2 : V a l u e > 8 . < / 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3 1 4 9 "   i : t y p e = " d 1 p 1 : E l e m e n t " > < d 1 p 1 : N a m e > _ 9 & a m p ; 4 6 ; < / d 1 p 1 : N a m e > < d 1 p 1 : O b j e c t T y p e > E l e m e n t < / d 1 p 1 : O b j e c t T y p e > < d 1 p 1 : P a r e n t   z : R e f = " i 3 0 4 8 " / > < d 1 p 1 : U U I D > 1 d c 3 f 7 c 9 - 6 a 1 6 - 4 e 3 c - 9 5 e 5 - d 5 c 1 1 4 5 4 6 f 1 e < / d 1 p 1 : U U I D > < d 1 p 1 : _ p r o p e r t i e s   z : I d = " i 3 1 5 0 "   i : t y p e = " d 1 p 1 : M D M P r o p e r t i e s " > < d 1 p 1 : P a r e n t   z : R e f = " i 3 1 4 9 " / > < d 1 p 1 : U U I D > c 7 9 a 0 6 3 3 - 3 3 8 c - 4 1 e e - a b 2 b - 0 e 1 7 3 7 c 5 3 f 0 6 < / d 1 p 1 : U U I D > < d 1 p 1 : _ e l e m e n t s > < d 2 : a n y T y p e   z : I d = " i 3 1 5 1 "   i : t y p e = " d 1 p 1 : M D M P r o p e r t y " > < d 1 p 1 : N a m e > _ 3 f b 9 7 3 c c _ 6 d 5 4 _ 4 9 0 5 _ 9 c 6 c _ 1 e f 5 0 6 e 1 a 8 d e < / d 1 p 1 : N a m e > < d 1 p 1 : P a r e n t   z : R e f = " i 3 1 4 9 " / > < d 1 p 1 : U U I D > 2 8 6 b b 0 d a - 9 0 8 7 - 4 6 5 9 - a 9 3 e - a 8 d c b 5 e f e 3 d f < / d 1 p 1 : U U I D > < d 1 p 1 : C o n t a i n e r   z : R e f = " i 3 1 5 0 " / > < d 1 p 1 : V a l u e   i : t y p e = " d 1 : s t r i n g " > ' T 1 ' ! R 4 8 5 C 1 < / d 1 p 1 : V a l u e > < / d 2 : a n y T y p e > < d 2 : a n y T y p e   z : I d = " i 3 1 5 2 "   i : t y p e = " d 1 p 1 : M D M P r o p e r t y " > < d 1 p 1 : N a m e > _ 6 a 5 8 3 3 0 d _ 5 d 6 4 _ 4 3 5 a _ 9 e 4 2 _ 0 7 6 2 e 1 9 d d 4 5 6 < / d 1 p 1 : N a m e > < d 1 p 1 : P a r e n t   z : R e f = " i 3 1 4 9 " / > < d 1 p 1 : U U I D > 1 9 e f 8 3 e b - 6 f 9 1 - 4 0 3 5 - a 9 c a - 5 f 6 5 2 e 3 7 8 d 5 9 < / d 1 p 1 : U U I D > < d 1 p 1 : C o n t a i n e r   z : R e f = " i 3 1 5 0 " / > < d 1 p 1 : V a l u e   i : t y p e = " d 1 : s t r i n g " > ' T 2 ' ! R 4 8 5 C 1 < / d 1 p 1 : V a l u e > < / d 2 : a n y T y p e > < / d 1 p 1 : _ e l e m e n t s > < d 1 p 1 : _ c o n t e x t C o l l e c t i o n s > < d 2 : K e y V a l u e O f a n y T y p e C o m p o n e n t C o l l e c t i o n O f a n y T y p e g W H h t R N j > < d 2 : K e y   z : R e f = " i 1 8 " / > < d 2 : V a l u e   z : I d = " i 3 1 5 3 " > < d 1 p 1 : U U I D > 4 9 b c 8 f 5 5 - 4 2 0 a - 4 0 a c - a 9 0 3 - 4 5 b 1 e e 4 9 b 6 d a < / d 1 p 1 : U U I D > < d 1 p 1 : _ e l e m e n t s > < d 2 : a n y T y p e   z : R e f = " i 3 1 5 1 " / > < d 2 : a n y T y p e   z : R e f = " i 3 1 5 2 " / > < / d 1 p 1 : _ e l e m e n t s > < / d 2 : V a l u e > < / d 2 : K e y V a l u e O f a n y T y p e C o m p o n e n t C o l l e c t i o n O f a n y T y p e g W H h t R N j > < / d 1 p 1 : _ c o n t e x t C o l l e c t i o n s > < / d 1 p 1 : _ p r o p e r t i e s > < d 1 p 1 : C o n t a i n e r   z : R e f = " i 3 0 5 2 " / > < d 1 p 1 : _ l a b e l s > < d 2 : K e y V a l u e O f s t r i n g a n y T y p e > < d 2 : K e y > L a b e l < / d 2 : K e y > < d 2 : V a l u e   z : I d = " i 3 1 5 4 "   i : t y p e = " d 1 p 1 : L a b e l " > < d 1 p 1 : P a r e n t   z : R e f = " i 3 1 4 9 " / > < d 1 p 1 : U U I D > 6 0 5 a 3 a 6 7 - 1 7 c b - 4 3 c e - a f 3 4 - 1 a 1 9 6 b e d e 2 7 d < / d 1 p 1 : U U I D > < d 1 p 1 : _ t e x t s > < d 2 : K e y V a l u e O f L a b e l . T e x t K e y s t r i n g _ S R k x G n 9 d > < d 2 : K e y > < d 1 p 1 : C o n t e x t   z : R e f = " i 1 8 " / > < d 1 p 1 : L a n g u a g e   z : R e f = " i 3 2 " / > < / d 2 : K e y > < d 2 : V a l u e > 9 . < / 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3 1 5 5 "   i : t y p e = " d 1 p 1 : E l e m e n t " > < d 1 p 1 : N a m e > _ 1 0 & a m p ; 4 6 ; < / d 1 p 1 : N a m e > < d 1 p 1 : O b j e c t T y p e > E l e m e n t < / d 1 p 1 : O b j e c t T y p e > < d 1 p 1 : P a r e n t   z : R e f = " i 3 0 4 8 " / > < d 1 p 1 : U U I D > 8 8 3 8 f 3 7 1 - 6 1 a c - 4 d 8 3 - 9 a b a - 7 0 a 1 1 c b 9 3 e 3 8 < / d 1 p 1 : U U I D > < d 1 p 1 : _ p r o p e r t i e s   z : I d = " i 3 1 5 6 "   i : t y p e = " d 1 p 1 : M D M P r o p e r t i e s " > < d 1 p 1 : P a r e n t   z : R e f = " i 3 1 5 5 " / > < d 1 p 1 : U U I D > d 8 4 c 7 b 6 6 - 4 0 1 1 - 4 b 7 e - 8 e 4 f - f 5 e 4 3 1 1 d 2 8 5 a < / d 1 p 1 : U U I D > < d 1 p 1 : _ e l e m e n t s > < d 2 : a n y T y p e   z : I d = " i 3 1 5 7 "   i : t y p e = " d 1 p 1 : M D M P r o p e r t y " > < d 1 p 1 : N a m e > _ 3 f b 9 7 3 c c _ 6 d 5 4 _ 4 9 0 5 _ 9 c 6 c _ 1 e f 5 0 6 e 1 a 8 d e < / d 1 p 1 : N a m e > < d 1 p 1 : P a r e n t   z : R e f = " i 3 1 5 5 " / > < d 1 p 1 : U U I D > f d e c 8 c 3 c - 7 8 9 b - 4 1 a 3 - 9 3 d a - 6 b 5 1 f 1 9 6 4 7 5 5 < / d 1 p 1 : U U I D > < d 1 p 1 : C o n t a i n e r   z : R e f = " i 3 1 5 6 " / > < d 1 p 1 : V a l u e   i : t y p e = " d 1 : s t r i n g " > ' T 1 ' ! R 4 8 6 C 1 < / d 1 p 1 : V a l u e > < / d 2 : a n y T y p e > < d 2 : a n y T y p e   z : I d = " i 3 1 5 8 "   i : t y p e = " d 1 p 1 : M D M P r o p e r t y " > < d 1 p 1 : N a m e > _ 6 a 5 8 3 3 0 d _ 5 d 6 4 _ 4 3 5 a _ 9 e 4 2 _ 0 7 6 2 e 1 9 d d 4 5 6 < / d 1 p 1 : N a m e > < d 1 p 1 : P a r e n t   z : R e f = " i 3 1 5 5 " / > < d 1 p 1 : U U I D > 5 4 f 4 8 d 5 3 - 6 f 5 a - 4 8 3 6 - 8 2 b 6 - 2 d 3 7 4 d 9 2 f b 8 4 < / d 1 p 1 : U U I D > < d 1 p 1 : C o n t a i n e r   z : R e f = " i 3 1 5 6 " / > < d 1 p 1 : V a l u e   i : t y p e = " d 1 : s t r i n g " > ' T 2 ' ! R 4 8 6 C 1 < / d 1 p 1 : V a l u e > < / d 2 : a n y T y p e > < / d 1 p 1 : _ e l e m e n t s > < d 1 p 1 : _ c o n t e x t C o l l e c t i o n s > < d 2 : K e y V a l u e O f a n y T y p e C o m p o n e n t C o l l e c t i o n O f a n y T y p e g W H h t R N j > < d 2 : K e y   z : R e f = " i 1 8 " / > < d 2 : V a l u e   z : I d = " i 3 1 5 9 " > < d 1 p 1 : U U I D > 7 7 1 8 7 9 2 5 - 6 5 5 b - 4 2 b 9 - a b 9 c - 7 0 2 e f c 7 4 2 2 e 0 < / d 1 p 1 : U U I D > < d 1 p 1 : _ e l e m e n t s > < d 2 : a n y T y p e   z : R e f = " i 3 1 5 7 " / > < d 2 : a n y T y p e   z : R e f = " i 3 1 5 8 " / > < / d 1 p 1 : _ e l e m e n t s > < / d 2 : V a l u e > < / d 2 : K e y V a l u e O f a n y T y p e C o m p o n e n t C o l l e c t i o n O f a n y T y p e g W H h t R N j > < / d 1 p 1 : _ c o n t e x t C o l l e c t i o n s > < / d 1 p 1 : _ p r o p e r t i e s > < d 1 p 1 : C o n t a i n e r   z : R e f = " i 3 0 5 2 " / > < d 1 p 1 : _ l a b e l s > < d 2 : K e y V a l u e O f s t r i n g a n y T y p e > < d 2 : K e y > L a b e l < / d 2 : K e y > < d 2 : V a l u e   z : I d = " i 3 1 6 0 "   i : t y p e = " d 1 p 1 : L a b e l " > < d 1 p 1 : P a r e n t   z : R e f = " i 3 1 5 5 " / > < d 1 p 1 : U U I D > f 5 9 2 b 0 e 5 - 2 b 4 a - 4 4 e f - 8 d f 1 - 5 d f 7 8 f 8 8 5 5 9 8 < / d 1 p 1 : U U I D > < d 1 p 1 : _ t e x t s > < d 2 : K e y V a l u e O f L a b e l . T e x t K e y s t r i n g _ S R k x G n 9 d > < d 2 : K e y > < d 1 p 1 : C o n t e x t   z : R e f = " i 1 8 " / > < d 1 p 1 : L a n g u a g e   z : R e f = " i 3 2 " / > < / d 2 : K e y > < d 2 : V a l u e > 1 0 . < / 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T y p e > A n a l y s i s C a t e g o r y < / d 1 p 1 : T y p e > < d 1 p 1 : _ n a t i v e V a l u e > < d 1 p 1 : _ c o n t e x t P r o p e r t i e s > < d 2 : K e y V a l u e O f a n y T y p e a n y T y p e > < d 2 : K e y   z : R e f = " i 1 8 " / > < d 2 : V a l u e   i : n i l = " t r u e " / > < / d 2 : K e y V a l u e O f a n y T y p e a n y T y p e > < / d 1 p 1 : _ c o n t e x t P r o p e r t i e s > < d 1 p 1 : _ d o c u m e n t   z : R e f = " i 1 4 " / > < / d 1 p 1 : _ n a t i v e V a l u e > < / d 2 : a n y T y p e > < d 2 : a n y T y p e   z : I d = " i 3 1 6 1 "   i : t y p e = " d 1 p 1 : E l e m e n t " > < d 1 p 1 : N a m e > M o y e n n e < / d 1 p 1 : N a m e > < d 1 p 1 : O b j e c t T y p e > E l e m e n t < / d 1 p 1 : O b j e c t T y p e > < d 1 p 1 : P a r e n t   z : R e f = " i 3 0 4 8 " / > < d 1 p 1 : U U I D > 1 9 6 0 9 d c 9 - 3 5 f d - 4 e 9 c - 9 b 2 6 - f 4 5 4 1 4 e 7 9 7 a 9 < / d 1 p 1 : U U I D > < d 1 p 1 : _ p r o p e r t i e s   z : I d = " i 3 1 6 2 "   i : t y p e = " d 1 p 1 : M D M P r o p e r t i e s " > < d 1 p 1 : P a r e n t   z : R e f = " i 3 1 6 1 " / > < d 1 p 1 : U U I D > 3 c b f 2 e f a - d c 8 5 - 4 d 3 d - b e 5 0 - e 1 0 8 2 f a d 5 9 1 0 < / d 1 p 1 : U U I D > < d 1 p 1 : _ e l e m e n t s > < d 2 : a n y T y p e   z : I d = " i 3 1 6 3 "   i : t y p e = " d 1 p 1 : M D M P r o p e r t y " > < d 1 p 1 : N a m e > _ 3 f b 9 7 3 c c _ 6 d 5 4 _ 4 9 0 5 _ 9 c 6 c _ 1 e f 5 0 6 e 1 a 8 d e < / d 1 p 1 : N a m e > < d 1 p 1 : P a r e n t   z : R e f = " i 3 1 6 1 " / > < d 1 p 1 : U U I D > 2 d 3 b 1 9 5 d - 9 6 3 4 - 4 c 8 9 - 9 7 0 5 - f d 6 b 2 c c d 6 1 2 d < / d 1 p 1 : U U I D > < d 1 p 1 : C o n t a i n e r   z : R e f = " i 3 1 6 2 " / > < d 1 p 1 : V a l u e   i : t y p e = " d 1 : s t r i n g " > ' T 1 ' ! R 4 8 8 C 1 < / d 1 p 1 : V a l u e > < / d 2 : a n y T y p e > < d 2 : a n y T y p e   z : I d = " i 3 1 6 4 "   i : t y p e = " d 1 p 1 : M D M P r o p e r t y " > < d 1 p 1 : N a m e > _ 6 a 5 8 3 3 0 d _ 5 d 6 4 _ 4 3 5 a _ 9 e 4 2 _ 0 7 6 2 e 1 9 d d 4 5 6 < / d 1 p 1 : N a m e > < d 1 p 1 : P a r e n t   z : R e f = " i 3 1 6 1 " / > < d 1 p 1 : U U I D > 1 9 7 8 c a c c - 6 b 8 8 - 4 4 9 8 - b 0 5 5 - 2 5 1 9 d 6 6 c c f 6 5 < / d 1 p 1 : U U I D > < d 1 p 1 : C o n t a i n e r   z : R e f = " i 3 1 6 2 " / > < d 1 p 1 : V a l u e   i : t y p e = " d 1 : s t r i n g " > ' T 2 ' ! R 4 8 8 C 1 < / d 1 p 1 : V a l u e > < / d 2 : a n y T y p e > < / d 1 p 1 : _ e l e m e n t s > < d 1 p 1 : _ c o n t e x t C o l l e c t i o n s > < d 2 : K e y V a l u e O f a n y T y p e C o m p o n e n t C o l l e c t i o n O f a n y T y p e g W H h t R N j > < d 2 : K e y   z : R e f = " i 1 8 " / > < d 2 : V a l u e   z : I d = " i 3 1 6 5 " > < d 1 p 1 : U U I D > 7 e 7 4 2 c d c - f 2 b 6 - 4 f a 6 - b 9 c f - 4 1 7 4 1 3 8 b 8 0 9 b < / d 1 p 1 : U U I D > < d 1 p 1 : _ e l e m e n t s > < d 2 : a n y T y p e   z : R e f = " i 3 1 6 3 " / > < d 2 : a n y T y p e   z : R e f = " i 3 1 6 4 " / > < / d 1 p 1 : _ e l e m e n t s > < / d 2 : V a l u e > < / d 2 : K e y V a l u e O f a n y T y p e C o m p o n e n t C o l l e c t i o n O f a n y T y p e g W H h t R N j > < / d 1 p 1 : _ c o n t e x t C o l l e c t i o n s > < / d 1 p 1 : _ p r o p e r t i e s > < d 1 p 1 : C o n t a i n e r   z : R e f = " i 3 0 5 2 " / > < d 1 p 1 : _ l a b e l s > < d 2 : K e y V a l u e O f s t r i n g a n y T y p e > < d 2 : K e y > L a b e l < / d 2 : K e y > < d 2 : V a l u e   z : I d = " i 3 1 6 6 "   i : t y p e = " d 1 p 1 : L a b e l " > < d 1 p 1 : P a r e n t   z : R e f = " i 3 1 6 1 " / > < d 1 p 1 : U U I D > 7 2 5 0 b d 8 8 - 7 f e 6 - 4 d a 2 - 9 e a 0 - 2 b 6 e 9 d e d a d 7 1 < / d 1 p 1 : U U I D > < d 1 p 1 : _ t e x t s > < d 2 : K e y V a l u e O f L a b e l . T e x t K e y s t r i n g _ S R k x G n 9 d > < d 2 : K e y > < d 1 p 1 : C o n t e x t   z : R e f = " i 1 8 " / > < d 1 p 1 : L a n g u a g e   z : R e f = " i 3 2 " / > < / d 2 : K e y > < d 2 : V a l u e > M o y e n n e 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_ n a t i v e V a l u e > < d 1 p 1 : _ c o n t e x t P r o p e r t i e s > < d 2 : K e y V a l u e O f a n y T y p e a n y T y p e > < d 2 : K e y   z : R e f = " i 1 8 " / > < d 2 : V a l u e   i : n i l = " t r u e " / > < / d 2 : K e y V a l u e O f a n y T y p e a n y T y p e > < / d 1 p 1 : _ c o n t e x t P r o p e r t i e s > < d 1 p 1 : _ d o c u m e n t   z : R e f = " i 1 4 " / > < / d 1 p 1 : _ n a t i v e V a l u e > < / d 2 : a n y T y p e > < / d 1 p 1 : _ e l e m e n t s > < d 1 p 1 : _ c o n t e x t C o l l e c t i o n s > < d 2 : K e y V a l u e O f a n y T y p e C o m p o n e n t C o l l e c t i o n O f a n y T y p e g W H h t R N j > < d 2 : K e y   z : R e f = " i 1 8 " / > < d 2 : V a l u e   z : I d = " i 3 1 6 7 " > < d 1 p 1 : U U I D > 5 7 3 6 3 1 b c - 9 5 f 5 - 4 d 7 d - b 1 1 0 - 6 1 6 c b e 2 a 6 e c a < / d 1 p 1 : U U I D > < d 1 p 1 : _ e l e m e n t s > < d 2 : a n y T y p e   z : R e f = " i 3 0 5 3 " / > < d 2 : a n y T y p e   z : R e f = " i 3 0 5 9 " / > < d 2 : a n y T y p e   z : R e f = " i 3 0 6 5 " / > < d 2 : a n y T y p e   z : R e f = " i 3 0 7 1 " / > < d 2 : a n y T y p e   z : R e f = " i 3 0 7 7 " / > < d 2 : a n y T y p e   z : R e f = " i 3 0 8 3 " / > < d 2 : a n y T y p e   z : R e f = " i 3 0 8 9 " / > < d 2 : a n y T y p e   z : R e f = " i 3 0 9 5 " / > < d 2 : a n y T y p e   z : R e f = " i 3 1 0 1 " / > < d 2 : a n y T y p e   z : R e f = " i 3 1 0 7 " / > < d 2 : a n y T y p e   z : R e f = " i 3 1 1 3 " / > < d 2 : a n y T y p e   z : R e f = " i 3 1 1 9 " / > < d 2 : a n y T y p e   z : R e f = " i 3 1 2 5 " / > < d 2 : a n y T y p e   z : R e f = " i 3 1 3 1 " / > < d 2 : a n y T y p e   z : R e f = " i 3 1 3 7 " / > < d 2 : a n y T y p e   z : R e f = " i 3 1 4 3 " / > < d 2 : a n y T y p e   z : R e f = " i 3 1 4 9 " / > < d 2 : a n y T y p e   z : R e f = " i 3 1 5 5 " / > < d 2 : a n y T y p e   z : R e f = " i 3 1 6 1 " / > < / d 1 p 1 : _ e l e m e n t s > < / d 2 : V a l u e > < / d 2 : K e y V a l u e O f a n y T y p e C o m p o n e n t C o l l e c t i o n O f a n y T y p e g W H h t R N j > < / d 1 p 1 : _ c o n t e x t C o l l e c t i o n s > < / d 1 p 1 : _ e l e m e n t s > < d 1 p 1 : _ t e m p l a t e > < d 1 p 1 : _ c o n t e x t P r o p e r t i e s > < d 2 : K e y V a l u e O f a n y T y p e a n y T y p e > < d 2 : K e y   z : R e f = " i 1 8 " / > < d 2 : V a l u e   i : n i l = " t r u e " / > < / d 2 : K e y V a l u e O f a n y T y p e a n y T y p e > < / d 1 p 1 : _ c o n t e x t P r o p e r t i e s > < d 1 p 1 : _ d o c u m e n t   z : R e f = " i 1 4 " / > < / d 1 p 1 : _ t e m p l a t e > < / d 2 : a n y T y p e > < / d 1 p 1 : _ e l e m e n t s > < d 1 p 1 : _ c o n t e x t C o l l e c t i o n s > < d 2 : K e y V a l u e O f a n y T y p e C o m p o n e n t C o l l e c t i o n O f a n y T y p e g W H h t R N j > < d 2 : K e y   z : R e f = " i 1 8 " / > < d 2 : V a l u e   z : I d = " i 3 1 6 8 " > < d 1 p 1 : U U I D > 5 8 d 8 2 d b f - 1 8 0 2 - 4 5 5 a - a c 3 b - f 4 1 5 a 9 0 8 6 1 d b < / d 1 p 1 : U U I D > < d 1 p 1 : _ e l e m e n t s > < d 2 : a n y T y p e   z : R e f = " i 2 8 " / > < d 2 : a n y T y p e   z : R e f = " i 1 5 1 6 " / > < d 2 : a n y T y p e   z : R e f = " i 1 5 3 0 " / > < d 2 : a n y T y p e   z : R e f = " i 1 5 6 6 " / > < d 2 : a n y T y p e   z : R e f = " i 1 5 9 0 " / > < d 2 : a n y T y p e   z : R e f = " i 1 6 3 8 " / > < d 2 : a n y T y p e   z : R e f = " i 1 6 8 8 " / > < d 2 : a n y T y p e   z : R e f = " i 1 7 5 4 " / > < d 2 : a n y T y p e   z : R e f = " i 1 7 9 6 " / > < d 2 : a n y T y p e   z : R e f = " i 2 0 3 0 " / > < d 2 : a n y T y p e   z : R e f = " i 2 0 5 4 " / > < d 2 : a n y T y p e   z : R e f = " i 2 2 9 2 " / > < d 2 : a n y T y p e   z : R e f = " i 2 3 1 6 " / > < d 2 : a n y T y p e   z : R e f = " i 2 3 4 6 " / > < d 2 : a n y T y p e   z : R e f = " i 2 3 7 6 " / > < d 2 : a n y T y p e   z : R e f = " i 2 4 0 6 " / > < d 2 : a n y T y p e   z : R e f = " i 2 4 5 4 " / > < d 2 : a n y T y p e   z : R e f = " i 2 5 0 2 " / > < d 2 : a n y T y p e   z : R e f = " i 2 5 5 0 " / > < d 2 : a n y T y p e   z : R e f = " i 2 5 9 8 " / > < d 2 : a n y T y p e   z : R e f = " i 2 6 4 6 " / > < d 2 : a n y T y p e   z : R e f = " i 2 6 9 4 " / > < d 2 : a n y T y p e   z : R e f = " i 2 7 4 2 " / > < d 2 : a n y T y p e   z : R e f = " i 2 7 9 0 " / > < d 2 : a n y T y p e   z : R e f = " i 2 8 3 8 " / > < d 2 : a n y T y p e   z : R e f = " i 2 8 9 8 " / > < d 2 : a n y T y p e   z : R e f = " i 2 9 5 8 " / > < d 2 : a n y T y p e   z : R e f = " i 3 0 0 6 " / > < d 2 : a n y T y p e   z : R e f = " i 3 0 4 8 " / > < / d 1 p 1 : _ e l e m e n t s > < / d 2 : V a l u e > < / d 2 : K e y V a l u e O f a n y T y p e C o m p o n e n t C o l l e c t i o n O f a n y T y p e g W H h t R N j > < / d 1 p 1 : _ c o n t e x t C o l l e c t i o n s > < / d 1 p 1 : F i e l d s > < d 1 p 1 : A s s e m b l y V e r s i o n V a l u e > 1 . 2 . 0 . 0 < / d 1 p 1 : A s s e m b l y V e r s i o n V a l u e > < d 1 p 1 : C o n t e x t s   z : R e f = " i 1 9 " / > < d 1 p 1 : L a n g u a g e s   z : R e f = " i 3 3 " / > < d 1 p 1 : M D M P r o p e r t y D e f i n i t i o n s   z : I d = " i 3 1 6 9 "   i : t y p e = " d 1 p 1 : M D M P r o p e r t y D e f i n i t i o n s " > < d 1 p 1 : P a r e n t   z : R e f = " i 1 4 " / > < d 1 p 1 : U U I D > 6 a d 9 6 c 5 c - e c e 3 - 4 0 e 3 - 8 a 7 8 - 6 3 1 0 c 5 0 f 7 5 d 4 < / d 1 p 1 : U U I D > < d 1 p 1 : _ e l e m e n t s > < d 2 : a n y T y p e   z : I d = " i 3 1 7 0 "   i : t y p e = " d 1 p 1 : M D M P r o p e r t y D e f i n i t i o n " > < d 1 p 1 : N a m e > D a t a S o u r c e T y p e T y p e < / d 1 p 1 : N a m e > < d 1 p 1 : P a r e n t   z : R e f = " i 1 4 " / > < d 1 p 1 : U U I D > 3 3 1 2 d e a 8 - b 8 e 1 - 4 2 2 2 - b c 8 a - 0 3 9 a b 0 5 6 d 0 7 5 < / d 1 p 1 : U U I D > < d 1 p 1 : C o n t a i n e r   z : R e f = " i 3 1 6 9 " / > < d 1 p 1 : D e s c r i p t i o n > T y p e   d e   d o n n � e s < / d 1 p 1 : D e s c r i p t i o n > < / d 2 : a n y T y p e > < d 2 : a n y T y p e   z : I d = " i 3 1 7 1 "   i : t y p e = " d 1 p 1 : M D M P r o p e r t y D e f i n i t i o n " > < d 1 p 1 : N a m e > D a t a S o u r c e T y p e R e c o r d F o r m a t < / d 1 p 1 : N a m e > < d 1 p 1 : P a r e n t   z : R e f = " i 1 4 " / > < d 1 p 1 : U U I D > d c 2 f b 1 d d - e 4 0 0 - 4 f 4 6 - 8 f b 0 - 7 d 6 c 7 2 5 1 e f 2 5 < / d 1 p 1 : U U I D > < d 1 p 1 : C o n t a i n e r   z : R e f = " i 3 1 6 9 " / > < d 1 p 1 : D e s c r i p t i o n > F o r m a t   d e s   e n r e g i s t r e m e n t < / d 1 p 1 : D e s c r i p t i o n > < / d 2 : a n y T y p e > < d 2 : a n y T y p e   z : I d = " i 3 1 7 2 "   i : t y p e = " d 1 p 1 : M D M P r o p e r t y D e f i n i t i o n " > < d 1 p 1 : N a m e > D a t a S o u r c e T y p e C o l S t a r t < / d 1 p 1 : N a m e > < d 1 p 1 : P a r e n t   z : R e f = " i 1 4 " / > < d 1 p 1 : U U I D > 1 d 7 e 4 7 a 7 - 9 7 5 5 - 4 e 9 0 - 8 4 0 5 - 3 f b 1 c d a 7 b a 6 1 < / d 1 p 1 : U U I D > < d 1 p 1 : C o n t a i n e r   z : R e f = " i 3 1 6 9 " / > < d 1 p 1 : D e s c r i p t i o n > C o l o n n e   d e   d � b u t < / d 1 p 1 : D e s c r i p t i o n > < / d 2 : a n y T y p e > < d 2 : a n y T y p e   z : I d = " i 3 1 7 3 "   i : t y p e = " d 1 p 1 : M D M P r o p e r t y D e f i n i t i o n " > < d 1 p 1 : N a m e > D a t a S o u r c e T y p e C o l F i n i s h < / d 1 p 1 : N a m e > < d 1 p 1 : P a r e n t   z : R e f = " i 1 4 " / > < d 1 p 1 : U U I D > 6 3 d a d 2 d 2 - 7 9 e 5 - 4 e 6 7 - 8 6 5 9 - 4 a 7 a a 0 2 b f 6 3 4 < / d 1 p 1 : U U I D > < d 1 p 1 : C o n t a i n e r   z : R e f = " i 3 1 6 9 " / > < d 1 p 1 : D e s c r i p t i o n > C o l o n n e   d e   f i n < / d 1 p 1 : D e s c r i p t i o n > < / d 2 : a n y T y p e > < d 2 : a n y T y p e   z : I d = " i 3 1 7 4 "   i : t y p e = " d 1 p 1 : M D M P r o p e r t y D e f i n i t i o n " > < d 1 p 1 : N a m e > D a t a S o u r c e T y p e S u b f i e l d C o u n t < / d 1 p 1 : N a m e > < d 1 p 1 : P a r e n t   z : R e f = " i 1 4 " / > < d 1 p 1 : U U I D > 6 d f a 4 6 5 9 - e e 4 4 - 4 c 3 6 - b 4 2 e - c 4 e 7 0 5 3 8 d 3 f c < / d 1 p 1 : U U I D > < d 1 p 1 : C o n t a i n e r   z : R e f = " i 3 1 6 9 " / > < d 1 p 1 : D e s c r i p t i o n > N o m b r e   d e   c i t a t i o n s < / d 1 p 1 : D e s c r i p t i o n > < / d 2 : a n y T y p e > < d 2 : a n y T y p e   z : I d = " i 3 1 7 5 "   i : t y p e = " d 1 p 1 : M D M P r o p e r t y D e f i n i t i o n " > < d 1 p 1 : N a m e > D a t a S o u r c e T y p e S u b f i e l d W i d t h < / d 1 p 1 : N a m e > < d 1 p 1 : P a r e n t   z : R e f = " i 1 4 " / > < d 1 p 1 : U U I D > f a a 4 f 3 e e - 8 8 3 7 - 4 2 7 3 - b 7 e a - 5 9 7 c e 7 0 8 d b b a < / d 1 p 1 : U U I D > < d 1 p 1 : C o n t a i n e r   z : R e f = " i 3 1 6 9 " / > < d 1 p 1 : D e s c r i p t i o n > L a r g e u r   < / d 1 p 1 : D e s c r i p t i o n > < / d 2 : a n y T y p e > < d 2 : a n y T y p e   z : I d = " i 3 1 7 6 "   i : t y p e = " d 1 p 1 : M D M P r o p e r t y D e f i n i t i o n " > < d 1 p 1 : N a m e > T i D i C o d e s < / d 1 p 1 : N a m e > < d 1 p 1 : P a r e n t   z : R e f = " i 1 4 " / > < d 1 p 1 : U U I D > c 1 4 b 5 4 0 e - 0 3 0 d - 4 6 8 7 - 8 7 9 2 - 5 3 a 1 4 c 5 0 e 9 b f < / d 1 p 1 : U U I D > < d 1 p 1 : C o n t a i n e r   z : R e f = " i 3 1 6 9 " / > < d 1 p 1 : D e s c r i p t i o n > R e c o d i f i c a t i o n < / d 1 p 1 : D e s c r i p t i o n > < / d 2 : a n y T y p e > < d 2 : a n y T y p e   z : I d = " i 3 1 7 7 "   i : t y p e = " d 1 p 1 : M D M P r o p e r t y D e f i n i t i o n " > < d 1 p 1 : N a m e > i s I n Q u e s t i o n C o n t e x t O n l y < / d 1 p 1 : N a m e > < d 1 p 1 : P a r e n t   z : R e f = " i 1 4 " / > < d 1 p 1 : U U I D > e 6 2 9 0 f b f - 4 1 4 4 - 4 8 6 1 - a 5 7 f - e c f 6 4 2 2 9 f a 1 5 < / d 1 p 1 : U U I D > < d 1 p 1 : C o n t a i n e r   z : R e f = " i 3 1 6 9 " / > < d 1 p 1 : D e s c r i p t i o n > Q u e s t i o n   n o n   t r a i t � e < / d 1 p 1 : D e s c r i p t i o n > < / d 2 : a n y T y p e > < d 2 : a n y T y p e   z : I d = " i 3 1 7 8 "   i : t y p e = " d 1 p 1 : M D M P r o p e r t y D e f i n i t i o n " > < d 1 p 1 : N a m e > C o m p a r i s o n R e s u l t < / d 1 p 1 : N a m e > < d 1 p 1 : P a r e n t   z : R e f = " i 1 4 " / > < d 1 p 1 : U U I D > 1 9 8 a 8 a c e - 0 8 e 5 - 4 4 b 3 - a 1 3 8 - 2 0 4 0 1 7 4 8 d a c 7 < / d 1 p 1 : U U I D > < d 1 p 1 : C o n t a i n e r   z : R e f = " i 3 1 6 9 " / > < d 1 p 1 : D e s c r i p t i o n > C o m p a r a i s o n s < / d 1 p 1 : D e s c r i p t i o n > < / d 2 : a n y T y p e > < d 2 : a n y T y p e   z : I d = " i 3 1 7 9 "   i : t y p e = " d 1 p 1 : M D M P r o p e r t y D e f i n i t i o n " > < d 1 p 1 : N a m e > M o d i f i e d P r o p e r t i e s < / d 1 p 1 : N a m e > < d 1 p 1 : P a r e n t   z : R e f = " i 1 4 " / > < d 1 p 1 : U U I D > f 0 8 e 9 4 c 3 - 6 5 c b - 4 4 3 8 - b c 5 c - 2 6 7 6 6 c 1 2 2 7 2 c < / d 1 p 1 : U U I D > < d 1 p 1 : C o n t a i n e r   z : R e f = " i 3 1 6 9 " / > < d 1 p 1 : D e s c r i p t i o n > L i s t e   d e s   p r o p r i � t � s   m o d i f i � e s < / d 1 p 1 : D e s c r i p t i o n > < / d 2 : a n y T y p e > < d 2 : a n y T y p e   z : I d = " i 3 1 8 0 "   i : t y p e = " d 1 p 1 : M D M P r o p e r t y D e f i n i t i o n " > < d 1 p 1 : N a m e > E l e m e n t C a t e g o r y < / d 1 p 1 : N a m e > < d 1 p 1 : P a r e n t   z : R e f = " i 1 4 " / > < d 1 p 1 : U U I D > 5 4 3 c 2 3 5 7 - 3 1 2 6 - 4 f e a - b 1 0 e - 6 3 a 8 f d 0 f 4 5 2 b < / d 1 p 1 : U U I D > < d 1 p 1 : C o n t a i n e r   z : R e f = " i 3 1 6 9 " / > < d 1 p 1 : D e s c r i p t i o n > T y p e   d e   l a   m o d a l i t � < / d 1 p 1 : D e s c r i p t i o n > < / d 2 : a n y T y p e > < d 2 : a n y T y p e   z : I d = " i 3 1 8 1 "   i : t y p e = " d 1 p 1 : M D M P r o p e r t y D e f i n i t i o n " > < d 1 p 1 : N a m e > D i s p l a y W i t h A n d W i t h o u t D N K < / d 1 p 1 : N a m e > < d 1 p 1 : P a r e n t   z : R e f = " i 1 4 " / > < d 1 p 1 : U U I D > c c d b 7 3 3 0 - a 2 1 9 - 4 b 4 4 - 9 c b 5 - 2 1 3 6 4 8 a c f 2 a 5 < / d 1 p 1 : U U I D > < d 1 p 1 : C o n t a i n e r   z : R e f = " i 3 1 6 9 " / > < d 1 p 1 : D e s c r i p t i o n > A f f i c h e r   h o r s   e t   a v e c   N S P < / d 1 p 1 : D e s c r i p t i o n > < / d 2 : a n y T y p e > < / d 1 p 1 : _ e l e m e n t s > < / d 1 p 1 : M D M P r o p e r t y D e f i n i t i o n s > < d 1 p 1 : T a b l e R e q u e s t s   z : I d = " i 3 1 8 2 "   i : t y p e = " d 1 p 1 : T a b l e R e q u e s t s " > < d 1 p 1 : P a r e n t   z : R e f = " i 1 4 " / > < d 1 p 1 : U U I D > 5 9 8 4 9 1 6 4 - d 8 5 d - 4 9 6 a - 9 4 7 0 - 1 7 c 6 9 0 6 3 3 9 c 5 < / d 1 p 1 : U U I D > < d 1 p 1 : _ e l e m e n t s > < d 2 : a n y T y p e   z : I d = " i 3 1 8 3 "   i : t y p e = " d 1 p 1 : T a b l e D e f i n i t i o n " > < d 1 p 1 : P a r e n t   z : R e f = " i 1 4 " / > < d 1 p 1 : U U I D > 1 1 a d 4 7 f c - 7 5 1 7 - 4 6 4 3 - 9 4 f 7 - 2 f c e 2 a d 1 4 f 1 b < / d 1 p 1 : U U I D > < d 1 p 1 : _ p r o p e r t i e s   z : I d = " i 3 1 8 4 "   i : t y p e = " d 1 p 1 : M D M P r o p e r t i e s " > < d 1 p 1 : P a r e n t   z : R e f = " i 3 1 8 3 " / > < d 1 p 1 : U U I D > 3 a 1 a 8 6 e c - 5 6 c 9 - 4 6 d 0 - b 4 e c - b 6 5 e 2 0 0 8 a 1 f 7 < / d 1 p 1 : U U I D > < d 1 p 1 : _ e l e m e n t s > < d 2 : a n y T y p e   z : I d = " i 3 1 8 5 "   i : t y p e = " d 1 p 1 : M D M P r o p e r t y " > < d 1 p 1 : N a m e > F i l e N a m e < / d 1 p 1 : N a m e > < d 1 p 1 : P a r e n t   z : R e f = " i 3 1 8 3 " / > < d 1 p 1 : U U I D > 1 e 5 9 a f 0 d - 9 f 7 6 - 4 5 d d - 9 0 2 1 - 1 2 a a 4 8 0 c 5 2 c 7 < / d 1 p 1 : U U I D > < d 1 p 1 : _ p r o p e r t i e s   z : I d = " i 3 1 8 6 "   i : t y p e = " d 1 p 1 : M D M P r o p e r t i e s " > < d 1 p 1 : P a r e n t   z : R e f = " i 3 1 8 5 " / > < d 1 p 1 : U U I D > 7 0 e 2 4 2 4 0 - 9 a 3 3 - 4 b c 4 - b 0 7 4 - 8 7 b b a 3 9 f e c 0 7 < / d 1 p 1 : U U I D > < d 1 p 1 : _ e l e m e n t s / > < d 1 p 1 : _ c o n t e x t C o l l e c t i o n s > < d 2 : K e y V a l u e O f a n y T y p e C o m p o n e n t C o l l e c t i o n O f a n y T y p e g W H h t R N j > < d 2 : K e y   z : R e f = " i 1 8 " / > < d 2 : V a l u e   z : I d = " i 3 1 8 7 " > < d 1 p 1 : U U I D > 8 6 2 2 f e 3 a - a 3 7 9 - 4 5 d 7 - a 3 9 2 - 4 2 5 f 3 0 0 5 7 1 1 9 < / d 1 p 1 : U U I D > < d 1 p 1 : _ e l e m e n t s / > < / d 2 : V a l u e > < / d 2 : K e y V a l u e O f a n y T y p e C o m p o n e n t C o l l e c t i o n O f a n y T y p e g W H h t R N j > < / d 1 p 1 : _ c o n t e x t C o l l e c t i o n s > < / d 1 p 1 : _ p r o p e r t i e s > < d 1 p 1 : C o n t a i n e r   z : R e f = " i 3 1 8 4 " / > < d 1 p 1 : V a l u e   i : t y p e = " d 1 : s t r i n g " > \ \ O p i n i o n w a y \ p r o j e t s \ B \ B o u y g u e s   I m m o b i l i e r \ B J 1 5 9 2 0   -   P r � - t e s t   A f f i c h a g e \ 5 -   T r a i t e m e n t \ B J 1 5 9 2 0   -   P r �   t e s t   A f f i c h a g e   -   T C ( 2 ) . x l s x < / d 1 p 1 : V a l u e > < / d 2 : a n y T y p e > < d 2 : a n y T y p e   z : I d = " i 3 1 8 8 "   i : t y p e = " d 1 p 1 : M D M P r o p e r t y " > < d 1 p 1 : N a m e > W o r k s h e e t < / d 1 p 1 : N a m e > < d 1 p 1 : P a r e n t   z : R e f = " i 3 1 8 3 " / > < d 1 p 1 : U U I D > 0 a 6 8 2 4 6 b - 4 e d 7 - 4 b 5 c - b f d 1 - 5 f 3 7 8 5 e f 5 7 d a < / d 1 p 1 : U U I D > < d 1 p 1 : _ p r o p e r t i e s   z : I d = " i 3 1 8 9 "   i : t y p e = " d 1 p 1 : M D M P r o p e r t i e s " > < d 1 p 1 : P a r e n t   z : R e f = " i 3 1 8 8 " / > < d 1 p 1 : U U I D > 2 0 4 3 8 c f 1 - 7 c 8 2 - 4 f a 4 - 8 7 9 9 - 8 4 a 0 3 9 c d b b d c < / d 1 p 1 : U U I D > < d 1 p 1 : _ e l e m e n t s / > < d 1 p 1 : _ c o n t e x t C o l l e c t i o n s > < d 2 : K e y V a l u e O f a n y T y p e C o m p o n e n t C o l l e c t i o n O f a n y T y p e g W H h t R N j > < d 2 : K e y   z : R e f = " i 1 8 " / > < d 2 : V a l u e   z : I d = " i 3 1 9 0 " > < d 1 p 1 : U U I D > 9 d c 6 2 7 8 a - 5 9 e d - 4 f d 9 - a b 8 5 - 5 e e d f d 1 6 b 0 3 5 < / d 1 p 1 : U U I D > < d 1 p 1 : _ e l e m e n t s / > < / d 2 : V a l u e > < / d 2 : K e y V a l u e O f a n y T y p e C o m p o n e n t C o l l e c t i o n O f a n y T y p e g W H h t R N j > < / d 1 p 1 : _ c o n t e x t C o l l e c t i o n s > < / d 1 p 1 : _ p r o p e r t i e s > < d 1 p 1 : C o n t a i n e r   z : R e f = " i 3 1 8 4 " / > < d 1 p 1 : V a l u e   i : t y p e = " d 1 : s t r i n g " > T 1 < / d 1 p 1 : V a l u e > < / d 2 : a n y T y p e > < d 2 : a n y T y p e   z : I d = " i 3 1 9 1 "   i : t y p e = " d 1 p 1 : M D M P r o p e r t y " > < d 1 p 1 : N a m e > D i v i d e P e r c e n t s < / d 1 p 1 : N a m e > < d 1 p 1 : P a r e n t   z : R e f = " i 3 1 8 3 " / > < d 1 p 1 : U U I D > 0 a f 9 b 9 7 6 - 0 b 7 b - 4 b f 5 - 9 6 5 8 - b 1 4 0 c 4 b 8 1 8 3 0 < / d 1 p 1 : U U I D > < d 1 p 1 : _ p r o p e r t i e s   z : I d = " i 3 1 9 2 "   i : t y p e = " d 1 p 1 : M D M P r o p e r t i e s " > < d 1 p 1 : P a r e n t   z : R e f = " i 3 1 9 1 " / > < d 1 p 1 : U U I D > 6 8 f e 2 5 2 0 - 4 2 c c - 4 e 0 8 - a 6 d e - d 6 4 a 1 4 9 0 2 6 1 0 < / d 1 p 1 : U U I D > < d 1 p 1 : _ e l e m e n t s / > < d 1 p 1 : _ c o n t e x t C o l l e c t i o n s > < d 2 : K e y V a l u e O f a n y T y p e C o m p o n e n t C o l l e c t i o n O f a n y T y p e g W H h t R N j > < d 2 : K e y   z : R e f = " i 1 8 " / > < d 2 : V a l u e   z : I d = " i 3 1 9 3 " > < d 1 p 1 : U U I D > 8 b 2 3 a e 0 c - 1 6 d 3 - 4 3 5 f - a 4 b 8 - c 9 4 b f e 6 0 a b c 6 < / d 1 p 1 : U U I D > < d 1 p 1 : _ e l e m e n t s / > < / d 2 : V a l u e > < / d 2 : K e y V a l u e O f a n y T y p e C o m p o n e n t C o l l e c t i o n O f a n y T y p e g W H h t R N j > < / d 1 p 1 : _ c o n t e x t C o l l e c t i o n s > < / d 1 p 1 : _ p r o p e r t i e s > < d 1 p 1 : C o n t a i n e r   z : R e f = " i 3 1 8 4 " / > < d 1 p 1 : V a l u e   i : t y p e = " d 1 : b o o l e a n " > f a l s e < / d 1 p 1 : V a l u e > < / d 2 : a n y T y p e > < d 2 : a n y T y p e   z : I d = " i 3 1 9 4 "   i : t y p e = " d 1 p 1 : M D M P r o p e r t y " > < d 1 p 1 : N a m e > T a b l e B a s e < / d 1 p 1 : N a m e > < d 1 p 1 : P a r e n t   z : R e f = " i 3 1 8 3 " / > < d 1 p 1 : U U I D > e 9 d b 0 9 c 8 - 6 8 d a - 4 5 d 9 - b b c f - d 1 6 e e a 9 2 3 8 6 3 < / d 1 p 1 : U U I D > < d 1 p 1 : _ p r o p e r t i e s   z : I d = " i 3 1 9 5 "   i : t y p e = " d 1 p 1 : M D M P r o p e r t i e s " > < d 1 p 1 : P a r e n t   z : R e f = " i 3 1 9 4 " / > < d 1 p 1 : U U I D > a 5 4 e 3 6 f b - 6 a 4 a - 4 b 4 2 - 8 2 b f - 8 8 1 d 2 9 6 0 5 8 9 3 < / d 1 p 1 : U U I D > < d 1 p 1 : _ e l e m e n t s / > < d 1 p 1 : _ c o n t e x t C o l l e c t i o n s > < d 2 : K e y V a l u e O f a n y T y p e C o m p o n e n t C o l l e c t i o n O f a n y T y p e g W H h t R N j > < d 2 : K e y   z : R e f = " i 1 8 " / > < d 2 : V a l u e   z : I d = " i 3 1 9 6 " > < d 1 p 1 : U U I D > f 1 6 d e 4 4 3 - e 0 b 8 - 4 a 6 a - a 5 2 3 - c 5 d c 4 8 6 9 e d 5 4 < / d 1 p 1 : U U I D > < d 1 p 1 : _ e l e m e n t s / > < / d 2 : V a l u e > < / d 2 : K e y V a l u e O f a n y T y p e C o m p o n e n t C o l l e c t i o n O f a n y T y p e g W H h t R N j > < / d 1 p 1 : _ c o n t e x t C o l l e c t i o n s > < / d 1 p 1 : _ p r o p e r t i e s > < d 1 p 1 : C o n t a i n e r   z : R e f = " i 3 1 8 4 " / > < d 1 p 1 : V a l u e   i : t y p e = " d 1 : i n t " > 0 < / d 1 p 1 : V a l u e > < / d 2 : a n y T y p e > < d 2 : a n y T y p e   z : I d = " i 3 1 9 7 "   i : t y p e = " d 1 p 1 : M D M P r o p e r t y " > < d 1 p 1 : N a m e > S o u r c e T y p e < / d 1 p 1 : N a m e > < d 1 p 1 : P a r e n t   z : R e f = " i 3 1 8 3 " / > < d 1 p 1 : U U I D > 8 1 7 3 a d b 3 - 7 a b 5 - 4 6 7 d - 8 b 7 1 - 5 f c 6 2 e 1 1 1 a b 6 < / d 1 p 1 : U U I D > < d 1 p 1 : _ p r o p e r t i e s   z : I d = " i 3 1 9 8 "   i : t y p e = " d 1 p 1 : M D M P r o p e r t i e s " > < d 1 p 1 : P a r e n t   z : R e f = " i 3 1 9 7 " / > < d 1 p 1 : U U I D > d 8 0 b 7 1 1 2 - 4 4 3 c - 4 7 a e - 9 d 7 7 - d f d f 2 f b 8 f a a 0 < / d 1 p 1 : U U I D > < d 1 p 1 : _ e l e m e n t s / > < d 1 p 1 : _ c o n t e x t C o l l e c t i o n s > < d 2 : K e y V a l u e O f a n y T y p e C o m p o n e n t C o l l e c t i o n O f a n y T y p e g W H h t R N j > < d 2 : K e y   z : R e f = " i 1 8 " / > < d 2 : V a l u e   z : I d = " i 3 1 9 9 " > < d 1 p 1 : U U I D > 6 8 3 d 3 2 8 5 - b 9 c 0 - 4 1 f 1 - b 2 3 9 - 4 6 f d b 3 8 5 2 2 b 6 < / d 1 p 1 : U U I D > < d 1 p 1 : _ e l e m e n t s / > < / d 2 : V a l u e > < / d 2 : K e y V a l u e O f a n y T y p e C o m p o n e n t C o l l e c t i o n O f a n y T y p e g W H h t R N j > < / d 1 p 1 : _ c o n t e x t C o l l e c t i o n s > < / d 1 p 1 : _ p r o p e r t i e s > < d 1 p 1 : C o n t a i n e r   z : R e f = " i 3 1 8 4 " / > < d 1 p 1 : V a l u e   i : t y p e = " d 1 : s t r i n g " > O W < / d 1 p 1 : V a l u e > < / d 2 : a n y T y p e > < d 2 : a n y T y p e   z : I d = " i 3 2 0 0 "   i : t y p e = " d 1 p 1 : M D M P r o p e r t y " > < d 1 p 1 : N a m e > T a b l e I d < / d 1 p 1 : N a m e > < d 1 p 1 : P a r e n t   z : R e f = " i 3 1 8 3 " / > < d 1 p 1 : U U I D > f 4 c b 4 1 d c - b 2 e 9 - 4 d 3 5 - b 7 b 0 - f 3 9 3 2 c 1 5 e 7 1 6 < / d 1 p 1 : U U I D > < d 1 p 1 : _ p r o p e r t i e s   z : I d = " i 3 2 0 1 "   i : t y p e = " d 1 p 1 : M D M P r o p e r t i e s " > < d 1 p 1 : P a r e n t   z : R e f = " i 3 2 0 0 " / > < d 1 p 1 : U U I D > 7 c c 4 3 e c 9 - 8 c b 7 - 4 4 2 5 - 8 8 8 a - c d f c 6 f e 6 7 0 e 1 < / d 1 p 1 : U U I D > < d 1 p 1 : _ e l e m e n t s > < d 2 : a n y T y p e   z : I d = " i 3 2 0 2 "   i : t y p e = " d 1 p 1 : M D M P r o p e r t y " > < d 1 p 1 : N a m e > M o d i f i e d P r o p e r t i e s < / d 1 p 1 : N a m e > < d 1 p 1 : P a r e n t   z : R e f = " i 3 2 0 0 " / > < d 1 p 1 : U U I D > 7 9 5 a 0 3 e 9 - 1 f d 4 - 4 a c e - a c 1 2 - e b 2 9 0 5 a 4 1 f 1 f < / d 1 p 1 : U U I D > < d 1 p 1 : C o n t a i n e r   z : R e f = " i 3 2 0 1 " / > < 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2 0 3 " > < d 1 p 1 : U U I D > a 9 e a 7 6 d 4 - 5 4 6 8 - 4 b c c - 9 c b 0 - f d 3 a 6 3 1 7 b 3 6 9 < / d 1 p 1 : U U I D > < d 1 p 1 : _ e l e m e n t s > < d 2 : a n y T y p e   z : R e f = " i 3 2 0 2 " / > < / d 1 p 1 : _ e l e m e n t s > < / d 2 : V a l u e > < / d 2 : K e y V a l u e O f a n y T y p e C o m p o n e n t C o l l e c t i o n O f a n y T y p e g W H h t R N j > < / d 1 p 1 : _ c o n t e x t C o l l e c t i o n s > < / d 1 p 1 : _ p r o p e r t i e s > < d 1 p 1 : C o n t a i n e r   z : R e f = " i 3 1 8 4 " / > < d 1 p 1 : V a l u e   i : t y p e = " d 1 : s t r i n g " > _ 8 b 2 8 e 8 e a _ c 3 b c _ 4 d f 7 _ 9 4 5 6 _ f e e 8 f 3 4 6 b 7 0 9 < / d 1 p 1 : V a l u e > < / d 2 : a n y T y p e > < / d 1 p 1 : _ e l e m e n t s > < d 1 p 1 : _ c o n t e x t C o l l e c t i o n s > < d 2 : K e y V a l u e O f a n y T y p e C o m p o n e n t C o l l e c t i o n O f a n y T y p e g W H h t R N j > < d 2 : K e y   z : R e f = " i 1 8 " / > < d 2 : V a l u e   z : I d = " i 3 2 0 4 " > < d 1 p 1 : U U I D > 8 8 8 6 1 9 b 0 - 5 1 8 0 - 4 6 f 8 - 9 5 9 a - f 2 c 7 8 7 5 c c 0 d a < / d 1 p 1 : U U I D > < d 1 p 1 : _ e l e m e n t s > < d 2 : a n y T y p e   z : R e f = " i 3 1 8 5 " / > < d 2 : a n y T y p e   z : R e f = " i 3 1 8 8 " / > < d 2 : a n y T y p e   z : R e f = " i 3 1 9 1 " / > < d 2 : a n y T y p e   z : R e f = " i 3 1 9 4 " / > < d 2 : a n y T y p e   z : R e f = " i 3 1 9 7 " / > < d 2 : a n y T y p e   z : R e f = " i 3 2 0 0 " / > < / d 1 p 1 : _ e l e m e n t s > < / d 2 : V a l u e > < / d 2 : K e y V a l u e O f a n y T y p e C o m p o n e n t C o l l e c t i o n O f a n y T y p e g W H h t R N j > < / d 1 p 1 : _ c o n t e x t C o l l e c t i o n s > < / d 1 p 1 : _ p r o p e r t i e s > < d 1 p 1 : C o n t a i n e r   z : R e f = " i 3 1 8 2 " / > < d 1 p 1 : _ l a b e l s > < d 2 : K e y V a l u e O f s t r i n g a n y T y p e > < d 2 : K e y > L a b e l < / d 2 : K e y > < d 2 : V a l u e   z : I d = " i 3 2 0 5 "   i : t y p e = " d 1 p 1 : L a b e l " > < d 1 p 1 : P a r e n t   z : R e f = " i 3 1 8 3 " / > < d 1 p 1 : U U I D > 0 2 e 3 0 6 a 1 - 1 2 b 4 - 4 9 3 c - 8 7 3 8 - a 9 9 f 3 d 4 c 2 7 4 7 < / 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1 5 3 0 " / > < / d 2 : a n y T y p e > < d 2 : a n y T y p e   z : I d = " i 3 2 0 6 "   i : t y p e = " d 1 p 1 : T a b l e D e f i n i t i o n " > < d 1 p 1 : P a r e n t   z : R e f = " i 1 4 " / > < d 1 p 1 : U U I D > 9 3 8 5 9 2 3 a - b 8 7 a - 4 b 9 5 - b 5 7 f - c 5 0 1 7 0 4 8 c 5 3 7 < / d 1 p 1 : U U I D > < d 1 p 1 : _ p r o p e r t i e s   z : I d = " i 3 2 0 7 "   i : t y p e = " d 1 p 1 : M D M P r o p e r t i e s " > < d 1 p 1 : P a r e n t   z : R e f = " i 3 2 0 6 " / > < d 1 p 1 : U U I D > d 1 5 4 6 a 9 e - e e f 8 - 4 2 9 3 - a a 5 0 - 0 0 e a 4 8 5 c b 3 d a < / d 1 p 1 : U U I D > < d 1 p 1 : _ e l e m e n t s > < d 2 : a n y T y p e   z : I d = " i 3 2 0 8 "   i : t y p e = " d 1 p 1 : M D M P r o p e r t y " > < d 1 p 1 : N a m e > F i l e N a m e < / d 1 p 1 : N a m e > < d 1 p 1 : P a r e n t   z : R e f = " i 3 2 0 6 " / > < d 1 p 1 : U U I D > 3 c 3 0 a f 6 5 - 0 3 b f - 4 a c d - 8 0 d 8 - 7 d 5 d 7 1 1 1 c e b 1 < / d 1 p 1 : U U I D > < d 1 p 1 : _ p r o p e r t i e s   z : I d = " i 3 2 0 9 "   i : t y p e = " d 1 p 1 : M D M P r o p e r t i e s " > < d 1 p 1 : P a r e n t   z : R e f = " i 3 2 0 8 " / > < d 1 p 1 : U U I D > f b c 6 e 3 e b - 0 5 1 8 - 4 f d 1 - a b f 9 - a a a 5 4 3 4 e e 1 5 a < / d 1 p 1 : U U I D > < d 1 p 1 : _ e l e m e n t s / > < d 1 p 1 : _ c o n t e x t C o l l e c t i o n s > < d 2 : K e y V a l u e O f a n y T y p e C o m p o n e n t C o l l e c t i o n O f a n y T y p e g W H h t R N j > < d 2 : K e y   z : R e f = " i 1 8 " / > < d 2 : V a l u e   z : I d = " i 3 2 1 0 " > < d 1 p 1 : U U I D > 7 0 c f 2 e 4 4 - 4 3 8 8 - 4 0 1 2 - 8 2 d c - d a c 5 a 8 a 9 d 8 2 5 < / d 1 p 1 : U U I D > < d 1 p 1 : _ e l e m e n t s / > < / d 2 : V a l u e > < / d 2 : K e y V a l u e O f a n y T y p e C o m p o n e n t C o l l e c t i o n O f a n y T y p e g W H h t R N j > < / d 1 p 1 : _ c o n t e x t C o l l e c t i o n s > < / d 1 p 1 : _ p r o p e r t i e s > < d 1 p 1 : C o n t a i n e r   z : R e f = " i 3 2 0 7 " / > < d 1 p 1 : V a l u e   i : t y p e = " d 1 : s t r i n g " > \ \ O p i n i o n w a y \ p r o j e t s \ B \ B o u y g u e s   I m m o b i l i e r \ B J 1 5 9 2 0   -   P r � - t e s t   A f f i c h a g e \ 5 -   T r a i t e m e n t \ B J 1 5 9 2 0   -   P r �   t e s t   A f f i c h a g e   -   T C ( 2 ) . x l s x < / d 1 p 1 : V a l u e > < / d 2 : a n y T y p e > < d 2 : a n y T y p e   z : I d = " i 3 2 1 1 "   i : t y p e = " d 1 p 1 : M D M P r o p e r t y " > < d 1 p 1 : N a m e > W o r k s h e e t < / d 1 p 1 : N a m e > < d 1 p 1 : P a r e n t   z : R e f = " i 3 2 0 6 " / > < d 1 p 1 : U U I D > 2 5 4 2 1 6 3 b - 8 3 5 a - 4 9 b 5 - b 6 d b - 3 b 2 5 6 7 4 a 8 3 6 e < / d 1 p 1 : U U I D > < d 1 p 1 : _ p r o p e r t i e s   z : I d = " i 3 2 1 2 "   i : t y p e = " d 1 p 1 : M D M P r o p e r t i e s " > < d 1 p 1 : P a r e n t   z : R e f = " i 3 2 1 1 " / > < d 1 p 1 : U U I D > 4 c b a 1 d b 2 - 1 6 d 3 - 4 3 4 7 - b a 7 4 - 5 7 8 4 e 8 2 5 8 f a 4 < / d 1 p 1 : U U I D > < d 1 p 1 : _ e l e m e n t s / > < d 1 p 1 : _ c o n t e x t C o l l e c t i o n s > < d 2 : K e y V a l u e O f a n y T y p e C o m p o n e n t C o l l e c t i o n O f a n y T y p e g W H h t R N j > < d 2 : K e y   z : R e f = " i 1 8 " / > < d 2 : V a l u e   z : I d = " i 3 2 1 3 " > < d 1 p 1 : U U I D > 4 c 4 c 0 b a 1 - d 8 1 2 - 4 5 2 e - 9 8 9 9 - 9 f 7 8 3 3 5 9 e f 1 8 < / d 1 p 1 : U U I D > < d 1 p 1 : _ e l e m e n t s / > < / d 2 : V a l u e > < / d 2 : K e y V a l u e O f a n y T y p e C o m p o n e n t C o l l e c t i o n O f a n y T y p e g W H h t R N j > < / d 1 p 1 : _ c o n t e x t C o l l e c t i o n s > < / d 1 p 1 : _ p r o p e r t i e s > < d 1 p 1 : C o n t a i n e r   z : R e f = " i 3 2 0 7 " / > < d 1 p 1 : V a l u e   i : t y p e = " d 1 : s t r i n g " > T 1 < / d 1 p 1 : V a l u e > < / d 2 : a n y T y p e > < d 2 : a n y T y p e   z : I d = " i 3 2 1 4 "   i : t y p e = " d 1 p 1 : M D M P r o p e r t y " > < d 1 p 1 : N a m e > D i v i d e P e r c e n t s < / d 1 p 1 : N a m e > < d 1 p 1 : P a r e n t   z : R e f = " i 3 2 0 6 " / > < d 1 p 1 : U U I D > 3 9 5 4 0 6 6 1 - d 7 2 d - 4 c 6 b - b 1 4 6 - 4 6 9 7 a 9 7 1 3 5 e a < / d 1 p 1 : U U I D > < d 1 p 1 : _ p r o p e r t i e s   z : I d = " i 3 2 1 5 "   i : t y p e = " d 1 p 1 : M D M P r o p e r t i e s " > < d 1 p 1 : P a r e n t   z : R e f = " i 3 2 1 4 " / > < d 1 p 1 : U U I D > e f 3 4 e 4 9 6 - 4 d e 1 - 4 f c 2 - 8 6 4 5 - a f 0 3 0 8 5 8 2 9 8 e < / d 1 p 1 : U U I D > < d 1 p 1 : _ e l e m e n t s / > < d 1 p 1 : _ c o n t e x t C o l l e c t i o n s > < d 2 : K e y V a l u e O f a n y T y p e C o m p o n e n t C o l l e c t i o n O f a n y T y p e g W H h t R N j > < d 2 : K e y   z : R e f = " i 1 8 " / > < d 2 : V a l u e   z : I d = " i 3 2 1 6 " > < d 1 p 1 : U U I D > 7 3 c 2 a 3 c a - a b 1 b - 4 8 0 d - b 4 a 7 - f 1 9 9 5 4 b 4 0 b 8 7 < / d 1 p 1 : U U I D > < d 1 p 1 : _ e l e m e n t s / > < / d 2 : V a l u e > < / d 2 : K e y V a l u e O f a n y T y p e C o m p o n e n t C o l l e c t i o n O f a n y T y p e g W H h t R N j > < / d 1 p 1 : _ c o n t e x t C o l l e c t i o n s > < / d 1 p 1 : _ p r o p e r t i e s > < d 1 p 1 : C o n t a i n e r   z : R e f = " i 3 2 0 7 " / > < d 1 p 1 : V a l u e   i : t y p e = " d 1 : b o o l e a n " > f a l s e < / d 1 p 1 : V a l u e > < / d 2 : a n y T y p e > < d 2 : a n y T y p e   z : I d = " i 3 2 1 7 "   i : t y p e = " d 1 p 1 : M D M P r o p e r t y " > < d 1 p 1 : N a m e > T a b l e B a s e < / d 1 p 1 : N a m e > < d 1 p 1 : P a r e n t   z : R e f = " i 3 2 0 6 " / > < d 1 p 1 : U U I D > 7 8 7 3 f 4 b f - f 0 f 9 - 4 4 9 6 - b b 1 0 - b c 7 d b d 8 c 5 a f 4 < / d 1 p 1 : U U I D > < d 1 p 1 : _ p r o p e r t i e s   z : I d = " i 3 2 1 8 "   i : t y p e = " d 1 p 1 : M D M P r o p e r t i e s " > < d 1 p 1 : P a r e n t   z : R e f = " i 3 2 1 7 " / > < d 1 p 1 : U U I D > f 8 6 3 8 2 9 c - 2 1 a e - 4 c 8 e - a 1 9 3 - 1 7 e e d e c 4 5 9 5 7 < / d 1 p 1 : U U I D > < d 1 p 1 : _ e l e m e n t s / > < d 1 p 1 : _ c o n t e x t C o l l e c t i o n s > < d 2 : K e y V a l u e O f a n y T y p e C o m p o n e n t C o l l e c t i o n O f a n y T y p e g W H h t R N j > < d 2 : K e y   z : R e f = " i 1 8 " / > < d 2 : V a l u e   z : I d = " i 3 2 1 9 " > < d 1 p 1 : U U I D > e 1 0 4 0 8 5 1 - 0 7 7 a - 4 1 6 2 - a b 3 4 - f a d e 8 4 9 e 2 a 4 f < / d 1 p 1 : U U I D > < d 1 p 1 : _ e l e m e n t s / > < / d 2 : V a l u e > < / d 2 : K e y V a l u e O f a n y T y p e C o m p o n e n t C o l l e c t i o n O f a n y T y p e g W H h t R N j > < / d 1 p 1 : _ c o n t e x t C o l l e c t i o n s > < / d 1 p 1 : _ p r o p e r t i e s > < d 1 p 1 : C o n t a i n e r   z : R e f = " i 3 2 0 7 " / > < d 1 p 1 : V a l u e   i : t y p e = " d 1 : i n t " > 0 < / d 1 p 1 : V a l u e > < / d 2 : a n y T y p e > < d 2 : a n y T y p e   z : I d = " i 3 2 2 0 "   i : t y p e = " d 1 p 1 : M D M P r o p e r t y " > < d 1 p 1 : N a m e > S o u r c e T y p e < / d 1 p 1 : N a m e > < d 1 p 1 : P a r e n t   z : R e f = " i 3 2 0 6 " / > < d 1 p 1 : U U I D > 5 3 7 b 5 e 3 c - a 4 6 4 - 4 a 5 c - b e 4 0 - 3 6 2 0 6 c 2 0 2 0 4 5 < / d 1 p 1 : U U I D > < d 1 p 1 : _ p r o p e r t i e s   z : I d = " i 3 2 2 1 "   i : t y p e = " d 1 p 1 : M D M P r o p e r t i e s " > < d 1 p 1 : P a r e n t   z : R e f = " i 3 2 2 0 " / > < d 1 p 1 : U U I D > c 2 a 1 3 d d 3 - 8 f 0 4 - 4 2 f c - 8 b d 0 - 3 c a 3 2 6 0 c c 7 d 1 < / d 1 p 1 : U U I D > < d 1 p 1 : _ e l e m e n t s / > < d 1 p 1 : _ c o n t e x t C o l l e c t i o n s > < d 2 : K e y V a l u e O f a n y T y p e C o m p o n e n t C o l l e c t i o n O f a n y T y p e g W H h t R N j > < d 2 : K e y   z : R e f = " i 1 8 " / > < d 2 : V a l u e   z : I d = " i 3 2 2 2 " > < d 1 p 1 : U U I D > 3 4 5 d 5 0 4 c - 5 3 e f - 4 2 7 e - 9 a d 1 - 7 0 0 2 e a f e 3 1 8 3 < / d 1 p 1 : U U I D > < d 1 p 1 : _ e l e m e n t s / > < / d 2 : V a l u e > < / d 2 : K e y V a l u e O f a n y T y p e C o m p o n e n t C o l l e c t i o n O f a n y T y p e g W H h t R N j > < / d 1 p 1 : _ c o n t e x t C o l l e c t i o n s > < / d 1 p 1 : _ p r o p e r t i e s > < d 1 p 1 : C o n t a i n e r   z : R e f = " i 3 2 0 7 " / > < d 1 p 1 : V a l u e   i : t y p e = " d 1 : s t r i n g " > O W < / d 1 p 1 : V a l u e > < / d 2 : a n y T y p e > < d 2 : a n y T y p e   z : I d = " i 3 2 2 3 "   i : t y p e = " d 1 p 1 : M D M P r o p e r t y " > < d 1 p 1 : N a m e > T a b l e I d < / d 1 p 1 : N a m e > < d 1 p 1 : P a r e n t   z : R e f = " i 3 2 0 6 " / > < d 1 p 1 : U U I D > 2 d 3 d d a 7 8 - f d 3 3 - 4 b f d - 8 c 9 e - e 1 a 7 1 d d d 0 c 6 b < / d 1 p 1 : U U I D > < d 1 p 1 : _ p r o p e r t i e s   z : I d = " i 3 2 2 4 "   i : t y p e = " d 1 p 1 : M D M P r o p e r t i e s " > < d 1 p 1 : P a r e n t   z : R e f = " i 3 2 2 3 " / > < d 1 p 1 : U U I D > 0 8 2 1 6 b 0 0 - e b f 3 - 4 3 8 c - b 4 e 0 - 6 2 c 8 f 4 5 0 4 a 5 c < / d 1 p 1 : U U I D > < d 1 p 1 : _ e l e m e n t s > < d 2 : a n y T y p e   z : I d = " i 3 2 2 5 "   i : t y p e = " d 1 p 1 : M D M P r o p e r t y " > < d 1 p 1 : N a m e > M o d i f i e d P r o p e r t i e s < / d 1 p 1 : N a m e > < d 1 p 1 : P a r e n t   z : R e f = " i 3 2 2 3 " / > < d 1 p 1 : U U I D > 1 6 1 0 4 9 b 7 - 1 b 5 b - 4 4 a 9 - a 3 8 4 - f 1 7 b 3 3 5 b 1 0 6 3 < / d 1 p 1 : U U I D > < d 1 p 1 : C o n t a i n e r   z : R e f = " i 3 2 2 4 " / > < 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2 2 6 " > < d 1 p 1 : U U I D > 5 5 a b f 8 5 5 - 2 0 6 c - 4 a f 6 - 9 6 9 c - 4 8 2 3 b 2 8 c f 6 1 c < / d 1 p 1 : U U I D > < d 1 p 1 : _ e l e m e n t s > < d 2 : a n y T y p e   z : R e f = " i 3 2 2 5 " / > < / d 1 p 1 : _ e l e m e n t s > < / d 2 : V a l u e > < / d 2 : K e y V a l u e O f a n y T y p e C o m p o n e n t C o l l e c t i o n O f a n y T y p e g W H h t R N j > < / d 1 p 1 : _ c o n t e x t C o l l e c t i o n s > < / d 1 p 1 : _ p r o p e r t i e s > < d 1 p 1 : C o n t a i n e r   z : R e f = " i 3 2 0 7 " / > < d 1 p 1 : V a l u e   i : t y p e = " d 1 : s t r i n g " > _ 4 c 3 0 8 1 b c _ e 4 d 8 _ 4 d a 1 _ 9 b 1 c _ b c 0 5 f 0 d 8 7 f e 9 < / d 1 p 1 : V a l u e > < / d 2 : a n y T y p e > < / d 1 p 1 : _ e l e m e n t s > < d 1 p 1 : _ c o n t e x t C o l l e c t i o n s > < d 2 : K e y V a l u e O f a n y T y p e C o m p o n e n t C o l l e c t i o n O f a n y T y p e g W H h t R N j > < d 2 : K e y   z : R e f = " i 1 8 " / > < d 2 : V a l u e   z : I d = " i 3 2 2 7 " > < d 1 p 1 : U U I D > 7 e 4 a 4 f 8 0 - b b 3 0 - 4 d c 1 - a b 4 8 - 7 0 3 4 6 7 7 c b 1 5 a < / d 1 p 1 : U U I D > < d 1 p 1 : _ e l e m e n t s > < d 2 : a n y T y p e   z : R e f = " i 3 2 0 8 " / > < d 2 : a n y T y p e   z : R e f = " i 3 2 1 1 " / > < d 2 : a n y T y p e   z : R e f = " i 3 2 1 4 " / > < d 2 : a n y T y p e   z : R e f = " i 3 2 1 7 " / > < d 2 : a n y T y p e   z : R e f = " i 3 2 2 0 " / > < d 2 : a n y T y p e   z : R e f = " i 3 2 2 3 " / > < / d 1 p 1 : _ e l e m e n t s > < / d 2 : V a l u e > < / d 2 : K e y V a l u e O f a n y T y p e C o m p o n e n t C o l l e c t i o n O f a n y T y p e g W H h t R N j > < / d 1 p 1 : _ c o n t e x t C o l l e c t i o n s > < / d 1 p 1 : _ p r o p e r t i e s > < d 1 p 1 : C o n t a i n e r   z : R e f = " i 3 1 8 2 " / > < d 1 p 1 : _ l a b e l s > < d 2 : K e y V a l u e O f s t r i n g a n y T y p e > < d 2 : K e y > L a b e l < / d 2 : K e y > < d 2 : V a l u e   z : I d = " i 3 2 2 8 "   i : t y p e = " d 1 p 1 : L a b e l " > < d 1 p 1 : P a r e n t   z : R e f = " i 3 2 0 6 " / > < d 1 p 1 : U U I D > 5 c b b 3 1 7 5 - a b c e - 4 d 0 e - a f 1 9 - 8 3 e d f 8 1 8 8 f 3 e < / 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1 5 6 6 " / > < / d 2 : a n y T y p e > < d 2 : a n y T y p e   z : I d = " i 3 2 2 9 "   i : t y p e = " d 1 p 1 : T a b l e D e f i n i t i o n " > < d 1 p 1 : P a r e n t   z : R e f = " i 1 4 " / > < d 1 p 1 : U U I D > f b 8 4 2 7 d 0 - 5 d 8 5 - 4 5 9 e - 8 9 e 5 - c 2 e 0 f 1 8 6 8 5 1 0 < / d 1 p 1 : U U I D > < d 1 p 1 : _ p r o p e r t i e s   z : I d = " i 3 2 3 0 "   i : t y p e = " d 1 p 1 : M D M P r o p e r t i e s " > < d 1 p 1 : P a r e n t   z : R e f = " i 3 2 2 9 " / > < d 1 p 1 : U U I D > d 2 f 3 b 1 4 d - 8 b 8 6 - 4 e a f - 9 a e a - 1 8 1 f 5 d f d f a 6 0 < / d 1 p 1 : U U I D > < d 1 p 1 : _ e l e m e n t s > < d 2 : a n y T y p e   z : I d = " i 3 2 3 1 "   i : t y p e = " d 1 p 1 : M D M P r o p e r t y " > < d 1 p 1 : N a m e > F i l e N a m e < / d 1 p 1 : N a m e > < d 1 p 1 : P a r e n t   z : R e f = " i 3 2 2 9 " / > < d 1 p 1 : U U I D > 6 e e 1 5 1 b 9 - 9 7 3 d - 4 6 2 0 - b 2 6 6 - e 9 b 2 3 9 7 4 c 0 2 3 < / d 1 p 1 : U U I D > < d 1 p 1 : _ p r o p e r t i e s   z : I d = " i 3 2 3 2 "   i : t y p e = " d 1 p 1 : M D M P r o p e r t i e s " > < d 1 p 1 : P a r e n t   z : R e f = " i 3 2 3 1 " / > < d 1 p 1 : U U I D > 7 4 2 d 8 a 6 6 - a b c f - 4 3 8 9 - 8 2 8 4 - 7 c c 7 9 8 3 4 a 2 7 e < / d 1 p 1 : U U I D > < d 1 p 1 : _ e l e m e n t s / > < d 1 p 1 : _ c o n t e x t C o l l e c t i o n s > < d 2 : K e y V a l u e O f a n y T y p e C o m p o n e n t C o l l e c t i o n O f a n y T y p e g W H h t R N j > < d 2 : K e y   z : R e f = " i 1 8 " / > < d 2 : V a l u e   z : I d = " i 3 2 3 3 " > < d 1 p 1 : U U I D > 5 8 e 2 a 3 7 2 - 1 5 7 9 - 4 7 8 7 - 8 b 8 c - d 1 7 7 3 3 7 0 f 0 c 8 < / d 1 p 1 : U U I D > < d 1 p 1 : _ e l e m e n t s / > < / d 2 : V a l u e > < / d 2 : K e y V a l u e O f a n y T y p e C o m p o n e n t C o l l e c t i o n O f a n y T y p e g W H h t R N j > < / d 1 p 1 : _ c o n t e x t C o l l e c t i o n s > < / d 1 p 1 : _ p r o p e r t i e s > < d 1 p 1 : C o n t a i n e r   z : R e f = " i 3 2 3 0 " / > < d 1 p 1 : V a l u e   i : t y p e = " d 1 : s t r i n g " > \ \ O p i n i o n w a y \ p r o j e t s \ B \ B o u y g u e s   I m m o b i l i e r \ B J 1 5 9 2 0   -   P r � - t e s t   A f f i c h a g e \ 5 -   T r a i t e m e n t \ B J 1 5 9 2 0   -   P r �   t e s t   A f f i c h a g e   -   T C ( 2 ) . x l s x < / d 1 p 1 : V a l u e > < / d 2 : a n y T y p e > < d 2 : a n y T y p e   z : I d = " i 3 2 3 4 "   i : t y p e = " d 1 p 1 : M D M P r o p e r t y " > < d 1 p 1 : N a m e > W o r k s h e e t < / d 1 p 1 : N a m e > < d 1 p 1 : P a r e n t   z : R e f = " i 3 2 2 9 " / > < d 1 p 1 : U U I D > 3 5 1 d 7 f 5 e - d c 3 1 - 4 0 b 7 - b 1 6 f - 4 7 5 c 3 0 0 6 7 f 7 2 < / d 1 p 1 : U U I D > < d 1 p 1 : _ p r o p e r t i e s   z : I d = " i 3 2 3 5 "   i : t y p e = " d 1 p 1 : M D M P r o p e r t i e s " > < d 1 p 1 : P a r e n t   z : R e f = " i 3 2 3 4 " / > < d 1 p 1 : U U I D > d 7 9 b 0 6 e e - 7 e d 0 - 4 0 e 3 - b 7 5 8 - 5 2 c 3 a 3 1 4 7 9 b c < / d 1 p 1 : U U I D > < d 1 p 1 : _ e l e m e n t s / > < d 1 p 1 : _ c o n t e x t C o l l e c t i o n s > < d 2 : K e y V a l u e O f a n y T y p e C o m p o n e n t C o l l e c t i o n O f a n y T y p e g W H h t R N j > < d 2 : K e y   z : R e f = " i 1 8 " / > < d 2 : V a l u e   z : I d = " i 3 2 3 6 " > < d 1 p 1 : U U I D > 2 6 c e 3 9 2 6 - 0 2 6 a - 4 7 0 b - 8 5 3 c - 8 3 d 8 2 8 5 1 0 a f e < / d 1 p 1 : U U I D > < d 1 p 1 : _ e l e m e n t s / > < / d 2 : V a l u e > < / d 2 : K e y V a l u e O f a n y T y p e C o m p o n e n t C o l l e c t i o n O f a n y T y p e g W H h t R N j > < / d 1 p 1 : _ c o n t e x t C o l l e c t i o n s > < / d 1 p 1 : _ p r o p e r t i e s > < d 1 p 1 : C o n t a i n e r   z : R e f = " i 3 2 3 0 " / > < d 1 p 1 : V a l u e   i : t y p e = " d 1 : s t r i n g " > T 1 < / d 1 p 1 : V a l u e > < / d 2 : a n y T y p e > < d 2 : a n y T y p e   z : I d = " i 3 2 3 7 "   i : t y p e = " d 1 p 1 : M D M P r o p e r t y " > < d 1 p 1 : N a m e > D i v i d e P e r c e n t s < / d 1 p 1 : N a m e > < d 1 p 1 : P a r e n t   z : R e f = " i 3 2 2 9 " / > < d 1 p 1 : U U I D > 1 0 9 e 7 a 8 a - a 3 8 5 - 4 a 2 a - 8 3 8 2 - b e c 1 8 b 5 0 b 6 0 4 < / d 1 p 1 : U U I D > < d 1 p 1 : _ p r o p e r t i e s   z : I d = " i 3 2 3 8 "   i : t y p e = " d 1 p 1 : M D M P r o p e r t i e s " > < d 1 p 1 : P a r e n t   z : R e f = " i 3 2 3 7 " / > < d 1 p 1 : U U I D > b 6 3 8 d a 3 5 - 6 9 f 4 - 4 1 a 2 - b d 0 2 - e 4 d f c 4 a f 6 f e c < / d 1 p 1 : U U I D > < d 1 p 1 : _ e l e m e n t s / > < d 1 p 1 : _ c o n t e x t C o l l e c t i o n s > < d 2 : K e y V a l u e O f a n y T y p e C o m p o n e n t C o l l e c t i o n O f a n y T y p e g W H h t R N j > < d 2 : K e y   z : R e f = " i 1 8 " / > < d 2 : V a l u e   z : I d = " i 3 2 3 9 " > < d 1 p 1 : U U I D > 7 b 9 c 2 1 e 9 - 6 3 c c - 4 c 4 d - a c a f - 3 9 b c e a 5 c 3 0 b d < / d 1 p 1 : U U I D > < d 1 p 1 : _ e l e m e n t s / > < / d 2 : V a l u e > < / d 2 : K e y V a l u e O f a n y T y p e C o m p o n e n t C o l l e c t i o n O f a n y T y p e g W H h t R N j > < / d 1 p 1 : _ c o n t e x t C o l l e c t i o n s > < / d 1 p 1 : _ p r o p e r t i e s > < d 1 p 1 : C o n t a i n e r   z : R e f = " i 3 2 3 0 " / > < d 1 p 1 : V a l u e   i : t y p e = " d 1 : b o o l e a n " > f a l s e < / d 1 p 1 : V a l u e > < / d 2 : a n y T y p e > < d 2 : a n y T y p e   z : I d = " i 3 2 4 0 "   i : t y p e = " d 1 p 1 : M D M P r o p e r t y " > < d 1 p 1 : N a m e > T a b l e B a s e < / d 1 p 1 : N a m e > < d 1 p 1 : P a r e n t   z : R e f = " i 3 2 2 9 " / > < d 1 p 1 : U U I D > e 1 4 5 d b 4 2 - 3 7 f a - 4 8 2 b - 8 5 2 2 - 5 7 7 d b f f 8 f 9 4 0 < / d 1 p 1 : U U I D > < d 1 p 1 : _ p r o p e r t i e s   z : I d = " i 3 2 4 1 "   i : t y p e = " d 1 p 1 : M D M P r o p e r t i e s " > < d 1 p 1 : P a r e n t   z : R e f = " i 3 2 4 0 " / > < d 1 p 1 : U U I D > 3 7 f 1 1 4 e d - 0 b d 2 - 4 c 3 e - b 8 a 5 - d f 7 0 8 c c 3 6 e 2 2 < / d 1 p 1 : U U I D > < d 1 p 1 : _ e l e m e n t s / > < d 1 p 1 : _ c o n t e x t C o l l e c t i o n s > < d 2 : K e y V a l u e O f a n y T y p e C o m p o n e n t C o l l e c t i o n O f a n y T y p e g W H h t R N j > < d 2 : K e y   z : R e f = " i 1 8 " / > < d 2 : V a l u e   z : I d = " i 3 2 4 2 " > < d 1 p 1 : U U I D > 0 4 f 2 8 6 8 c - 9 4 5 d - 4 f f c - b 0 d d - e a 1 8 b f 6 8 b 6 7 a < / d 1 p 1 : U U I D > < d 1 p 1 : _ e l e m e n t s / > < / d 2 : V a l u e > < / d 2 : K e y V a l u e O f a n y T y p e C o m p o n e n t C o l l e c t i o n O f a n y T y p e g W H h t R N j > < / d 1 p 1 : _ c o n t e x t C o l l e c t i o n s > < / d 1 p 1 : _ p r o p e r t i e s > < d 1 p 1 : C o n t a i n e r   z : R e f = " i 3 2 3 0 " / > < d 1 p 1 : V a l u e   i : t y p e = " d 1 : i n t " > 0 < / d 1 p 1 : V a l u e > < / d 2 : a n y T y p e > < d 2 : a n y T y p e   z : I d = " i 3 2 4 3 "   i : t y p e = " d 1 p 1 : M D M P r o p e r t y " > < d 1 p 1 : N a m e > S o u r c e T y p e < / d 1 p 1 : N a m e > < d 1 p 1 : P a r e n t   z : R e f = " i 3 2 2 9 " / > < d 1 p 1 : U U I D > a 7 8 3 7 4 3 c - d d 7 1 - 4 3 8 c - a 8 2 1 - 1 3 3 9 b 6 3 a 3 d 8 4 < / d 1 p 1 : U U I D > < d 1 p 1 : _ p r o p e r t i e s   z : I d = " i 3 2 4 4 "   i : t y p e = " d 1 p 1 : M D M P r o p e r t i e s " > < d 1 p 1 : P a r e n t   z : R e f = " i 3 2 4 3 " / > < d 1 p 1 : U U I D > 3 d e c a 3 7 0 - f b b 8 - 4 f 4 8 - a 0 a f - f 5 8 7 1 2 b 0 d f 7 4 < / d 1 p 1 : U U I D > < d 1 p 1 : _ e l e m e n t s / > < d 1 p 1 : _ c o n t e x t C o l l e c t i o n s > < d 2 : K e y V a l u e O f a n y T y p e C o m p o n e n t C o l l e c t i o n O f a n y T y p e g W H h t R N j > < d 2 : K e y   z : R e f = " i 1 8 " / > < d 2 : V a l u e   z : I d = " i 3 2 4 5 " > < d 1 p 1 : U U I D > d 3 5 2 6 9 1 e - 4 a 9 1 - 4 4 8 3 - b 5 2 8 - 6 7 6 a 6 e f 3 8 5 9 f < / d 1 p 1 : U U I D > < d 1 p 1 : _ e l e m e n t s / > < / d 2 : V a l u e > < / d 2 : K e y V a l u e O f a n y T y p e C o m p o n e n t C o l l e c t i o n O f a n y T y p e g W H h t R N j > < / d 1 p 1 : _ c o n t e x t C o l l e c t i o n s > < / d 1 p 1 : _ p r o p e r t i e s > < d 1 p 1 : C o n t a i n e r   z : R e f = " i 3 2 3 0 " / > < d 1 p 1 : V a l u e   i : t y p e = " d 1 : s t r i n g " > O W < / d 1 p 1 : V a l u e > < / d 2 : a n y T y p e > < d 2 : a n y T y p e   z : I d = " i 3 2 4 6 "   i : t y p e = " d 1 p 1 : M D M P r o p e r t y " > < d 1 p 1 : N a m e > T a b l e I d < / d 1 p 1 : N a m e > < d 1 p 1 : P a r e n t   z : R e f = " i 3 2 2 9 " / > < d 1 p 1 : U U I D > 0 d 9 f c b 4 9 - 4 e 7 0 - 4 5 9 5 - b 8 1 7 - 7 b 8 1 6 2 5 2 3 8 3 f < / d 1 p 1 : U U I D > < d 1 p 1 : _ p r o p e r t i e s   z : I d = " i 3 2 4 7 "   i : t y p e = " d 1 p 1 : M D M P r o p e r t i e s " > < d 1 p 1 : P a r e n t   z : R e f = " i 3 2 4 6 " / > < d 1 p 1 : U U I D > 7 0 c f 0 f 6 1 - 7 8 1 a - 4 2 f 5 - 9 9 c 7 - 3 5 6 c 0 6 2 0 3 f 8 f < / d 1 p 1 : U U I D > < d 1 p 1 : _ e l e m e n t s > < d 2 : a n y T y p e   z : I d = " i 3 2 4 8 "   i : t y p e = " d 1 p 1 : M D M P r o p e r t y " > < d 1 p 1 : N a m e > M o d i f i e d P r o p e r t i e s < / d 1 p 1 : N a m e > < d 1 p 1 : P a r e n t   z : R e f = " i 3 2 4 6 " / > < d 1 p 1 : U U I D > e e e b 2 6 c 9 - c 0 f b - 4 f 1 f - b d 2 0 - b e 3 e 3 5 1 9 2 b e 3 < / d 1 p 1 : U U I D > < d 1 p 1 : C o n t a i n e r   z : R e f = " i 3 2 4 7 " / > < 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2 4 9 " > < d 1 p 1 : U U I D > c b 5 8 5 9 e 3 - 5 b f d - 4 e 6 b - 9 8 6 2 - 7 7 1 2 3 9 f 9 e 4 d 8 < / d 1 p 1 : U U I D > < d 1 p 1 : _ e l e m e n t s > < d 2 : a n y T y p e   z : R e f = " i 3 2 4 8 " / > < / d 1 p 1 : _ e l e m e n t s > < / d 2 : V a l u e > < / d 2 : K e y V a l u e O f a n y T y p e C o m p o n e n t C o l l e c t i o n O f a n y T y p e g W H h t R N j > < / d 1 p 1 : _ c o n t e x t C o l l e c t i o n s > < / d 1 p 1 : _ p r o p e r t i e s > < d 1 p 1 : C o n t a i n e r   z : R e f = " i 3 2 3 0 " / > < d 1 p 1 : V a l u e   i : t y p e = " d 1 : s t r i n g " > _ 3 3 4 f 2 8 2 6 _ b 6 9 f _ 4 5 0 e _ 9 6 d 4 _ 4 0 f 5 e 3 5 7 f e 7 d < / d 1 p 1 : V a l u e > < / d 2 : a n y T y p e > < / d 1 p 1 : _ e l e m e n t s > < d 1 p 1 : _ c o n t e x t C o l l e c t i o n s > < d 2 : K e y V a l u e O f a n y T y p e C o m p o n e n t C o l l e c t i o n O f a n y T y p e g W H h t R N j > < d 2 : K e y   z : R e f = " i 1 8 " / > < d 2 : V a l u e   z : I d = " i 3 2 5 0 " > < d 1 p 1 : U U I D > b a 9 1 2 1 e f - a d 5 7 - 4 3 7 7 - 8 4 0 2 - b b 0 6 6 d 0 c 1 c f 2 < / d 1 p 1 : U U I D > < d 1 p 1 : _ e l e m e n t s > < d 2 : a n y T y p e   z : R e f = " i 3 2 3 1 " / > < d 2 : a n y T y p e   z : R e f = " i 3 2 3 4 " / > < d 2 : a n y T y p e   z : R e f = " i 3 2 3 7 " / > < d 2 : a n y T y p e   z : R e f = " i 3 2 4 0 " / > < d 2 : a n y T y p e   z : R e f = " i 3 2 4 3 " / > < d 2 : a n y T y p e   z : R e f = " i 3 2 4 6 " / > < / d 1 p 1 : _ e l e m e n t s > < / d 2 : V a l u e > < / d 2 : K e y V a l u e O f a n y T y p e C o m p o n e n t C o l l e c t i o n O f a n y T y p e g W H h t R N j > < / d 1 p 1 : _ c o n t e x t C o l l e c t i o n s > < / d 1 p 1 : _ p r o p e r t i e s > < d 1 p 1 : C o n t a i n e r   z : R e f = " i 3 1 8 2 " / > < d 1 p 1 : _ l a b e l s > < d 2 : K e y V a l u e O f s t r i n g a n y T y p e > < d 2 : K e y > L a b e l < / d 2 : K e y > < d 2 : V a l u e   z : I d = " i 3 2 5 1 "   i : t y p e = " d 1 p 1 : L a b e l " > < d 1 p 1 : P a r e n t   z : R e f = " i 3 2 2 9 " / > < d 1 p 1 : U U I D > 5 2 c 7 7 d 9 e - 4 b 4 6 - 4 5 f 9 - b b 2 3 - 4 3 1 b 9 7 e a 7 b a 8 < / 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1 5 9 0 " / > < / d 2 : a n y T y p e > < d 2 : a n y T y p e   z : I d = " i 3 2 5 2 "   i : t y p e = " d 1 p 1 : T a b l e D e f i n i t i o n " > < d 1 p 1 : P a r e n t   z : R e f = " i 1 4 " / > < d 1 p 1 : U U I D > 7 2 8 d e c 3 e - 9 5 3 0 - 4 0 4 d - a 3 a 2 - c 3 b d 8 8 8 0 7 7 9 0 < / d 1 p 1 : U U I D > < d 1 p 1 : _ p r o p e r t i e s   z : I d = " i 3 2 5 3 "   i : t y p e = " d 1 p 1 : M D M P r o p e r t i e s " > < d 1 p 1 : P a r e n t   z : R e f = " i 3 2 5 2 " / > < d 1 p 1 : U U I D > 5 d 8 7 2 6 e 6 - d c d f - 4 9 3 3 - 9 e 3 0 - c 5 f 5 b 8 a 7 f 3 e 7 < / d 1 p 1 : U U I D > < d 1 p 1 : _ e l e m e n t s > < d 2 : a n y T y p e   z : I d = " i 3 2 5 4 "   i : t y p e = " d 1 p 1 : M D M P r o p e r t y " > < d 1 p 1 : N a m e > F i l e N a m e < / d 1 p 1 : N a m e > < d 1 p 1 : P a r e n t   z : R e f = " i 3 2 5 2 " / > < d 1 p 1 : U U I D > 4 a f 5 4 3 6 a - 7 4 0 6 - 4 b 6 8 - b 1 3 3 - a f 0 a 1 a 3 4 0 d b 7 < / d 1 p 1 : U U I D > < d 1 p 1 : _ p r o p e r t i e s   z : I d = " i 3 2 5 5 "   i : t y p e = " d 1 p 1 : M D M P r o p e r t i e s " > < d 1 p 1 : P a r e n t   z : R e f = " i 3 2 5 4 " / > < d 1 p 1 : U U I D > 7 5 d 3 8 4 6 f - c 1 1 3 - 4 e 1 8 - 9 4 0 6 - 2 b e 6 c 1 d 5 2 f 1 b < / d 1 p 1 : U U I D > < d 1 p 1 : _ e l e m e n t s / > < d 1 p 1 : _ c o n t e x t C o l l e c t i o n s > < d 2 : K e y V a l u e O f a n y T y p e C o m p o n e n t C o l l e c t i o n O f a n y T y p e g W H h t R N j > < d 2 : K e y   z : R e f = " i 1 8 " / > < d 2 : V a l u e   z : I d = " i 3 2 5 6 " > < d 1 p 1 : U U I D > 5 6 f 8 8 9 2 9 - b d 9 a - 4 7 5 4 - a a b f - 8 e 4 d f a 1 0 9 9 6 e < / d 1 p 1 : U U I D > < d 1 p 1 : _ e l e m e n t s / > < / d 2 : V a l u e > < / d 2 : K e y V a l u e O f a n y T y p e C o m p o n e n t C o l l e c t i o n O f a n y T y p e g W H h t R N j > < / d 1 p 1 : _ c o n t e x t C o l l e c t i o n s > < / d 1 p 1 : _ p r o p e r t i e s > < d 1 p 1 : C o n t a i n e r   z : R e f = " i 3 2 5 3 " / > < d 1 p 1 : V a l u e   i : t y p e = " d 1 : s t r i n g " > \ \ O p i n i o n w a y \ p r o j e t s \ B \ B o u y g u e s   I m m o b i l i e r \ B J 1 5 9 2 0   -   P r � - t e s t   A f f i c h a g e \ 5 -   T r a i t e m e n t \ B J 1 5 9 2 0   -   P r �   t e s t   A f f i c h a g e   -   T C ( 2 ) . x l s x < / d 1 p 1 : V a l u e > < / d 2 : a n y T y p e > < d 2 : a n y T y p e   z : I d = " i 3 2 5 7 "   i : t y p e = " d 1 p 1 : M D M P r o p e r t y " > < d 1 p 1 : N a m e > W o r k s h e e t < / d 1 p 1 : N a m e > < d 1 p 1 : P a r e n t   z : R e f = " i 3 2 5 2 " / > < d 1 p 1 : U U I D > 2 0 4 d e e 1 1 - b 9 1 e - 4 3 d 6 - 9 d f 0 - 7 9 9 6 0 0 5 3 3 a d 3 < / d 1 p 1 : U U I D > < d 1 p 1 : _ p r o p e r t i e s   z : I d = " i 3 2 5 8 "   i : t y p e = " d 1 p 1 : M D M P r o p e r t i e s " > < d 1 p 1 : P a r e n t   z : R e f = " i 3 2 5 7 " / > < d 1 p 1 : U U I D > f 6 4 8 e 9 1 6 - e a 9 8 - 4 2 3 f - 9 3 c 2 - c b e 1 b d e f 2 4 9 0 < / d 1 p 1 : U U I D > < d 1 p 1 : _ e l e m e n t s / > < d 1 p 1 : _ c o n t e x t C o l l e c t i o n s > < d 2 : K e y V a l u e O f a n y T y p e C o m p o n e n t C o l l e c t i o n O f a n y T y p e g W H h t R N j > < d 2 : K e y   z : R e f = " i 1 8 " / > < d 2 : V a l u e   z : I d = " i 3 2 5 9 " > < d 1 p 1 : U U I D > 4 d 6 2 9 a 9 1 - 4 6 9 e - 4 8 4 8 - b 0 f 5 - e 4 b 6 7 e 6 0 5 4 1 f < / d 1 p 1 : U U I D > < d 1 p 1 : _ e l e m e n t s / > < / d 2 : V a l u e > < / d 2 : K e y V a l u e O f a n y T y p e C o m p o n e n t C o l l e c t i o n O f a n y T y p e g W H h t R N j > < / d 1 p 1 : _ c o n t e x t C o l l e c t i o n s > < / d 1 p 1 : _ p r o p e r t i e s > < d 1 p 1 : C o n t a i n e r   z : R e f = " i 3 2 5 3 " / > < d 1 p 1 : V a l u e   i : t y p e = " d 1 : s t r i n g " > T 1 < / d 1 p 1 : V a l u e > < / d 2 : a n y T y p e > < d 2 : a n y T y p e   z : I d = " i 3 2 6 0 "   i : t y p e = " d 1 p 1 : M D M P r o p e r t y " > < d 1 p 1 : N a m e > D i v i d e P e r c e n t s < / d 1 p 1 : N a m e > < d 1 p 1 : P a r e n t   z : R e f = " i 3 2 5 2 " / > < d 1 p 1 : U U I D > 4 c 3 9 5 0 4 1 - f b d 7 - 4 5 4 a - 8 2 9 e - 4 5 8 3 7 e 6 d 4 5 b 8 < / d 1 p 1 : U U I D > < d 1 p 1 : _ p r o p e r t i e s   z : I d = " i 3 2 6 1 "   i : t y p e = " d 1 p 1 : M D M P r o p e r t i e s " > < d 1 p 1 : P a r e n t   z : R e f = " i 3 2 6 0 " / > < d 1 p 1 : U U I D > b 0 9 d f 6 f 7 - 9 e 9 a - 4 0 0 7 - b c 1 e - 5 9 0 b 7 2 b e 7 b 9 c < / d 1 p 1 : U U I D > < d 1 p 1 : _ e l e m e n t s / > < d 1 p 1 : _ c o n t e x t C o l l e c t i o n s > < d 2 : K e y V a l u e O f a n y T y p e C o m p o n e n t C o l l e c t i o n O f a n y T y p e g W H h t R N j > < d 2 : K e y   z : R e f = " i 1 8 " / > < d 2 : V a l u e   z : I d = " i 3 2 6 2 " > < d 1 p 1 : U U I D > 7 f 3 8 e 8 5 9 - 0 4 9 3 - 4 5 1 4 - b 1 0 e - 2 6 0 1 d a f d 3 8 0 e < / d 1 p 1 : U U I D > < d 1 p 1 : _ e l e m e n t s / > < / d 2 : V a l u e > < / d 2 : K e y V a l u e O f a n y T y p e C o m p o n e n t C o l l e c t i o n O f a n y T y p e g W H h t R N j > < / d 1 p 1 : _ c o n t e x t C o l l e c t i o n s > < / d 1 p 1 : _ p r o p e r t i e s > < d 1 p 1 : C o n t a i n e r   z : R e f = " i 3 2 5 3 " / > < d 1 p 1 : V a l u e   i : t y p e = " d 1 : b o o l e a n " > f a l s e < / d 1 p 1 : V a l u e > < / d 2 : a n y T y p e > < d 2 : a n y T y p e   z : I d = " i 3 2 6 3 "   i : t y p e = " d 1 p 1 : M D M P r o p e r t y " > < d 1 p 1 : N a m e > T a b l e B a s e < / d 1 p 1 : N a m e > < d 1 p 1 : P a r e n t   z : R e f = " i 3 2 5 2 " / > < d 1 p 1 : U U I D > 2 d b d b 8 0 3 - b d 5 9 - 4 3 3 1 - b 9 b 9 - a d a c c 7 7 d e 7 8 a < / d 1 p 1 : U U I D > < d 1 p 1 : _ p r o p e r t i e s   z : I d = " i 3 2 6 4 "   i : t y p e = " d 1 p 1 : M D M P r o p e r t i e s " > < d 1 p 1 : P a r e n t   z : R e f = " i 3 2 6 3 " / > < d 1 p 1 : U U I D > 3 8 6 c 3 9 e 8 - 7 6 2 7 - 4 0 6 1 - 8 0 d f - c 5 6 1 9 8 f b 4 0 a e < / d 1 p 1 : U U I D > < d 1 p 1 : _ e l e m e n t s / > < d 1 p 1 : _ c o n t e x t C o l l e c t i o n s > < d 2 : K e y V a l u e O f a n y T y p e C o m p o n e n t C o l l e c t i o n O f a n y T y p e g W H h t R N j > < d 2 : K e y   z : R e f = " i 1 8 " / > < d 2 : V a l u e   z : I d = " i 3 2 6 5 " > < d 1 p 1 : U U I D > 7 8 6 f f 8 1 0 - 4 a 9 c - 4 2 d 9 - b e e 4 - c 6 1 2 e d e 8 4 b f 4 < / d 1 p 1 : U U I D > < d 1 p 1 : _ e l e m e n t s / > < / d 2 : V a l u e > < / d 2 : K e y V a l u e O f a n y T y p e C o m p o n e n t C o l l e c t i o n O f a n y T y p e g W H h t R N j > < / d 1 p 1 : _ c o n t e x t C o l l e c t i o n s > < / d 1 p 1 : _ p r o p e r t i e s > < d 1 p 1 : C o n t a i n e r   z : R e f = " i 3 2 5 3 " / > < d 1 p 1 : V a l u e   i : t y p e = " d 1 : i n t " > 0 < / d 1 p 1 : V a l u e > < / d 2 : a n y T y p e > < d 2 : a n y T y p e   z : I d = " i 3 2 6 6 "   i : t y p e = " d 1 p 1 : M D M P r o p e r t y " > < d 1 p 1 : N a m e > S o u r c e T y p e < / d 1 p 1 : N a m e > < d 1 p 1 : P a r e n t   z : R e f = " i 3 2 5 2 " / > < d 1 p 1 : U U I D > 3 f 8 a e f d a - 4 c 9 0 - 4 b a 3 - b b 2 1 - 8 c 6 c c 0 6 c a 7 6 2 < / d 1 p 1 : U U I D > < d 1 p 1 : _ p r o p e r t i e s   z : I d = " i 3 2 6 7 "   i : t y p e = " d 1 p 1 : M D M P r o p e r t i e s " > < d 1 p 1 : P a r e n t   z : R e f = " i 3 2 6 6 " / > < d 1 p 1 : U U I D > 4 2 5 a e e 4 4 - 5 f c e - 4 4 4 e - 8 d 1 2 - 4 8 4 f 8 d c b 5 8 f 3 < / d 1 p 1 : U U I D > < d 1 p 1 : _ e l e m e n t s / > < d 1 p 1 : _ c o n t e x t C o l l e c t i o n s > < d 2 : K e y V a l u e O f a n y T y p e C o m p o n e n t C o l l e c t i o n O f a n y T y p e g W H h t R N j > < d 2 : K e y   z : R e f = " i 1 8 " / > < d 2 : V a l u e   z : I d = " i 3 2 6 8 " > < d 1 p 1 : U U I D > 2 9 f 3 6 2 d 9 - e a 3 c - 4 0 b 8 - a 5 8 9 - 4 9 c 7 c e 6 4 9 b 4 5 < / d 1 p 1 : U U I D > < d 1 p 1 : _ e l e m e n t s / > < / d 2 : V a l u e > < / d 2 : K e y V a l u e O f a n y T y p e C o m p o n e n t C o l l e c t i o n O f a n y T y p e g W H h t R N j > < / d 1 p 1 : _ c o n t e x t C o l l e c t i o n s > < / d 1 p 1 : _ p r o p e r t i e s > < d 1 p 1 : C o n t a i n e r   z : R e f = " i 3 2 5 3 " / > < d 1 p 1 : V a l u e   i : t y p e = " d 1 : s t r i n g " > O W < / d 1 p 1 : V a l u e > < / d 2 : a n y T y p e > < d 2 : a n y T y p e   z : I d = " i 3 2 6 9 "   i : t y p e = " d 1 p 1 : M D M P r o p e r t y " > < d 1 p 1 : N a m e > T a b l e I d < / d 1 p 1 : N a m e > < d 1 p 1 : P a r e n t   z : R e f = " i 3 2 5 2 " / > < d 1 p 1 : U U I D > 6 7 a b 5 0 d 0 - e 6 e a - 4 b b d - 9 0 7 6 - d 9 9 f e f c 2 6 b 9 b < / d 1 p 1 : U U I D > < d 1 p 1 : _ p r o p e r t i e s   z : I d = " i 3 2 7 0 "   i : t y p e = " d 1 p 1 : M D M P r o p e r t i e s " > < d 1 p 1 : P a r e n t   z : R e f = " i 3 2 6 9 " / > < d 1 p 1 : U U I D > c 9 1 6 3 7 f 4 - 6 9 c a - 4 6 5 3 - a e 1 5 - b 0 1 7 3 3 5 b e d 0 5 < / d 1 p 1 : U U I D > < d 1 p 1 : _ e l e m e n t s > < d 2 : a n y T y p e   z : I d = " i 3 2 7 1 "   i : t y p e = " d 1 p 1 : M D M P r o p e r t y " > < d 1 p 1 : N a m e > M o d i f i e d P r o p e r t i e s < / d 1 p 1 : N a m e > < d 1 p 1 : P a r e n t   z : R e f = " i 3 2 6 9 " / > < d 1 p 1 : U U I D > d e 5 9 2 9 4 7 - 8 1 e 8 - 4 4 1 c - 8 2 4 0 - 4 7 2 9 8 d f d f 0 4 1 < / d 1 p 1 : U U I D > < d 1 p 1 : C o n t a i n e r   z : R e f = " i 3 2 7 0 " / > < 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2 7 2 " > < d 1 p 1 : U U I D > f 9 2 e 0 a f 3 - 8 1 9 f - 4 4 1 3 - 9 b 1 b - e 3 0 6 c 7 2 8 f 8 f 0 < / d 1 p 1 : U U I D > < d 1 p 1 : _ e l e m e n t s > < d 2 : a n y T y p e   z : R e f = " i 3 2 7 1 " / > < / d 1 p 1 : _ e l e m e n t s > < / d 2 : V a l u e > < / d 2 : K e y V a l u e O f a n y T y p e C o m p o n e n t C o l l e c t i o n O f a n y T y p e g W H h t R N j > < / d 1 p 1 : _ c o n t e x t C o l l e c t i o n s > < / d 1 p 1 : _ p r o p e r t i e s > < d 1 p 1 : C o n t a i n e r   z : R e f = " i 3 2 5 3 " / > < d 1 p 1 : V a l u e   i : t y p e = " d 1 : s t r i n g " > _ 9 d 6 4 1 3 0 d _ 0 7 1 8 _ 4 4 3 1 _ 9 a 4 6 _ 2 7 9 2 1 4 9 2 f 1 d 7 < / d 1 p 1 : V a l u e > < / d 2 : a n y T y p e > < / d 1 p 1 : _ e l e m e n t s > < d 1 p 1 : _ c o n t e x t C o l l e c t i o n s > < d 2 : K e y V a l u e O f a n y T y p e C o m p o n e n t C o l l e c t i o n O f a n y T y p e g W H h t R N j > < d 2 : K e y   z : R e f = " i 1 8 " / > < d 2 : V a l u e   z : I d = " i 3 2 7 3 " > < d 1 p 1 : U U I D > a 6 5 b e 4 b b - a f c d - 4 6 f 0 - b 2 1 a - f 6 8 2 c 9 8 3 0 5 e e < / d 1 p 1 : U U I D > < d 1 p 1 : _ e l e m e n t s > < d 2 : a n y T y p e   z : R e f = " i 3 2 5 4 " / > < d 2 : a n y T y p e   z : R e f = " i 3 2 5 7 " / > < d 2 : a n y T y p e   z : R e f = " i 3 2 6 0 " / > < d 2 : a n y T y p e   z : R e f = " i 3 2 6 3 " / > < d 2 : a n y T y p e   z : R e f = " i 3 2 6 6 " / > < d 2 : a n y T y p e   z : R e f = " i 3 2 6 9 " / > < / d 1 p 1 : _ e l e m e n t s > < / d 2 : V a l u e > < / d 2 : K e y V a l u e O f a n y T y p e C o m p o n e n t C o l l e c t i o n O f a n y T y p e g W H h t R N j > < / d 1 p 1 : _ c o n t e x t C o l l e c t i o n s > < / d 1 p 1 : _ p r o p e r t i e s > < d 1 p 1 : C o n t a i n e r   z : R e f = " i 3 1 8 2 " / > < d 1 p 1 : _ l a b e l s > < d 2 : K e y V a l u e O f s t r i n g a n y T y p e > < d 2 : K e y > L a b e l < / d 2 : K e y > < d 2 : V a l u e   z : I d = " i 3 2 7 4 "   i : t y p e = " d 1 p 1 : L a b e l " > < d 1 p 1 : P a r e n t   z : R e f = " i 3 2 5 2 " / > < d 1 p 1 : U U I D > 9 8 4 0 e 5 8 f - 7 3 5 2 - 4 4 8 0 - b e 1 c - c f c c e c 1 3 7 c 1 7 < / 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1 6 3 8 " / > < / d 2 : a n y T y p e > < d 2 : a n y T y p e   z : I d = " i 3 2 7 5 "   i : t y p e = " d 1 p 1 : T a b l e D e f i n i t i o n " > < d 1 p 1 : P a r e n t   z : R e f = " i 1 4 " / > < d 1 p 1 : U U I D > 2 f 6 5 4 6 8 d - d 8 8 7 - 4 9 d f - b 9 3 0 - c 8 2 e 0 0 e 3 0 f 2 1 < / d 1 p 1 : U U I D > < d 1 p 1 : _ p r o p e r t i e s   z : I d = " i 3 2 7 6 "   i : t y p e = " d 1 p 1 : M D M P r o p e r t i e s " > < d 1 p 1 : P a r e n t   z : R e f = " i 3 2 7 5 " / > < d 1 p 1 : U U I D > e c c 1 3 e 2 3 - e 3 2 2 - 4 3 7 d - 8 5 3 f - c a b 3 1 7 2 e 1 9 e e < / d 1 p 1 : U U I D > < d 1 p 1 : _ e l e m e n t s > < d 2 : a n y T y p e   z : I d = " i 3 2 7 7 "   i : t y p e = " d 1 p 1 : M D M P r o p e r t y " > < d 1 p 1 : N a m e > F i l e N a m e < / d 1 p 1 : N a m e > < d 1 p 1 : P a r e n t   z : R e f = " i 3 2 7 5 " / > < d 1 p 1 : U U I D > e 0 e 5 e a 4 8 - a b c e - 4 6 2 1 - b d b a - 8 2 f 8 3 8 b 2 5 9 7 6 < / d 1 p 1 : U U I D > < d 1 p 1 : _ p r o p e r t i e s   z : I d = " i 3 2 7 8 "   i : t y p e = " d 1 p 1 : M D M P r o p e r t i e s " > < d 1 p 1 : P a r e n t   z : R e f = " i 3 2 7 7 " / > < d 1 p 1 : U U I D > f b a 9 2 b 9 6 - 9 4 a a - 4 2 e b - b 2 3 a - b 7 a d 9 c 5 8 7 6 0 5 < / d 1 p 1 : U U I D > < d 1 p 1 : _ e l e m e n t s / > < d 1 p 1 : _ c o n t e x t C o l l e c t i o n s > < d 2 : K e y V a l u e O f a n y T y p e C o m p o n e n t C o l l e c t i o n O f a n y T y p e g W H h t R N j > < d 2 : K e y   z : R e f = " i 1 8 " / > < d 2 : V a l u e   z : I d = " i 3 2 7 9 " > < d 1 p 1 : U U I D > a e 2 d c e 2 d - 5 b 6 a - 4 2 f 9 - a 0 4 6 - 6 5 e 2 d 0 7 b b 1 0 5 < / d 1 p 1 : U U I D > < d 1 p 1 : _ e l e m e n t s / > < / d 2 : V a l u e > < / d 2 : K e y V a l u e O f a n y T y p e C o m p o n e n t C o l l e c t i o n O f a n y T y p e g W H h t R N j > < / d 1 p 1 : _ c o n t e x t C o l l e c t i o n s > < / d 1 p 1 : _ p r o p e r t i e s > < d 1 p 1 : C o n t a i n e r   z : R e f = " i 3 2 7 6 " / > < d 1 p 1 : V a l u e   i : t y p e = " d 1 : s t r i n g " > \ \ O p i n i o n w a y \ p r o j e t s \ B \ B o u y g u e s   I m m o b i l i e r \ B J 1 5 9 2 0   -   P r � - t e s t   A f f i c h a g e \ 5 -   T r a i t e m e n t \ B J 1 5 9 2 0   -   P r �   t e s t   A f f i c h a g e   -   T C ( 2 ) . x l s x < / d 1 p 1 : V a l u e > < / d 2 : a n y T y p e > < d 2 : a n y T y p e   z : I d = " i 3 2 8 0 "   i : t y p e = " d 1 p 1 : M D M P r o p e r t y " > < d 1 p 1 : N a m e > W o r k s h e e t < / d 1 p 1 : N a m e > < d 1 p 1 : P a r e n t   z : R e f = " i 3 2 7 5 " / > < d 1 p 1 : U U I D > d b 3 e c b 9 5 - 3 5 8 2 - 4 7 7 0 - 8 a c 0 - 8 1 7 9 5 0 a a 3 7 1 0 < / d 1 p 1 : U U I D > < d 1 p 1 : _ p r o p e r t i e s   z : I d = " i 3 2 8 1 "   i : t y p e = " d 1 p 1 : M D M P r o p e r t i e s " > < d 1 p 1 : P a r e n t   z : R e f = " i 3 2 8 0 " / > < d 1 p 1 : U U I D > 9 c 5 9 c e 5 4 - a d 1 c - 4 7 f 0 - 9 2 5 d - 3 d d 7 0 a 1 d 1 e b 7 < / d 1 p 1 : U U I D > < d 1 p 1 : _ e l e m e n t s / > < d 1 p 1 : _ c o n t e x t C o l l e c t i o n s > < d 2 : K e y V a l u e O f a n y T y p e C o m p o n e n t C o l l e c t i o n O f a n y T y p e g W H h t R N j > < d 2 : K e y   z : R e f = " i 1 8 " / > < d 2 : V a l u e   z : I d = " i 3 2 8 2 " > < d 1 p 1 : U U I D > 6 f 8 8 c e 5 5 - a 7 a f - 4 8 1 5 - 9 1 f 3 - a c a 3 6 c 7 7 7 4 8 0 < / d 1 p 1 : U U I D > < d 1 p 1 : _ e l e m e n t s / > < / d 2 : V a l u e > < / d 2 : K e y V a l u e O f a n y T y p e C o m p o n e n t C o l l e c t i o n O f a n y T y p e g W H h t R N j > < / d 1 p 1 : _ c o n t e x t C o l l e c t i o n s > < / d 1 p 1 : _ p r o p e r t i e s > < d 1 p 1 : C o n t a i n e r   z : R e f = " i 3 2 7 6 " / > < d 1 p 1 : V a l u e   i : t y p e = " d 1 : s t r i n g " > T 1 < / d 1 p 1 : V a l u e > < / d 2 : a n y T y p e > < d 2 : a n y T y p e   z : I d = " i 3 2 8 3 "   i : t y p e = " d 1 p 1 : M D M P r o p e r t y " > < d 1 p 1 : N a m e > D i v i d e P e r c e n t s < / d 1 p 1 : N a m e > < d 1 p 1 : P a r e n t   z : R e f = " i 3 2 7 5 " / > < d 1 p 1 : U U I D > c d 1 b e 2 2 d - c 0 d 8 - 4 2 d 2 - 8 d 5 3 - 4 b 0 a 4 f 0 f 4 3 d a < / d 1 p 1 : U U I D > < d 1 p 1 : _ p r o p e r t i e s   z : I d = " i 3 2 8 4 "   i : t y p e = " d 1 p 1 : M D M P r o p e r t i e s " > < d 1 p 1 : P a r e n t   z : R e f = " i 3 2 8 3 " / > < d 1 p 1 : U U I D > a 3 0 0 f 0 b 9 - b 7 1 5 - 4 9 4 1 - b a f 0 - 2 9 c f 8 1 c a 5 1 5 6 < / d 1 p 1 : U U I D > < d 1 p 1 : _ e l e m e n t s / > < d 1 p 1 : _ c o n t e x t C o l l e c t i o n s > < d 2 : K e y V a l u e O f a n y T y p e C o m p o n e n t C o l l e c t i o n O f a n y T y p e g W H h t R N j > < d 2 : K e y   z : R e f = " i 1 8 " / > < d 2 : V a l u e   z : I d = " i 3 2 8 5 " > < d 1 p 1 : U U I D > 9 4 5 2 f 1 4 f - f 1 3 5 - 4 a 5 d - 8 0 d 5 - 0 5 9 7 c d c a 2 9 0 2 < / d 1 p 1 : U U I D > < d 1 p 1 : _ e l e m e n t s / > < / d 2 : V a l u e > < / d 2 : K e y V a l u e O f a n y T y p e C o m p o n e n t C o l l e c t i o n O f a n y T y p e g W H h t R N j > < / d 1 p 1 : _ c o n t e x t C o l l e c t i o n s > < / d 1 p 1 : _ p r o p e r t i e s > < d 1 p 1 : C o n t a i n e r   z : R e f = " i 3 2 7 6 " / > < d 1 p 1 : V a l u e   i : t y p e = " d 1 : b o o l e a n " > f a l s e < / d 1 p 1 : V a l u e > < / d 2 : a n y T y p e > < d 2 : a n y T y p e   z : I d = " i 3 2 8 6 "   i : t y p e = " d 1 p 1 : M D M P r o p e r t y " > < d 1 p 1 : N a m e > T a b l e B a s e < / d 1 p 1 : N a m e > < d 1 p 1 : P a r e n t   z : R e f = " i 3 2 7 5 " / > < d 1 p 1 : U U I D > 0 e 5 6 6 a e b - 5 3 4 6 - 4 e d 0 - a 8 2 1 - 9 8 e 6 8 0 6 d 6 c 4 2 < / d 1 p 1 : U U I D > < d 1 p 1 : _ p r o p e r t i e s   z : I d = " i 3 2 8 7 "   i : t y p e = " d 1 p 1 : M D M P r o p e r t i e s " > < d 1 p 1 : P a r e n t   z : R e f = " i 3 2 8 6 " / > < d 1 p 1 : U U I D > 3 5 8 e 8 9 0 6 - c 5 a e - 4 3 d 0 - 8 3 b 3 - 4 b d f 9 d 2 d b a e c < / d 1 p 1 : U U I D > < d 1 p 1 : _ e l e m e n t s / > < d 1 p 1 : _ c o n t e x t C o l l e c t i o n s > < d 2 : K e y V a l u e O f a n y T y p e C o m p o n e n t C o l l e c t i o n O f a n y T y p e g W H h t R N j > < d 2 : K e y   z : R e f = " i 1 8 " / > < d 2 : V a l u e   z : I d = " i 3 2 8 8 " > < d 1 p 1 : U U I D > 1 a 2 d 3 3 8 b - 2 1 6 4 - 4 8 5 f - 8 9 4 4 - 9 b 0 8 5 f 9 0 3 b 6 f < / d 1 p 1 : U U I D > < d 1 p 1 : _ e l e m e n t s / > < / d 2 : V a l u e > < / d 2 : K e y V a l u e O f a n y T y p e C o m p o n e n t C o l l e c t i o n O f a n y T y p e g W H h t R N j > < / d 1 p 1 : _ c o n t e x t C o l l e c t i o n s > < / d 1 p 1 : _ p r o p e r t i e s > < d 1 p 1 : C o n t a i n e r   z : R e f = " i 3 2 7 6 " / > < d 1 p 1 : V a l u e   i : t y p e = " d 1 : i n t " > 0 < / d 1 p 1 : V a l u e > < / d 2 : a n y T y p e > < d 2 : a n y T y p e   z : I d = " i 3 2 8 9 "   i : t y p e = " d 1 p 1 : M D M P r o p e r t y " > < d 1 p 1 : N a m e > S o u r c e T y p e < / d 1 p 1 : N a m e > < d 1 p 1 : P a r e n t   z : R e f = " i 3 2 7 5 " / > < d 1 p 1 : U U I D > 8 f 5 7 d d 7 3 - 9 d a f - 4 9 5 3 - 9 b 4 4 - 8 4 f f f b d e 1 b 0 6 < / d 1 p 1 : U U I D > < d 1 p 1 : _ p r o p e r t i e s   z : I d = " i 3 2 9 0 "   i : t y p e = " d 1 p 1 : M D M P r o p e r t i e s " > < d 1 p 1 : P a r e n t   z : R e f = " i 3 2 8 9 " / > < d 1 p 1 : U U I D > 9 5 4 4 8 b 3 6 - 5 2 8 3 - 4 d 7 5 - 8 9 b b - 8 d 7 8 6 d 9 f d a 6 d < / d 1 p 1 : U U I D > < d 1 p 1 : _ e l e m e n t s / > < d 1 p 1 : _ c o n t e x t C o l l e c t i o n s > < d 2 : K e y V a l u e O f a n y T y p e C o m p o n e n t C o l l e c t i o n O f a n y T y p e g W H h t R N j > < d 2 : K e y   z : R e f = " i 1 8 " / > < d 2 : V a l u e   z : I d = " i 3 2 9 1 " > < d 1 p 1 : U U I D > e d 4 1 9 e 2 9 - a d 7 6 - 4 1 0 3 - b d 0 5 - a 9 b 9 2 1 a 3 a 3 b 7 < / d 1 p 1 : U U I D > < d 1 p 1 : _ e l e m e n t s / > < / d 2 : V a l u e > < / d 2 : K e y V a l u e O f a n y T y p e C o m p o n e n t C o l l e c t i o n O f a n y T y p e g W H h t R N j > < / d 1 p 1 : _ c o n t e x t C o l l e c t i o n s > < / d 1 p 1 : _ p r o p e r t i e s > < d 1 p 1 : C o n t a i n e r   z : R e f = " i 3 2 7 6 " / > < d 1 p 1 : V a l u e   i : t y p e = " d 1 : s t r i n g " > O W < / d 1 p 1 : V a l u e > < / d 2 : a n y T y p e > < d 2 : a n y T y p e   z : I d = " i 3 2 9 2 "   i : t y p e = " d 1 p 1 : M D M P r o p e r t y " > < d 1 p 1 : N a m e > T a b l e I d < / d 1 p 1 : N a m e > < d 1 p 1 : P a r e n t   z : R e f = " i 3 2 7 5 " / > < d 1 p 1 : U U I D > 8 b 7 3 0 9 d b - 2 f e 5 - 4 a d 6 - b d 4 5 - 6 6 4 5 c a c 3 3 d 2 3 < / d 1 p 1 : U U I D > < d 1 p 1 : _ p r o p e r t i e s   z : I d = " i 3 2 9 3 "   i : t y p e = " d 1 p 1 : M D M P r o p e r t i e s " > < d 1 p 1 : P a r e n t   z : R e f = " i 3 2 9 2 " / > < d 1 p 1 : U U I D > c a 0 4 e 3 5 8 - 7 f a c - 4 1 2 3 - 9 8 5 f - 4 b 2 8 3 7 d 5 a 8 c a < / d 1 p 1 : U U I D > < d 1 p 1 : _ e l e m e n t s > < d 2 : a n y T y p e   z : I d = " i 3 2 9 4 "   i : t y p e = " d 1 p 1 : M D M P r o p e r t y " > < d 1 p 1 : N a m e > M o d i f i e d P r o p e r t i e s < / d 1 p 1 : N a m e > < d 1 p 1 : P a r e n t   z : R e f = " i 3 2 9 2 " / > < d 1 p 1 : U U I D > d b 1 5 b 8 1 9 - 8 3 a b - 4 1 2 4 - b d f 4 - f a 2 3 d 6 e a 1 6 b 2 < / d 1 p 1 : U U I D > < d 1 p 1 : C o n t a i n e r   z : R e f = " i 3 2 9 3 " / > < 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2 9 5 " > < d 1 p 1 : U U I D > 6 e a 1 9 4 0 2 - 6 3 2 8 - 4 7 7 9 - b 4 f 2 - 3 c 3 2 4 8 d 0 c 8 0 6 < / d 1 p 1 : U U I D > < d 1 p 1 : _ e l e m e n t s > < d 2 : a n y T y p e   z : R e f = " i 3 2 9 4 " / > < / d 1 p 1 : _ e l e m e n t s > < / d 2 : V a l u e > < / d 2 : K e y V a l u e O f a n y T y p e C o m p o n e n t C o l l e c t i o n O f a n y T y p e g W H h t R N j > < / d 1 p 1 : _ c o n t e x t C o l l e c t i o n s > < / d 1 p 1 : _ p r o p e r t i e s > < d 1 p 1 : C o n t a i n e r   z : R e f = " i 3 2 7 6 " / > < d 1 p 1 : V a l u e   i : t y p e = " d 1 : s t r i n g " > _ 7 f 8 7 1 7 7 8 _ 4 e d 5 _ 4 b 7 b _ a 9 5 4 _ 7 0 d 5 a 0 7 0 e 0 e b < / d 1 p 1 : V a l u e > < / d 2 : a n y T y p e > < / d 1 p 1 : _ e l e m e n t s > < d 1 p 1 : _ c o n t e x t C o l l e c t i o n s > < d 2 : K e y V a l u e O f a n y T y p e C o m p o n e n t C o l l e c t i o n O f a n y T y p e g W H h t R N j > < d 2 : K e y   z : R e f = " i 1 8 " / > < d 2 : V a l u e   z : I d = " i 3 2 9 6 " > < d 1 p 1 : U U I D > 1 c 2 c 4 9 3 2 - 5 e e a - 4 4 2 2 - 9 a b d - 9 a f e b d e 5 8 c 2 d < / d 1 p 1 : U U I D > < d 1 p 1 : _ e l e m e n t s > < d 2 : a n y T y p e   z : R e f = " i 3 2 7 7 " / > < d 2 : a n y T y p e   z : R e f = " i 3 2 8 0 " / > < d 2 : a n y T y p e   z : R e f = " i 3 2 8 3 " / > < d 2 : a n y T y p e   z : R e f = " i 3 2 8 6 " / > < d 2 : a n y T y p e   z : R e f = " i 3 2 8 9 " / > < d 2 : a n y T y p e   z : R e f = " i 3 2 9 2 " / > < / d 1 p 1 : _ e l e m e n t s > < / d 2 : V a l u e > < / d 2 : K e y V a l u e O f a n y T y p e C o m p o n e n t C o l l e c t i o n O f a n y T y p e g W H h t R N j > < / d 1 p 1 : _ c o n t e x t C o l l e c t i o n s > < / d 1 p 1 : _ p r o p e r t i e s > < d 1 p 1 : C o n t a i n e r   z : R e f = " i 3 1 8 2 " / > < d 1 p 1 : _ l a b e l s > < d 2 : K e y V a l u e O f s t r i n g a n y T y p e > < d 2 : K e y > L a b e l < / d 2 : K e y > < d 2 : V a l u e   z : I d = " i 3 2 9 7 "   i : t y p e = " d 1 p 1 : L a b e l " > < d 1 p 1 : P a r e n t   z : R e f = " i 3 2 7 5 " / > < d 1 p 1 : U U I D > 6 0 3 6 9 8 0 8 - 5 8 a 1 - 4 2 d 6 - 8 7 1 c - c a 9 b e 3 7 b 3 5 c c < / 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1 6 8 8 " / > < / d 2 : a n y T y p e > < d 2 : a n y T y p e   z : I d = " i 3 2 9 8 "   i : t y p e = " d 1 p 1 : T a b l e D e f i n i t i o n " > < d 1 p 1 : P a r e n t   z : R e f = " i 1 4 " / > < d 1 p 1 : U U I D > 1 5 2 9 d c b f - 9 e d 5 - 4 7 e 0 - 9 5 6 6 - 5 d a 4 f f 5 5 2 a 2 d < / d 1 p 1 : U U I D > < d 1 p 1 : _ p r o p e r t i e s   z : I d = " i 3 2 9 9 "   i : t y p e = " d 1 p 1 : M D M P r o p e r t i e s " > < d 1 p 1 : P a r e n t   z : R e f = " i 3 2 9 8 " / > < d 1 p 1 : U U I D > 8 3 2 c 1 c 0 a - 0 c a 0 - 4 c 1 8 - 9 1 8 c - c 1 0 6 7 d 3 5 4 0 4 2 < / d 1 p 1 : U U I D > < d 1 p 1 : _ e l e m e n t s > < d 2 : a n y T y p e   z : I d = " i 3 3 0 0 "   i : t y p e = " d 1 p 1 : M D M P r o p e r t y " > < d 1 p 1 : N a m e > F i l e N a m e < / d 1 p 1 : N a m e > < d 1 p 1 : P a r e n t   z : R e f = " i 3 2 9 8 " / > < d 1 p 1 : U U I D > 1 2 6 e 7 d d 9 - e 2 c 6 - 4 3 0 8 - b 5 c 5 - 6 6 9 c c b 0 4 6 c 2 0 < / d 1 p 1 : U U I D > < d 1 p 1 : _ p r o p e r t i e s   z : I d = " i 3 3 0 1 "   i : t y p e = " d 1 p 1 : M D M P r o p e r t i e s " > < d 1 p 1 : P a r e n t   z : R e f = " i 3 3 0 0 " / > < d 1 p 1 : U U I D > e 7 1 4 f 9 2 f - b a c 2 - 4 5 d 4 - a 6 7 8 - 7 8 4 2 0 4 9 1 a 7 4 b < / d 1 p 1 : U U I D > < d 1 p 1 : _ e l e m e n t s / > < d 1 p 1 : _ c o n t e x t C o l l e c t i o n s > < d 2 : K e y V a l u e O f a n y T y p e C o m p o n e n t C o l l e c t i o n O f a n y T y p e g W H h t R N j > < d 2 : K e y   z : R e f = " i 1 8 " / > < d 2 : V a l u e   z : I d = " i 3 3 0 2 " > < d 1 p 1 : U U I D > 1 8 5 4 1 3 5 6 - 1 1 e 0 - 4 2 2 8 - 8 0 e d - 9 c 0 c 2 9 c 7 d 5 b f < / d 1 p 1 : U U I D > < d 1 p 1 : _ e l e m e n t s / > < / d 2 : V a l u e > < / d 2 : K e y V a l u e O f a n y T y p e C o m p o n e n t C o l l e c t i o n O f a n y T y p e g W H h t R N j > < / d 1 p 1 : _ c o n t e x t C o l l e c t i o n s > < / d 1 p 1 : _ p r o p e r t i e s > < d 1 p 1 : C o n t a i n e r   z : R e f = " i 3 2 9 9 " / > < d 1 p 1 : V a l u e   i : t y p e = " d 1 : s t r i n g " > \ \ O p i n i o n w a y \ p r o j e t s \ B \ B o u y g u e s   I m m o b i l i e r \ B J 1 5 9 2 0   -   P r � - t e s t   A f f i c h a g e \ 5 -   T r a i t e m e n t \ B J 1 5 9 2 0   -   P r �   t e s t   A f f i c h a g e   -   T C ( 2 ) . x l s x < / d 1 p 1 : V a l u e > < / d 2 : a n y T y p e > < d 2 : a n y T y p e   z : I d = " i 3 3 0 3 "   i : t y p e = " d 1 p 1 : M D M P r o p e r t y " > < d 1 p 1 : N a m e > W o r k s h e e t < / d 1 p 1 : N a m e > < d 1 p 1 : P a r e n t   z : R e f = " i 3 2 9 8 " / > < d 1 p 1 : U U I D > b b c f 7 3 4 c - e 6 2 9 - 4 7 7 c - b 7 5 0 - e b f 5 f d f 2 0 8 4 6 < / d 1 p 1 : U U I D > < d 1 p 1 : _ p r o p e r t i e s   z : I d = " i 3 3 0 4 "   i : t y p e = " d 1 p 1 : M D M P r o p e r t i e s " > < d 1 p 1 : P a r e n t   z : R e f = " i 3 3 0 3 " / > < d 1 p 1 : U U I D > 8 3 5 c 9 0 4 7 - b 2 c d - 4 2 a 0 - b 9 a 8 - e 8 7 0 7 5 6 4 a 4 8 e < / d 1 p 1 : U U I D > < d 1 p 1 : _ e l e m e n t s / > < d 1 p 1 : _ c o n t e x t C o l l e c t i o n s > < d 2 : K e y V a l u e O f a n y T y p e C o m p o n e n t C o l l e c t i o n O f a n y T y p e g W H h t R N j > < d 2 : K e y   z : R e f = " i 1 8 " / > < d 2 : V a l u e   z : I d = " i 3 3 0 5 " > < d 1 p 1 : U U I D > 7 f 1 9 a c 9 8 - e 9 5 e - 4 8 7 4 - 8 4 9 1 - 6 5 5 d 2 b 6 9 e c d b < / d 1 p 1 : U U I D > < d 1 p 1 : _ e l e m e n t s / > < / d 2 : V a l u e > < / d 2 : K e y V a l u e O f a n y T y p e C o m p o n e n t C o l l e c t i o n O f a n y T y p e g W H h t R N j > < / d 1 p 1 : _ c o n t e x t C o l l e c t i o n s > < / d 1 p 1 : _ p r o p e r t i e s > < d 1 p 1 : C o n t a i n e r   z : R e f = " i 3 2 9 9 " / > < d 1 p 1 : V a l u e   i : t y p e = " d 1 : s t r i n g " > T 1 < / d 1 p 1 : V a l u e > < / d 2 : a n y T y p e > < d 2 : a n y T y p e   z : I d = " i 3 3 0 6 "   i : t y p e = " d 1 p 1 : M D M P r o p e r t y " > < d 1 p 1 : N a m e > D i v i d e P e r c e n t s < / d 1 p 1 : N a m e > < d 1 p 1 : P a r e n t   z : R e f = " i 3 2 9 8 " / > < d 1 p 1 : U U I D > 5 9 7 9 6 b a e - d 4 a 3 - 4 7 b 7 - 9 5 6 7 - 2 3 6 f 8 0 5 6 7 5 8 0 < / d 1 p 1 : U U I D > < d 1 p 1 : _ p r o p e r t i e s   z : I d = " i 3 3 0 7 "   i : t y p e = " d 1 p 1 : M D M P r o p e r t i e s " > < d 1 p 1 : P a r e n t   z : R e f = " i 3 3 0 6 " / > < d 1 p 1 : U U I D > 3 7 8 d d 8 e 6 - 6 b 2 d - 4 6 5 a - 8 0 d d - 4 d 7 8 6 0 2 4 4 6 8 1 < / d 1 p 1 : U U I D > < d 1 p 1 : _ e l e m e n t s / > < d 1 p 1 : _ c o n t e x t C o l l e c t i o n s > < d 2 : K e y V a l u e O f a n y T y p e C o m p o n e n t C o l l e c t i o n O f a n y T y p e g W H h t R N j > < d 2 : K e y   z : R e f = " i 1 8 " / > < d 2 : V a l u e   z : I d = " i 3 3 0 8 " > < d 1 p 1 : U U I D > 9 c d 6 3 e 6 c - a 7 6 4 - 4 8 3 d - a b 3 e - 1 9 1 a b 0 1 2 c 3 d 1 < / d 1 p 1 : U U I D > < d 1 p 1 : _ e l e m e n t s / > < / d 2 : V a l u e > < / d 2 : K e y V a l u e O f a n y T y p e C o m p o n e n t C o l l e c t i o n O f a n y T y p e g W H h t R N j > < / d 1 p 1 : _ c o n t e x t C o l l e c t i o n s > < / d 1 p 1 : _ p r o p e r t i e s > < d 1 p 1 : C o n t a i n e r   z : R e f = " i 3 2 9 9 " / > < d 1 p 1 : V a l u e   i : t y p e = " d 1 : b o o l e a n " > f a l s e < / d 1 p 1 : V a l u e > < / d 2 : a n y T y p e > < d 2 : a n y T y p e   z : I d = " i 3 3 0 9 "   i : t y p e = " d 1 p 1 : M D M P r o p e r t y " > < d 1 p 1 : N a m e > T a b l e B a s e < / d 1 p 1 : N a m e > < d 1 p 1 : P a r e n t   z : R e f = " i 3 2 9 8 " / > < d 1 p 1 : U U I D > c 0 0 5 2 4 e b - 7 a 6 9 - 4 c d d - 8 c 5 6 - b 3 d 5 a 1 1 b c 2 8 d < / d 1 p 1 : U U I D > < d 1 p 1 : _ p r o p e r t i e s   z : I d = " i 3 3 1 0 "   i : t y p e = " d 1 p 1 : M D M P r o p e r t i e s " > < d 1 p 1 : P a r e n t   z : R e f = " i 3 3 0 9 " / > < d 1 p 1 : U U I D > 8 9 0 2 5 1 d 6 - a c 9 6 - 4 0 f 2 - 9 e c 9 - 3 8 e 7 4 3 b 9 f 2 4 9 < / d 1 p 1 : U U I D > < d 1 p 1 : _ e l e m e n t s / > < d 1 p 1 : _ c o n t e x t C o l l e c t i o n s > < d 2 : K e y V a l u e O f a n y T y p e C o m p o n e n t C o l l e c t i o n O f a n y T y p e g W H h t R N j > < d 2 : K e y   z : R e f = " i 1 8 " / > < d 2 : V a l u e   z : I d = " i 3 3 1 1 " > < d 1 p 1 : U U I D > 9 3 3 0 8 2 b a - 8 1 7 5 - 4 b b 5 - a a d 5 - 1 8 d b e d d 4 a 6 d 1 < / d 1 p 1 : U U I D > < d 1 p 1 : _ e l e m e n t s / > < / d 2 : V a l u e > < / d 2 : K e y V a l u e O f a n y T y p e C o m p o n e n t C o l l e c t i o n O f a n y T y p e g W H h t R N j > < / d 1 p 1 : _ c o n t e x t C o l l e c t i o n s > < / d 1 p 1 : _ p r o p e r t i e s > < d 1 p 1 : C o n t a i n e r   z : R e f = " i 3 2 9 9 " / > < d 1 p 1 : V a l u e   i : t y p e = " d 1 : i n t " > 0 < / d 1 p 1 : V a l u e > < / d 2 : a n y T y p e > < d 2 : a n y T y p e   z : I d = " i 3 3 1 2 "   i : t y p e = " d 1 p 1 : M D M P r o p e r t y " > < d 1 p 1 : N a m e > S o u r c e T y p e < / d 1 p 1 : N a m e > < d 1 p 1 : P a r e n t   z : R e f = " i 3 2 9 8 " / > < d 1 p 1 : U U I D > 9 d b 0 3 8 1 8 - b 4 4 8 - 4 9 4 b - 8 1 8 f - 2 d 0 c 2 b 1 4 e 9 c 2 < / d 1 p 1 : U U I D > < d 1 p 1 : _ p r o p e r t i e s   z : I d = " i 3 3 1 3 "   i : t y p e = " d 1 p 1 : M D M P r o p e r t i e s " > < d 1 p 1 : P a r e n t   z : R e f = " i 3 3 1 2 " / > < d 1 p 1 : U U I D > 6 8 4 9 e 9 3 b - c a d 3 - 4 7 2 a - 8 e 2 d - 1 1 b 1 b a 2 7 9 b 3 4 < / d 1 p 1 : U U I D > < d 1 p 1 : _ e l e m e n t s / > < d 1 p 1 : _ c o n t e x t C o l l e c t i o n s > < d 2 : K e y V a l u e O f a n y T y p e C o m p o n e n t C o l l e c t i o n O f a n y T y p e g W H h t R N j > < d 2 : K e y   z : R e f = " i 1 8 " / > < d 2 : V a l u e   z : I d = " i 3 3 1 4 " > < d 1 p 1 : U U I D > 3 8 6 7 a 9 4 6 - 6 2 0 9 - 4 8 4 0 - b 7 2 f - 2 d 8 5 1 3 2 4 9 4 0 e < / d 1 p 1 : U U I D > < d 1 p 1 : _ e l e m e n t s / > < / d 2 : V a l u e > < / d 2 : K e y V a l u e O f a n y T y p e C o m p o n e n t C o l l e c t i o n O f a n y T y p e g W H h t R N j > < / d 1 p 1 : _ c o n t e x t C o l l e c t i o n s > < / d 1 p 1 : _ p r o p e r t i e s > < d 1 p 1 : C o n t a i n e r   z : R e f = " i 3 2 9 9 " / > < d 1 p 1 : V a l u e   i : t y p e = " d 1 : s t r i n g " > O W < / d 1 p 1 : V a l u e > < / d 2 : a n y T y p e > < d 2 : a n y T y p e   z : I d = " i 3 3 1 5 "   i : t y p e = " d 1 p 1 : M D M P r o p e r t y " > < d 1 p 1 : N a m e > T a b l e I d < / d 1 p 1 : N a m e > < d 1 p 1 : P a r e n t   z : R e f = " i 3 2 9 8 " / > < d 1 p 1 : U U I D > 2 e b 7 0 9 a 6 - 9 d 8 0 - 4 8 2 b - b b 2 a - a 3 f 0 9 6 f c d 1 9 4 < / d 1 p 1 : U U I D > < d 1 p 1 : _ p r o p e r t i e s   z : I d = " i 3 3 1 6 "   i : t y p e = " d 1 p 1 : M D M P r o p e r t i e s " > < d 1 p 1 : P a r e n t   z : R e f = " i 3 3 1 5 " / > < d 1 p 1 : U U I D > 9 7 1 3 8 3 e b - b e a 0 - 4 c 4 b - 8 e f e - 9 d d 9 d 0 6 9 7 8 e a < / d 1 p 1 : U U I D > < d 1 p 1 : _ e l e m e n t s > < d 2 : a n y T y p e   z : I d = " i 3 3 1 7 "   i : t y p e = " d 1 p 1 : M D M P r o p e r t y " > < d 1 p 1 : N a m e > M o d i f i e d P r o p e r t i e s < / d 1 p 1 : N a m e > < d 1 p 1 : P a r e n t   z : R e f = " i 3 3 1 5 " / > < d 1 p 1 : U U I D > 6 8 e 8 6 9 c a - 7 a d 6 - 4 8 f 7 - 8 9 0 e - 5 2 9 6 9 d 2 3 3 d 7 8 < / d 1 p 1 : U U I D > < d 1 p 1 : C o n t a i n e r   z : R e f = " i 3 3 1 6 " / > < 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3 1 8 " > < d 1 p 1 : U U I D > e 2 1 f 0 5 2 2 - 1 7 6 7 - 4 0 7 a - a 0 4 b - 1 4 7 f 9 5 e 3 3 1 c b < / d 1 p 1 : U U I D > < d 1 p 1 : _ e l e m e n t s > < d 2 : a n y T y p e   z : R e f = " i 3 3 1 7 " / > < / d 1 p 1 : _ e l e m e n t s > < / d 2 : V a l u e > < / d 2 : K e y V a l u e O f a n y T y p e C o m p o n e n t C o l l e c t i o n O f a n y T y p e g W H h t R N j > < / d 1 p 1 : _ c o n t e x t C o l l e c t i o n s > < / d 1 p 1 : _ p r o p e r t i e s > < d 1 p 1 : C o n t a i n e r   z : R e f = " i 3 2 9 9 " / > < d 1 p 1 : V a l u e   i : t y p e = " d 1 : s t r i n g " > _ 6 8 d 4 5 8 7 c _ 8 e 8 5 _ 4 8 3 0 _ 9 7 b 0 _ f 8 7 f a 9 3 6 b 7 f 0 < / d 1 p 1 : V a l u e > < / d 2 : a n y T y p e > < / d 1 p 1 : _ e l e m e n t s > < d 1 p 1 : _ c o n t e x t C o l l e c t i o n s > < d 2 : K e y V a l u e O f a n y T y p e C o m p o n e n t C o l l e c t i o n O f a n y T y p e g W H h t R N j > < d 2 : K e y   z : R e f = " i 1 8 " / > < d 2 : V a l u e   z : I d = " i 3 3 1 9 " > < d 1 p 1 : U U I D > 6 2 e 8 a 6 0 7 - 9 c c b - 4 3 2 d - b e 6 5 - c f d 7 8 f 2 6 a 7 1 e < / d 1 p 1 : U U I D > < d 1 p 1 : _ e l e m e n t s > < d 2 : a n y T y p e   z : R e f = " i 3 3 0 0 " / > < d 2 : a n y T y p e   z : R e f = " i 3 3 0 3 " / > < d 2 : a n y T y p e   z : R e f = " i 3 3 0 6 " / > < d 2 : a n y T y p e   z : R e f = " i 3 3 0 9 " / > < d 2 : a n y T y p e   z : R e f = " i 3 3 1 2 " / > < d 2 : a n y T y p e   z : R e f = " i 3 3 1 5 " / > < / d 1 p 1 : _ e l e m e n t s > < / d 2 : V a l u e > < / d 2 : K e y V a l u e O f a n y T y p e C o m p o n e n t C o l l e c t i o n O f a n y T y p e g W H h t R N j > < / d 1 p 1 : _ c o n t e x t C o l l e c t i o n s > < / d 1 p 1 : _ p r o p e r t i e s > < d 1 p 1 : C o n t a i n e r   z : R e f = " i 3 1 8 2 " / > < d 1 p 1 : _ l a b e l s > < d 2 : K e y V a l u e O f s t r i n g a n y T y p e > < d 2 : K e y > L a b e l < / d 2 : K e y > < d 2 : V a l u e   z : I d = " i 3 3 2 0 "   i : t y p e = " d 1 p 1 : L a b e l " > < d 1 p 1 : P a r e n t   z : R e f = " i 3 2 9 8 " / > < d 1 p 1 : U U I D > 9 4 1 3 4 5 f 0 - 6 5 6 7 - 4 0 f c - 9 1 7 e - f 9 2 8 c f 2 a 7 3 3 d < / 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1 7 5 4 " / > < / d 2 : a n y T y p e > < d 2 : a n y T y p e   z : I d = " i 3 3 2 1 "   i : t y p e = " d 1 p 1 : T a b l e D e f i n i t i o n " > < d 1 p 1 : P a r e n t   z : R e f = " i 1 4 " / > < d 1 p 1 : U U I D > 9 6 d 2 2 a 0 2 - f d b d - 4 f c f - b 0 7 1 - 1 8 5 6 6 8 a b 7 4 0 b < / d 1 p 1 : U U I D > < d 1 p 1 : _ p r o p e r t i e s   z : I d = " i 3 3 2 2 "   i : t y p e = " d 1 p 1 : M D M P r o p e r t i e s " > < d 1 p 1 : P a r e n t   z : R e f = " i 3 3 2 1 " / > < d 1 p 1 : U U I D > a 8 2 2 9 f 7 b - 6 f 4 2 - 4 2 8 5 - 9 0 0 f - a 9 8 6 8 8 1 9 5 1 3 b < / d 1 p 1 : U U I D > < d 1 p 1 : _ e l e m e n t s > < d 2 : a n y T y p e   z : I d = " i 3 3 2 3 "   i : t y p e = " d 1 p 1 : M D M P r o p e r t y " > < d 1 p 1 : N a m e > F i l e N a m e < / d 1 p 1 : N a m e > < d 1 p 1 : P a r e n t   z : R e f = " i 3 3 2 1 " / > < d 1 p 1 : U U I D > 5 7 9 e 7 3 8 e - 6 1 f 6 - 4 9 d f - 8 e 9 3 - e 8 b c 8 0 a 8 b 5 c c < / d 1 p 1 : U U I D > < d 1 p 1 : _ p r o p e r t i e s   z : I d = " i 3 3 2 4 "   i : t y p e = " d 1 p 1 : M D M P r o p e r t i e s " > < d 1 p 1 : P a r e n t   z : R e f = " i 3 3 2 3 " / > < d 1 p 1 : U U I D > 6 c a 6 d f 2 b - d b c b - 4 9 2 1 - 9 5 f f - f e 3 5 0 1 3 1 f f b c < / d 1 p 1 : U U I D > < d 1 p 1 : _ e l e m e n t s / > < d 1 p 1 : _ c o n t e x t C o l l e c t i o n s > < d 2 : K e y V a l u e O f a n y T y p e C o m p o n e n t C o l l e c t i o n O f a n y T y p e g W H h t R N j > < d 2 : K e y   z : R e f = " i 1 8 " / > < d 2 : V a l u e   z : I d = " i 3 3 2 5 " > < d 1 p 1 : U U I D > 3 3 9 f 8 9 9 9 - 3 c d 0 - 4 7 a b - 9 2 2 c - e e 3 0 a e e 0 1 3 2 7 < / d 1 p 1 : U U I D > < d 1 p 1 : _ e l e m e n t s / > < / d 2 : V a l u e > < / d 2 : K e y V a l u e O f a n y T y p e C o m p o n e n t C o l l e c t i o n O f a n y T y p e g W H h t R N j > < / d 1 p 1 : _ c o n t e x t C o l l e c t i o n s > < / d 1 p 1 : _ p r o p e r t i e s > < d 1 p 1 : C o n t a i n e r   z : R e f = " i 3 3 2 2 " / > < d 1 p 1 : V a l u e   i : t y p e = " d 1 : s t r i n g " > \ \ O p i n i o n w a y \ p r o j e t s \ B \ B o u y g u e s   I m m o b i l i e r \ B J 1 5 9 2 0   -   P r � - t e s t   A f f i c h a g e \ 5 -   T r a i t e m e n t \ B J 1 5 9 2 0   -   P r �   t e s t   A f f i c h a g e   -   T C ( 2 ) . x l s x < / d 1 p 1 : V a l u e > < / d 2 : a n y T y p e > < d 2 : a n y T y p e   z : I d = " i 3 3 2 6 "   i : t y p e = " d 1 p 1 : M D M P r o p e r t y " > < d 1 p 1 : N a m e > W o r k s h e e t < / d 1 p 1 : N a m e > < d 1 p 1 : P a r e n t   z : R e f = " i 3 3 2 1 " / > < d 1 p 1 : U U I D > 7 9 6 3 5 1 4 3 - 1 8 d f - 4 3 d 8 - 9 4 1 6 - a 1 7 7 f 3 5 4 7 9 0 6 < / d 1 p 1 : U U I D > < d 1 p 1 : _ p r o p e r t i e s   z : I d = " i 3 3 2 7 "   i : t y p e = " d 1 p 1 : M D M P r o p e r t i e s " > < d 1 p 1 : P a r e n t   z : R e f = " i 3 3 2 6 " / > < d 1 p 1 : U U I D > 6 2 1 a 1 7 f a - b f 5 8 - 4 0 9 e - a 1 e 5 - 2 5 a 2 8 5 2 6 d 7 1 0 < / d 1 p 1 : U U I D > < d 1 p 1 : _ e l e m e n t s / > < d 1 p 1 : _ c o n t e x t C o l l e c t i o n s > < d 2 : K e y V a l u e O f a n y T y p e C o m p o n e n t C o l l e c t i o n O f a n y T y p e g W H h t R N j > < d 2 : K e y   z : R e f = " i 1 8 " / > < d 2 : V a l u e   z : I d = " i 3 3 2 8 " > < d 1 p 1 : U U I D > 6 4 3 c f 2 a 0 - 3 4 3 f - 4 b a b - a 5 4 d - d 2 4 4 6 a 2 6 5 a d 7 < / d 1 p 1 : U U I D > < d 1 p 1 : _ e l e m e n t s / > < / d 2 : V a l u e > < / d 2 : K e y V a l u e O f a n y T y p e C o m p o n e n t C o l l e c t i o n O f a n y T y p e g W H h t R N j > < / d 1 p 1 : _ c o n t e x t C o l l e c t i o n s > < / d 1 p 1 : _ p r o p e r t i e s > < d 1 p 1 : C o n t a i n e r   z : R e f = " i 3 3 2 2 " / > < d 1 p 1 : V a l u e   i : t y p e = " d 1 : s t r i n g " > T 1 < / d 1 p 1 : V a l u e > < / d 2 : a n y T y p e > < d 2 : a n y T y p e   z : I d = " i 3 3 2 9 "   i : t y p e = " d 1 p 1 : M D M P r o p e r t y " > < d 1 p 1 : N a m e > D i v i d e P e r c e n t s < / d 1 p 1 : N a m e > < d 1 p 1 : P a r e n t   z : R e f = " i 3 3 2 1 " / > < d 1 p 1 : U U I D > 8 8 f 1 b d 3 d - e b f 4 - 4 0 2 2 - b 1 f 4 - 2 5 8 e 5 8 8 2 3 b e 4 < / d 1 p 1 : U U I D > < d 1 p 1 : _ p r o p e r t i e s   z : I d = " i 3 3 3 0 "   i : t y p e = " d 1 p 1 : M D M P r o p e r t i e s " > < d 1 p 1 : P a r e n t   z : R e f = " i 3 3 2 9 " / > < d 1 p 1 : U U I D > 2 6 c f c 5 5 7 - 9 d 7 3 - 4 f d e - 9 0 6 5 - 7 a f e 7 a 6 c b c 2 1 < / d 1 p 1 : U U I D > < d 1 p 1 : _ e l e m e n t s / > < d 1 p 1 : _ c o n t e x t C o l l e c t i o n s > < d 2 : K e y V a l u e O f a n y T y p e C o m p o n e n t C o l l e c t i o n O f a n y T y p e g W H h t R N j > < d 2 : K e y   z : R e f = " i 1 8 " / > < d 2 : V a l u e   z : I d = " i 3 3 3 1 " > < d 1 p 1 : U U I D > a e 9 e 7 6 f 6 - 8 7 c b - 4 d d a - b c 8 6 - 4 6 2 b d e 2 2 4 1 0 5 < / d 1 p 1 : U U I D > < d 1 p 1 : _ e l e m e n t s / > < / d 2 : V a l u e > < / d 2 : K e y V a l u e O f a n y T y p e C o m p o n e n t C o l l e c t i o n O f a n y T y p e g W H h t R N j > < / d 1 p 1 : _ c o n t e x t C o l l e c t i o n s > < / d 1 p 1 : _ p r o p e r t i e s > < d 1 p 1 : C o n t a i n e r   z : R e f = " i 3 3 2 2 " / > < d 1 p 1 : V a l u e   i : t y p e = " d 1 : b o o l e a n " > f a l s e < / d 1 p 1 : V a l u e > < / d 2 : a n y T y p e > < d 2 : a n y T y p e   z : I d = " i 3 3 3 2 "   i : t y p e = " d 1 p 1 : M D M P r o p e r t y " > < d 1 p 1 : N a m e > T a b l e B a s e < / d 1 p 1 : N a m e > < d 1 p 1 : P a r e n t   z : R e f = " i 3 3 2 1 " / > < d 1 p 1 : U U I D > 6 0 9 f 6 c 0 c - 8 0 3 b - 4 4 5 e - b e 9 d - a 8 b 0 4 7 9 6 9 8 5 0 < / d 1 p 1 : U U I D > < d 1 p 1 : _ p r o p e r t i e s   z : I d = " i 3 3 3 3 "   i : t y p e = " d 1 p 1 : M D M P r o p e r t i e s " > < d 1 p 1 : P a r e n t   z : R e f = " i 3 3 3 2 " / > < d 1 p 1 : U U I D > 4 e a c c c 5 5 - 6 b 4 e - 4 f 8 9 - b d a 6 - f 9 1 8 1 6 0 0 3 e 4 8 < / d 1 p 1 : U U I D > < d 1 p 1 : _ e l e m e n t s / > < d 1 p 1 : _ c o n t e x t C o l l e c t i o n s > < d 2 : K e y V a l u e O f a n y T y p e C o m p o n e n t C o l l e c t i o n O f a n y T y p e g W H h t R N j > < d 2 : K e y   z : R e f = " i 1 8 " / > < d 2 : V a l u e   z : I d = " i 3 3 3 4 " > < d 1 p 1 : U U I D > e e 8 4 2 f 7 b - 8 6 a c - 4 0 5 0 - a d 5 7 - 5 c 3 7 9 0 a 9 5 8 9 d < / d 1 p 1 : U U I D > < d 1 p 1 : _ e l e m e n t s / > < / d 2 : V a l u e > < / d 2 : K e y V a l u e O f a n y T y p e C o m p o n e n t C o l l e c t i o n O f a n y T y p e g W H h t R N j > < / d 1 p 1 : _ c o n t e x t C o l l e c t i o n s > < / d 1 p 1 : _ p r o p e r t i e s > < d 1 p 1 : C o n t a i n e r   z : R e f = " i 3 3 2 2 " / > < d 1 p 1 : V a l u e   i : t y p e = " d 1 : i n t " > 0 < / d 1 p 1 : V a l u e > < / d 2 : a n y T y p e > < d 2 : a n y T y p e   z : I d = " i 3 3 3 5 "   i : t y p e = " d 1 p 1 : M D M P r o p e r t y " > < d 1 p 1 : N a m e > S o u r c e T y p e < / d 1 p 1 : N a m e > < d 1 p 1 : P a r e n t   z : R e f = " i 3 3 2 1 " / > < d 1 p 1 : U U I D > 4 f a 3 d 7 a 5 - b 9 b 3 - 4 1 a a - a a 4 2 - 7 f a 0 7 e 5 b a 2 4 3 < / d 1 p 1 : U U I D > < d 1 p 1 : _ p r o p e r t i e s   z : I d = " i 3 3 3 6 "   i : t y p e = " d 1 p 1 : M D M P r o p e r t i e s " > < d 1 p 1 : P a r e n t   z : R e f = " i 3 3 3 5 " / > < d 1 p 1 : U U I D > 6 6 9 f 6 6 5 d - 5 7 f e - 4 2 d 7 - a 1 5 3 - 3 5 d 8 3 a e 3 5 2 0 8 < / d 1 p 1 : U U I D > < d 1 p 1 : _ e l e m e n t s / > < d 1 p 1 : _ c o n t e x t C o l l e c t i o n s > < d 2 : K e y V a l u e O f a n y T y p e C o m p o n e n t C o l l e c t i o n O f a n y T y p e g W H h t R N j > < d 2 : K e y   z : R e f = " i 1 8 " / > < d 2 : V a l u e   z : I d = " i 3 3 3 7 " > < d 1 p 1 : U U I D > 9 4 b 1 6 f c 4 - 5 f f d - 4 6 1 1 - 8 a c 6 - 7 f 4 5 6 3 0 9 9 e c d < / d 1 p 1 : U U I D > < d 1 p 1 : _ e l e m e n t s / > < / d 2 : V a l u e > < / d 2 : K e y V a l u e O f a n y T y p e C o m p o n e n t C o l l e c t i o n O f a n y T y p e g W H h t R N j > < / d 1 p 1 : _ c o n t e x t C o l l e c t i o n s > < / d 1 p 1 : _ p r o p e r t i e s > < d 1 p 1 : C o n t a i n e r   z : R e f = " i 3 3 2 2 " / > < d 1 p 1 : V a l u e   i : t y p e = " d 1 : s t r i n g " > O W < / d 1 p 1 : V a l u e > < / d 2 : a n y T y p e > < d 2 : a n y T y p e   z : I d = " i 3 3 3 8 "   i : t y p e = " d 1 p 1 : M D M P r o p e r t y " > < d 1 p 1 : N a m e > T a b l e I d < / d 1 p 1 : N a m e > < d 1 p 1 : P a r e n t   z : R e f = " i 3 3 2 1 " / > < d 1 p 1 : U U I D > 9 e f b 4 3 e 4 - e 3 3 3 - 4 9 8 2 - 9 d c c - 1 8 5 7 8 0 f c a 9 f 0 < / d 1 p 1 : U U I D > < d 1 p 1 : _ p r o p e r t i e s   z : I d = " i 3 3 3 9 "   i : t y p e = " d 1 p 1 : M D M P r o p e r t i e s " > < d 1 p 1 : P a r e n t   z : R e f = " i 3 3 3 8 " / > < d 1 p 1 : U U I D > c 1 3 3 a f f c - 6 1 7 a - 4 9 2 5 - 9 b 0 3 - 4 9 4 6 4 7 1 c f 1 d 0 < / d 1 p 1 : U U I D > < d 1 p 1 : _ e l e m e n t s > < d 2 : a n y T y p e   z : I d = " i 3 3 4 0 "   i : t y p e = " d 1 p 1 : M D M P r o p e r t y " > < d 1 p 1 : N a m e > M o d i f i e d P r o p e r t i e s < / d 1 p 1 : N a m e > < d 1 p 1 : P a r e n t   z : R e f = " i 3 3 3 8 " / > < d 1 p 1 : U U I D > 4 4 8 1 0 c 0 d - 6 8 c 1 - 4 9 9 1 - a f a 8 - e 1 4 5 1 8 0 9 3 0 f 3 < / d 1 p 1 : U U I D > < d 1 p 1 : C o n t a i n e r   z : R e f = " i 3 3 3 9 " / > < 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3 4 1 " > < d 1 p 1 : U U I D > e 5 e f f b 5 a - e 0 c d - 4 2 0 f - 8 d b b - e 5 f a c 9 c a 8 c 9 4 < / d 1 p 1 : U U I D > < d 1 p 1 : _ e l e m e n t s > < d 2 : a n y T y p e   z : R e f = " i 3 3 4 0 " / > < / d 1 p 1 : _ e l e m e n t s > < / d 2 : V a l u e > < / d 2 : K e y V a l u e O f a n y T y p e C o m p o n e n t C o l l e c t i o n O f a n y T y p e g W H h t R N j > < / d 1 p 1 : _ c o n t e x t C o l l e c t i o n s > < / d 1 p 1 : _ p r o p e r t i e s > < d 1 p 1 : C o n t a i n e r   z : R e f = " i 3 3 2 2 " / > < d 1 p 1 : V a l u e   i : t y p e = " d 1 : s t r i n g " > _ 3 b 2 c e 8 7 f _ a 8 3 9 _ 4 0 9 a _ 9 e 6 8 _ 4 e 9 4 f 2 9 2 d a 7 6 < / d 1 p 1 : V a l u e > < / d 2 : a n y T y p e > < / d 1 p 1 : _ e l e m e n t s > < d 1 p 1 : _ c o n t e x t C o l l e c t i o n s > < d 2 : K e y V a l u e O f a n y T y p e C o m p o n e n t C o l l e c t i o n O f a n y T y p e g W H h t R N j > < d 2 : K e y   z : R e f = " i 1 8 " / > < d 2 : V a l u e   z : I d = " i 3 3 4 2 " > < d 1 p 1 : U U I D > c f d e b 9 5 6 - b b 9 1 - 4 1 5 8 - 8 d 2 e - 4 6 e 8 f e d f 3 e 4 b < / d 1 p 1 : U U I D > < d 1 p 1 : _ e l e m e n t s > < d 2 : a n y T y p e   z : R e f = " i 3 3 2 3 " / > < d 2 : a n y T y p e   z : R e f = " i 3 3 2 6 " / > < d 2 : a n y T y p e   z : R e f = " i 3 3 2 9 " / > < d 2 : a n y T y p e   z : R e f = " i 3 3 3 2 " / > < d 2 : a n y T y p e   z : R e f = " i 3 3 3 5 " / > < d 2 : a n y T y p e   z : R e f = " i 3 3 3 8 " / > < / d 1 p 1 : _ e l e m e n t s > < / d 2 : V a l u e > < / d 2 : K e y V a l u e O f a n y T y p e C o m p o n e n t C o l l e c t i o n O f a n y T y p e g W H h t R N j > < / d 1 p 1 : _ c o n t e x t C o l l e c t i o n s > < / d 1 p 1 : _ p r o p e r t i e s > < d 1 p 1 : C o n t a i n e r   z : R e f = " i 3 1 8 2 " / > < d 1 p 1 : _ l a b e l s > < d 2 : K e y V a l u e O f s t r i n g a n y T y p e > < d 2 : K e y > L a b e l < / d 2 : K e y > < d 2 : V a l u e   z : I d = " i 3 3 4 3 "   i : t y p e = " d 1 p 1 : L a b e l " > < d 1 p 1 : P a r e n t   z : R e f = " i 3 3 2 1 " / > < d 1 p 1 : U U I D > 4 1 f 7 4 e 1 f - 1 6 d c - 4 e 4 c - a a f 5 - 9 d c 3 4 e a c f 3 2 3 < / 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1 7 9 6 " / > < / d 2 : a n y T y p e > < d 2 : a n y T y p e   z : I d = " i 3 3 4 4 "   i : t y p e = " d 1 p 1 : T a b l e D e f i n i t i o n " > < d 1 p 1 : P a r e n t   z : R e f = " i 1 4 " / > < d 1 p 1 : U U I D > 2 7 f e b 5 a e - c 9 a e - 4 f b 2 - b 3 9 d - 1 2 9 0 2 e 1 7 2 f d d < / d 1 p 1 : U U I D > < d 1 p 1 : _ p r o p e r t i e s   z : I d = " i 3 3 4 5 "   i : t y p e = " d 1 p 1 : M D M P r o p e r t i e s " > < d 1 p 1 : P a r e n t   z : R e f = " i 3 3 4 4 " / > < d 1 p 1 : U U I D > b 4 1 c 4 e d 5 - 5 0 1 2 - 4 c b f - a f b 5 - 5 0 4 7 4 7 6 0 1 4 8 e < / d 1 p 1 : U U I D > < d 1 p 1 : _ e l e m e n t s > < d 2 : a n y T y p e   z : I d = " i 3 3 4 6 "   i : t y p e = " d 1 p 1 : M D M P r o p e r t y " > < d 1 p 1 : N a m e > F i l e N a m e < / d 1 p 1 : N a m e > < d 1 p 1 : P a r e n t   z : R e f = " i 3 3 4 4 " / > < d 1 p 1 : U U I D > 3 c a 1 c 1 6 6 - 1 2 4 3 - 4 7 c 2 - 9 5 b 3 - 1 0 8 1 2 4 e 2 7 6 d f < / d 1 p 1 : U U I D > < d 1 p 1 : _ p r o p e r t i e s   z : I d = " i 3 3 4 7 "   i : t y p e = " d 1 p 1 : M D M P r o p e r t i e s " > < d 1 p 1 : P a r e n t   z : R e f = " i 3 3 4 6 " / > < d 1 p 1 : U U I D > d f 7 2 2 9 7 f - 1 e 2 a - 4 4 3 f - a e 8 e - 9 f 9 6 d 7 a f c 4 5 b < / d 1 p 1 : U U I D > < d 1 p 1 : _ e l e m e n t s / > < d 1 p 1 : _ c o n t e x t C o l l e c t i o n s > < d 2 : K e y V a l u e O f a n y T y p e C o m p o n e n t C o l l e c t i o n O f a n y T y p e g W H h t R N j > < d 2 : K e y   z : R e f = " i 1 8 " / > < d 2 : V a l u e   z : I d = " i 3 3 4 8 " > < d 1 p 1 : U U I D > e c 8 a c 2 e e - 6 5 f 0 - 4 6 6 e - 9 f f 4 - 7 d 4 d 0 7 7 b 7 8 d 0 < / d 1 p 1 : U U I D > < d 1 p 1 : _ e l e m e n t s / > < / d 2 : V a l u e > < / d 2 : K e y V a l u e O f a n y T y p e C o m p o n e n t C o l l e c t i o n O f a n y T y p e g W H h t R N j > < / d 1 p 1 : _ c o n t e x t C o l l e c t i o n s > < / d 1 p 1 : _ p r o p e r t i e s > < d 1 p 1 : C o n t a i n e r   z : R e f = " i 3 3 4 5 " / > < d 1 p 1 : V a l u e   i : t y p e = " d 1 : s t r i n g " > \ \ O p i n i o n w a y \ p r o j e t s \ B \ B o u y g u e s   I m m o b i l i e r \ B J 1 5 9 2 0   -   P r � - t e s t   A f f i c h a g e \ 5 -   T r a i t e m e n t \ B J 1 5 9 2 0   -   P r �   t e s t   A f f i c h a g e   -   T C ( 2 ) . x l s x < / d 1 p 1 : V a l u e > < / d 2 : a n y T y p e > < d 2 : a n y T y p e   z : I d = " i 3 3 4 9 "   i : t y p e = " d 1 p 1 : M D M P r o p e r t y " > < d 1 p 1 : N a m e > W o r k s h e e t < / d 1 p 1 : N a m e > < d 1 p 1 : P a r e n t   z : R e f = " i 3 3 4 4 " / > < d 1 p 1 : U U I D > 4 a 5 e b 1 0 d - 7 0 f 4 - 4 9 3 0 - b d e 0 - 9 e 3 4 5 1 2 b 0 e 5 c < / d 1 p 1 : U U I D > < d 1 p 1 : _ p r o p e r t i e s   z : I d = " i 3 3 5 0 "   i : t y p e = " d 1 p 1 : M D M P r o p e r t i e s " > < d 1 p 1 : P a r e n t   z : R e f = " i 3 3 4 9 " / > < d 1 p 1 : U U I D > 7 c 4 4 e e f 2 - e e d 0 - 4 8 1 4 - 8 1 6 f - 7 d d 9 2 e 8 5 c b a e < / d 1 p 1 : U U I D > < d 1 p 1 : _ e l e m e n t s / > < d 1 p 1 : _ c o n t e x t C o l l e c t i o n s > < d 2 : K e y V a l u e O f a n y T y p e C o m p o n e n t C o l l e c t i o n O f a n y T y p e g W H h t R N j > < d 2 : K e y   z : R e f = " i 1 8 " / > < d 2 : V a l u e   z : I d = " i 3 3 5 1 " > < d 1 p 1 : U U I D > 3 8 4 b 5 3 0 4 - d 6 d 4 - 4 0 5 f - a e 5 3 - c 9 2 9 e 4 9 f 0 5 9 d < / d 1 p 1 : U U I D > < d 1 p 1 : _ e l e m e n t s / > < / d 2 : V a l u e > < / d 2 : K e y V a l u e O f a n y T y p e C o m p o n e n t C o l l e c t i o n O f a n y T y p e g W H h t R N j > < / d 1 p 1 : _ c o n t e x t C o l l e c t i o n s > < / d 1 p 1 : _ p r o p e r t i e s > < d 1 p 1 : C o n t a i n e r   z : R e f = " i 3 3 4 5 " / > < d 1 p 1 : V a l u e   i : t y p e = " d 1 : s t r i n g " > T 1 < / d 1 p 1 : V a l u e > < / d 2 : a n y T y p e > < d 2 : a n y T y p e   z : I d = " i 3 3 5 2 "   i : t y p e = " d 1 p 1 : M D M P r o p e r t y " > < d 1 p 1 : N a m e > D i v i d e P e r c e n t s < / d 1 p 1 : N a m e > < d 1 p 1 : P a r e n t   z : R e f = " i 3 3 4 4 " / > < d 1 p 1 : U U I D > 0 c 1 4 e 3 8 0 - 7 f 4 6 - 4 3 e c - a 5 0 b - 0 6 d 8 6 1 3 0 1 0 c c < / d 1 p 1 : U U I D > < d 1 p 1 : _ p r o p e r t i e s   z : I d = " i 3 3 5 3 "   i : t y p e = " d 1 p 1 : M D M P r o p e r t i e s " > < d 1 p 1 : P a r e n t   z : R e f = " i 3 3 5 2 " / > < d 1 p 1 : U U I D > 9 0 f 6 c e 4 e - d 8 4 1 - 4 9 2 6 - 8 2 3 a - 9 c 1 4 0 9 3 1 8 f 5 4 < / d 1 p 1 : U U I D > < d 1 p 1 : _ e l e m e n t s / > < d 1 p 1 : _ c o n t e x t C o l l e c t i o n s > < d 2 : K e y V a l u e O f a n y T y p e C o m p o n e n t C o l l e c t i o n O f a n y T y p e g W H h t R N j > < d 2 : K e y   z : R e f = " i 1 8 " / > < d 2 : V a l u e   z : I d = " i 3 3 5 4 " > < d 1 p 1 : U U I D > 6 d 5 a 7 c c 8 - 8 3 9 1 - 4 b e 5 - 8 4 7 b - b 4 5 6 1 8 5 1 f d f f < / d 1 p 1 : U U I D > < d 1 p 1 : _ e l e m e n t s / > < / d 2 : V a l u e > < / d 2 : K e y V a l u e O f a n y T y p e C o m p o n e n t C o l l e c t i o n O f a n y T y p e g W H h t R N j > < / d 1 p 1 : _ c o n t e x t C o l l e c t i o n s > < / d 1 p 1 : _ p r o p e r t i e s > < d 1 p 1 : C o n t a i n e r   z : R e f = " i 3 3 4 5 " / > < d 1 p 1 : V a l u e   i : t y p e = " d 1 : b o o l e a n " > f a l s e < / d 1 p 1 : V a l u e > < / d 2 : a n y T y p e > < d 2 : a n y T y p e   z : I d = " i 3 3 5 5 "   i : t y p e = " d 1 p 1 : M D M P r o p e r t y " > < d 1 p 1 : N a m e > T a b l e B a s e < / d 1 p 1 : N a m e > < d 1 p 1 : P a r e n t   z : R e f = " i 3 3 4 4 " / > < d 1 p 1 : U U I D > 7 1 b f 0 2 c 2 - 6 c f 2 - 4 1 0 a - a 1 e 3 - e 0 f 8 c 2 6 e a 8 2 a < / d 1 p 1 : U U I D > < d 1 p 1 : _ p r o p e r t i e s   z : I d = " i 3 3 5 6 "   i : t y p e = " d 1 p 1 : M D M P r o p e r t i e s " > < d 1 p 1 : P a r e n t   z : R e f = " i 3 3 5 5 " / > < d 1 p 1 : U U I D > a 4 d 3 e d b 7 - 6 1 f c - 4 3 5 5 - 8 5 5 3 - 3 b e 3 8 3 5 f 7 e 6 4 < / d 1 p 1 : U U I D > < d 1 p 1 : _ e l e m e n t s / > < d 1 p 1 : _ c o n t e x t C o l l e c t i o n s > < d 2 : K e y V a l u e O f a n y T y p e C o m p o n e n t C o l l e c t i o n O f a n y T y p e g W H h t R N j > < d 2 : K e y   z : R e f = " i 1 8 " / > < d 2 : V a l u e   z : I d = " i 3 3 5 7 " > < d 1 p 1 : U U I D > b 2 3 0 6 2 a e - a d 9 a - 4 9 9 7 - b 2 7 a - b e 9 7 c f f 8 c 5 c 4 < / d 1 p 1 : U U I D > < d 1 p 1 : _ e l e m e n t s / > < / d 2 : V a l u e > < / d 2 : K e y V a l u e O f a n y T y p e C o m p o n e n t C o l l e c t i o n O f a n y T y p e g W H h t R N j > < / d 1 p 1 : _ c o n t e x t C o l l e c t i o n s > < / d 1 p 1 : _ p r o p e r t i e s > < d 1 p 1 : C o n t a i n e r   z : R e f = " i 3 3 4 5 " / > < d 1 p 1 : V a l u e   i : t y p e = " d 1 : i n t " > 0 < / d 1 p 1 : V a l u e > < / d 2 : a n y T y p e > < d 2 : a n y T y p e   z : I d = " i 3 3 5 8 "   i : t y p e = " d 1 p 1 : M D M P r o p e r t y " > < d 1 p 1 : N a m e > S o u r c e T y p e < / d 1 p 1 : N a m e > < d 1 p 1 : P a r e n t   z : R e f = " i 3 3 4 4 " / > < d 1 p 1 : U U I D > f 1 3 a 3 1 f 7 - e 0 d 1 - 4 5 8 1 - a f 4 0 - 4 2 1 3 0 7 f 6 7 4 6 e < / d 1 p 1 : U U I D > < d 1 p 1 : _ p r o p e r t i e s   z : I d = " i 3 3 5 9 "   i : t y p e = " d 1 p 1 : M D M P r o p e r t i e s " > < d 1 p 1 : P a r e n t   z : R e f = " i 3 3 5 8 " / > < d 1 p 1 : U U I D > 7 e e 0 6 a 6 1 - 8 b 6 a - 4 0 3 2 - a 7 2 e - 2 a c b f 6 1 0 4 5 3 8 < / d 1 p 1 : U U I D > < d 1 p 1 : _ e l e m e n t s / > < d 1 p 1 : _ c o n t e x t C o l l e c t i o n s > < d 2 : K e y V a l u e O f a n y T y p e C o m p o n e n t C o l l e c t i o n O f a n y T y p e g W H h t R N j > < d 2 : K e y   z : R e f = " i 1 8 " / > < d 2 : V a l u e   z : I d = " i 3 3 6 0 " > < d 1 p 1 : U U I D > e d c 4 6 f a 2 - a 3 a 2 - 4 2 7 2 - 9 5 5 5 - a b e 9 c 0 d 5 3 4 b 2 < / d 1 p 1 : U U I D > < d 1 p 1 : _ e l e m e n t s / > < / d 2 : V a l u e > < / d 2 : K e y V a l u e O f a n y T y p e C o m p o n e n t C o l l e c t i o n O f a n y T y p e g W H h t R N j > < / d 1 p 1 : _ c o n t e x t C o l l e c t i o n s > < / d 1 p 1 : _ p r o p e r t i e s > < d 1 p 1 : C o n t a i n e r   z : R e f = " i 3 3 4 5 " / > < d 1 p 1 : V a l u e   i : t y p e = " d 1 : s t r i n g " > O W < / d 1 p 1 : V a l u e > < / d 2 : a n y T y p e > < d 2 : a n y T y p e   z : I d = " i 3 3 6 1 "   i : t y p e = " d 1 p 1 : M D M P r o p e r t y " > < d 1 p 1 : N a m e > T a b l e I d < / d 1 p 1 : N a m e > < d 1 p 1 : P a r e n t   z : R e f = " i 3 3 4 4 " / > < d 1 p 1 : U U I D > c 0 1 8 e 6 f e - b 0 7 b - 4 0 3 4 - 9 b 5 0 - d a f 5 d 3 4 7 6 9 a 2 < / d 1 p 1 : U U I D > < d 1 p 1 : _ p r o p e r t i e s   z : I d = " i 3 3 6 2 "   i : t y p e = " d 1 p 1 : M D M P r o p e r t i e s " > < d 1 p 1 : P a r e n t   z : R e f = " i 3 3 6 1 " / > < d 1 p 1 : U U I D > 4 e 3 f 4 2 f 2 - 4 f 6 8 - 4 3 e c - 8 4 f b - 2 3 3 f 8 3 0 b 2 2 e c < / d 1 p 1 : U U I D > < d 1 p 1 : _ e l e m e n t s > < d 2 : a n y T y p e   z : I d = " i 3 3 6 3 "   i : t y p e = " d 1 p 1 : M D M P r o p e r t y " > < d 1 p 1 : N a m e > M o d i f i e d P r o p e r t i e s < / d 1 p 1 : N a m e > < d 1 p 1 : P a r e n t   z : R e f = " i 3 3 6 1 " / > < d 1 p 1 : U U I D > b d e 5 e 6 4 5 - 5 b 4 0 - 4 3 6 6 - a a 4 e - 0 2 6 f e 0 b 7 f b b 3 < / d 1 p 1 : U U I D > < d 1 p 1 : C o n t a i n e r   z : R e f = " i 3 3 6 2 " / > < 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3 6 4 " > < d 1 p 1 : U U I D > 2 7 6 0 d b 6 e - 0 3 c 2 - 4 d 6 1 - b a 3 5 - 1 0 0 e 3 c 4 1 4 8 b 9 < / d 1 p 1 : U U I D > < d 1 p 1 : _ e l e m e n t s > < d 2 : a n y T y p e   z : R e f = " i 3 3 6 3 " / > < / d 1 p 1 : _ e l e m e n t s > < / d 2 : V a l u e > < / d 2 : K e y V a l u e O f a n y T y p e C o m p o n e n t C o l l e c t i o n O f a n y T y p e g W H h t R N j > < / d 1 p 1 : _ c o n t e x t C o l l e c t i o n s > < / d 1 p 1 : _ p r o p e r t i e s > < d 1 p 1 : C o n t a i n e r   z : R e f = " i 3 3 4 5 " / > < d 1 p 1 : V a l u e   i : t y p e = " d 1 : s t r i n g " > _ 6 d 7 a 6 8 9 c _ 7 7 f 3 _ 4 c 2 c _ 9 8 c f _ 2 9 e 1 a 6 c 5 0 7 5 8 < / d 1 p 1 : V a l u e > < / d 2 : a n y T y p e > < / d 1 p 1 : _ e l e m e n t s > < d 1 p 1 : _ c o n t e x t C o l l e c t i o n s > < d 2 : K e y V a l u e O f a n y T y p e C o m p o n e n t C o l l e c t i o n O f a n y T y p e g W H h t R N j > < d 2 : K e y   z : R e f = " i 1 8 " / > < d 2 : V a l u e   z : I d = " i 3 3 6 5 " > < d 1 p 1 : U U I D > 0 0 7 0 d 5 9 d - 0 2 b 8 - 4 8 2 b - 9 2 5 b - c 4 4 8 e 5 9 c a e 7 5 < / d 1 p 1 : U U I D > < d 1 p 1 : _ e l e m e n t s > < d 2 : a n y T y p e   z : R e f = " i 3 3 4 6 " / > < d 2 : a n y T y p e   z : R e f = " i 3 3 4 9 " / > < d 2 : a n y T y p e   z : R e f = " i 3 3 5 2 " / > < d 2 : a n y T y p e   z : R e f = " i 3 3 5 5 " / > < d 2 : a n y T y p e   z : R e f = " i 3 3 5 8 " / > < d 2 : a n y T y p e   z : R e f = " i 3 3 6 1 " / > < / d 1 p 1 : _ e l e m e n t s > < / d 2 : V a l u e > < / d 2 : K e y V a l u e O f a n y T y p e C o m p o n e n t C o l l e c t i o n O f a n y T y p e g W H h t R N j > < / d 1 p 1 : _ c o n t e x t C o l l e c t i o n s > < / d 1 p 1 : _ p r o p e r t i e s > < d 1 p 1 : C o n t a i n e r   z : R e f = " i 3 1 8 2 " / > < d 1 p 1 : _ l a b e l s > < d 2 : K e y V a l u e O f s t r i n g a n y T y p e > < d 2 : K e y > L a b e l < / d 2 : K e y > < d 2 : V a l u e   z : I d = " i 3 3 6 6 "   i : t y p e = " d 1 p 1 : L a b e l " > < d 1 p 1 : P a r e n t   z : R e f = " i 3 3 4 4 " / > < d 1 p 1 : U U I D > c 0 d 6 5 f f c - 2 2 0 4 - 4 5 3 d - 9 d b a - a 1 3 b 8 2 e 3 d 3 5 3 < / 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2 0 3 0 " / > < / d 2 : a n y T y p e > < d 2 : a n y T y p e   z : I d = " i 3 3 6 7 "   i : t y p e = " d 1 p 1 : T a b l e D e f i n i t i o n " > < d 1 p 1 : P a r e n t   z : R e f = " i 1 4 " / > < d 1 p 1 : U U I D > 2 3 2 f 9 5 d f - 4 c 4 f - 4 c 2 1 - 8 a e f - 5 3 9 2 c e 8 5 1 a 2 6 < / d 1 p 1 : U U I D > < d 1 p 1 : _ p r o p e r t i e s   z : I d = " i 3 3 6 8 "   i : t y p e = " d 1 p 1 : M D M P r o p e r t i e s " > < d 1 p 1 : P a r e n t   z : R e f = " i 3 3 6 7 " / > < d 1 p 1 : U U I D > d 0 c 8 7 8 b a - f 4 3 6 - 4 0 b f - 9 b 2 c - b 8 9 c 7 2 3 9 8 f b c < / d 1 p 1 : U U I D > < d 1 p 1 : _ e l e m e n t s > < d 2 : a n y T y p e   z : I d = " i 3 3 6 9 "   i : t y p e = " d 1 p 1 : M D M P r o p e r t y " > < d 1 p 1 : N a m e > F i l e N a m e < / d 1 p 1 : N a m e > < d 1 p 1 : P a r e n t   z : R e f = " i 3 3 6 7 " / > < d 1 p 1 : U U I D > c d 9 3 a e 2 9 - e 0 c 0 - 4 e 3 a - b 6 8 1 - 0 b 7 0 b e c 7 3 f b d < / d 1 p 1 : U U I D > < d 1 p 1 : _ p r o p e r t i e s   z : I d = " i 3 3 7 0 "   i : t y p e = " d 1 p 1 : M D M P r o p e r t i e s " > < d 1 p 1 : P a r e n t   z : R e f = " i 3 3 6 9 " / > < d 1 p 1 : U U I D > 3 0 5 e 3 8 f d - c c 2 e - 4 0 e 5 - b 5 7 4 - d 4 9 3 9 0 c 6 8 8 4 6 < / d 1 p 1 : U U I D > < d 1 p 1 : _ e l e m e n t s / > < d 1 p 1 : _ c o n t e x t C o l l e c t i o n s > < d 2 : K e y V a l u e O f a n y T y p e C o m p o n e n t C o l l e c t i o n O f a n y T y p e g W H h t R N j > < d 2 : K e y   z : R e f = " i 1 8 " / > < d 2 : V a l u e   z : I d = " i 3 3 7 1 " > < d 1 p 1 : U U I D > 1 f 0 1 6 2 4 b - c 8 f 3 - 4 5 e 9 - b 5 2 6 - 2 3 3 1 a 4 c 1 c 6 7 c < / d 1 p 1 : U U I D > < d 1 p 1 : _ e l e m e n t s / > < / d 2 : V a l u e > < / d 2 : K e y V a l u e O f a n y T y p e C o m p o n e n t C o l l e c t i o n O f a n y T y p e g W H h t R N j > < / d 1 p 1 : _ c o n t e x t C o l l e c t i o n s > < / d 1 p 1 : _ p r o p e r t i e s > < d 1 p 1 : C o n t a i n e r   z : R e f = " i 3 3 6 8 " / > < d 1 p 1 : V a l u e   i : t y p e = " d 1 : s t r i n g " > \ \ O p i n i o n w a y \ p r o j e t s \ B \ B o u y g u e s   I m m o b i l i e r \ B J 1 5 9 2 0   -   P r � - t e s t   A f f i c h a g e \ 5 -   T r a i t e m e n t \ B J 1 5 9 2 0   -   P r �   t e s t   A f f i c h a g e   -   T C ( 2 ) . x l s x < / d 1 p 1 : V a l u e > < / d 2 : a n y T y p e > < d 2 : a n y T y p e   z : I d = " i 3 3 7 2 "   i : t y p e = " d 1 p 1 : M D M P r o p e r t y " > < d 1 p 1 : N a m e > W o r k s h e e t < / d 1 p 1 : N a m e > < d 1 p 1 : P a r e n t   z : R e f = " i 3 3 6 7 " / > < d 1 p 1 : U U I D > b 2 8 a 3 e b 5 - 1 0 9 d - 4 3 2 f - a 9 a c - f 4 7 8 a d 5 c 8 e 8 c < / d 1 p 1 : U U I D > < d 1 p 1 : _ p r o p e r t i e s   z : I d = " i 3 3 7 3 "   i : t y p e = " d 1 p 1 : M D M P r o p e r t i e s " > < d 1 p 1 : P a r e n t   z : R e f = " i 3 3 7 2 " / > < d 1 p 1 : U U I D > 7 4 d 2 7 7 a 7 - d 3 a e - 4 e f 7 - 9 6 0 2 - 9 7 f 8 2 f 5 d 9 3 b 9 < / d 1 p 1 : U U I D > < d 1 p 1 : _ e l e m e n t s / > < d 1 p 1 : _ c o n t e x t C o l l e c t i o n s > < d 2 : K e y V a l u e O f a n y T y p e C o m p o n e n t C o l l e c t i o n O f a n y T y p e g W H h t R N j > < d 2 : K e y   z : R e f = " i 1 8 " / > < d 2 : V a l u e   z : I d = " i 3 3 7 4 " > < d 1 p 1 : U U I D > 7 1 9 8 8 b 3 9 - d 3 3 9 - 4 1 e 7 - b 3 0 f - 6 d e 8 f 0 b 3 d a 1 b < / d 1 p 1 : U U I D > < d 1 p 1 : _ e l e m e n t s / > < / d 2 : V a l u e > < / d 2 : K e y V a l u e O f a n y T y p e C o m p o n e n t C o l l e c t i o n O f a n y T y p e g W H h t R N j > < / d 1 p 1 : _ c o n t e x t C o l l e c t i o n s > < / d 1 p 1 : _ p r o p e r t i e s > < d 1 p 1 : C o n t a i n e r   z : R e f = " i 3 3 6 8 " / > < d 1 p 1 : V a l u e   i : t y p e = " d 1 : s t r i n g " > T 1 < / d 1 p 1 : V a l u e > < / d 2 : a n y T y p e > < d 2 : a n y T y p e   z : I d = " i 3 3 7 5 "   i : t y p e = " d 1 p 1 : M D M P r o p e r t y " > < d 1 p 1 : N a m e > D i v i d e P e r c e n t s < / d 1 p 1 : N a m e > < d 1 p 1 : P a r e n t   z : R e f = " i 3 3 6 7 " / > < d 1 p 1 : U U I D > 7 8 9 d 3 f d c - c 0 f 1 - 4 8 d 0 - 9 5 2 7 - c 5 a d 8 9 6 1 9 2 3 a < / d 1 p 1 : U U I D > < d 1 p 1 : _ p r o p e r t i e s   z : I d = " i 3 3 7 6 "   i : t y p e = " d 1 p 1 : M D M P r o p e r t i e s " > < d 1 p 1 : P a r e n t   z : R e f = " i 3 3 7 5 " / > < d 1 p 1 : U U I D > e 7 7 f a 9 a 9 - d 6 e 2 - 4 2 0 a - 8 4 f 7 - 8 d 4 d a 4 e 4 c c 6 0 < / d 1 p 1 : U U I D > < d 1 p 1 : _ e l e m e n t s / > < d 1 p 1 : _ c o n t e x t C o l l e c t i o n s > < d 2 : K e y V a l u e O f a n y T y p e C o m p o n e n t C o l l e c t i o n O f a n y T y p e g W H h t R N j > < d 2 : K e y   z : R e f = " i 1 8 " / > < d 2 : V a l u e   z : I d = " i 3 3 7 7 " > < d 1 p 1 : U U I D > 0 c 8 c f 9 8 1 - 4 5 4 5 - 4 c 4 4 - a 6 3 0 - 9 5 2 1 9 8 b 6 0 3 4 5 < / d 1 p 1 : U U I D > < d 1 p 1 : _ e l e m e n t s / > < / d 2 : V a l u e > < / d 2 : K e y V a l u e O f a n y T y p e C o m p o n e n t C o l l e c t i o n O f a n y T y p e g W H h t R N j > < / d 1 p 1 : _ c o n t e x t C o l l e c t i o n s > < / d 1 p 1 : _ p r o p e r t i e s > < d 1 p 1 : C o n t a i n e r   z : R e f = " i 3 3 6 8 " / > < d 1 p 1 : V a l u e   i : t y p e = " d 1 : b o o l e a n " > f a l s e < / d 1 p 1 : V a l u e > < / d 2 : a n y T y p e > < d 2 : a n y T y p e   z : I d = " i 3 3 7 8 "   i : t y p e = " d 1 p 1 : M D M P r o p e r t y " > < d 1 p 1 : N a m e > T a b l e B a s e < / d 1 p 1 : N a m e > < d 1 p 1 : P a r e n t   z : R e f = " i 3 3 6 7 " / > < d 1 p 1 : U U I D > 9 6 d 3 6 9 d a - 0 1 4 1 - 4 9 6 9 - 9 c 2 e - b 6 0 2 c a f 8 c 1 f c < / d 1 p 1 : U U I D > < d 1 p 1 : _ p r o p e r t i e s   z : I d = " i 3 3 7 9 "   i : t y p e = " d 1 p 1 : M D M P r o p e r t i e s " > < d 1 p 1 : P a r e n t   z : R e f = " i 3 3 7 8 " / > < d 1 p 1 : U U I D > 0 7 b e 4 1 2 7 - 6 d f f - 4 c d 1 - b e 7 b - 1 0 d e b a 7 a a 4 9 9 < / d 1 p 1 : U U I D > < d 1 p 1 : _ e l e m e n t s / > < d 1 p 1 : _ c o n t e x t C o l l e c t i o n s > < d 2 : K e y V a l u e O f a n y T y p e C o m p o n e n t C o l l e c t i o n O f a n y T y p e g W H h t R N j > < d 2 : K e y   z : R e f = " i 1 8 " / > < d 2 : V a l u e   z : I d = " i 3 3 8 0 " > < d 1 p 1 : U U I D > 9 5 c 8 b f f 7 - 4 3 5 e - 4 4 b 3 - b 9 e 9 - 9 3 1 1 5 1 a b f 7 e 7 < / d 1 p 1 : U U I D > < d 1 p 1 : _ e l e m e n t s / > < / d 2 : V a l u e > < / d 2 : K e y V a l u e O f a n y T y p e C o m p o n e n t C o l l e c t i o n O f a n y T y p e g W H h t R N j > < / d 1 p 1 : _ c o n t e x t C o l l e c t i o n s > < / d 1 p 1 : _ p r o p e r t i e s > < d 1 p 1 : C o n t a i n e r   z : R e f = " i 3 3 6 8 " / > < d 1 p 1 : V a l u e   i : t y p e = " d 1 : i n t " > 0 < / d 1 p 1 : V a l u e > < / d 2 : a n y T y p e > < d 2 : a n y T y p e   z : I d = " i 3 3 8 1 "   i : t y p e = " d 1 p 1 : M D M P r o p e r t y " > < d 1 p 1 : N a m e > S o u r c e T y p e < / d 1 p 1 : N a m e > < d 1 p 1 : P a r e n t   z : R e f = " i 3 3 6 7 " / > < d 1 p 1 : U U I D > 0 7 1 1 8 5 f 7 - 6 a 5 b - 4 8 8 8 - 8 8 6 a - 0 9 5 d 4 4 7 b b f 9 6 < / d 1 p 1 : U U I D > < d 1 p 1 : _ p r o p e r t i e s   z : I d = " i 3 3 8 2 "   i : t y p e = " d 1 p 1 : M D M P r o p e r t i e s " > < d 1 p 1 : P a r e n t   z : R e f = " i 3 3 8 1 " / > < d 1 p 1 : U U I D > a 4 9 e d 9 8 7 - 7 f 3 d - 4 b 9 7 - b 7 a 3 - 3 2 a 2 9 e 0 d 4 0 e 0 < / d 1 p 1 : U U I D > < d 1 p 1 : _ e l e m e n t s / > < d 1 p 1 : _ c o n t e x t C o l l e c t i o n s > < d 2 : K e y V a l u e O f a n y T y p e C o m p o n e n t C o l l e c t i o n O f a n y T y p e g W H h t R N j > < d 2 : K e y   z : R e f = " i 1 8 " / > < d 2 : V a l u e   z : I d = " i 3 3 8 3 " > < d 1 p 1 : U U I D > 9 d e 7 5 9 4 d - 4 c 5 8 - 4 2 e 4 - 8 0 a b - a e 1 9 f 8 8 0 f d 3 0 < / d 1 p 1 : U U I D > < d 1 p 1 : _ e l e m e n t s / > < / d 2 : V a l u e > < / d 2 : K e y V a l u e O f a n y T y p e C o m p o n e n t C o l l e c t i o n O f a n y T y p e g W H h t R N j > < / d 1 p 1 : _ c o n t e x t C o l l e c t i o n s > < / d 1 p 1 : _ p r o p e r t i e s > < d 1 p 1 : C o n t a i n e r   z : R e f = " i 3 3 6 8 " / > < d 1 p 1 : V a l u e   i : t y p e = " d 1 : s t r i n g " > O W < / d 1 p 1 : V a l u e > < / d 2 : a n y T y p e > < d 2 : a n y T y p e   z : I d = " i 3 3 8 4 "   i : t y p e = " d 1 p 1 : M D M P r o p e r t y " > < d 1 p 1 : N a m e > T a b l e I d < / d 1 p 1 : N a m e > < d 1 p 1 : P a r e n t   z : R e f = " i 3 3 6 7 " / > < d 1 p 1 : U U I D > a 3 e d 5 6 0 5 - 1 d e 0 - 4 3 e 0 - 8 a 2 8 - d 1 4 7 2 0 f 2 1 a 6 6 < / d 1 p 1 : U U I D > < d 1 p 1 : _ p r o p e r t i e s   z : I d = " i 3 3 8 5 "   i : t y p e = " d 1 p 1 : M D M P r o p e r t i e s " > < d 1 p 1 : P a r e n t   z : R e f = " i 3 3 8 4 " / > < d 1 p 1 : U U I D > c f 6 9 c 3 0 6 - 1 f 1 2 - 4 5 6 5 - a 1 9 2 - f 7 9 1 6 2 e e 7 2 3 9 < / d 1 p 1 : U U I D > < d 1 p 1 : _ e l e m e n t s > < d 2 : a n y T y p e   z : I d = " i 3 3 8 6 "   i : t y p e = " d 1 p 1 : M D M P r o p e r t y " > < d 1 p 1 : N a m e > M o d i f i e d P r o p e r t i e s < / d 1 p 1 : N a m e > < d 1 p 1 : P a r e n t   z : R e f = " i 3 3 8 4 " / > < d 1 p 1 : U U I D > 0 7 7 b 0 2 d 6 - d 5 3 6 - 4 a f 5 - a d 0 5 - 8 c b c 0 4 b 8 7 c 3 6 < / d 1 p 1 : U U I D > < d 1 p 1 : C o n t a i n e r   z : R e f = " i 3 3 8 5 " / > < 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3 8 7 " > < d 1 p 1 : U U I D > b 0 2 f b 7 c c - 0 8 4 8 - 4 2 2 4 - 9 a 9 e - d 6 9 5 7 b 0 1 e 4 0 a < / d 1 p 1 : U U I D > < d 1 p 1 : _ e l e m e n t s > < d 2 : a n y T y p e   z : R e f = " i 3 3 8 6 " / > < / d 1 p 1 : _ e l e m e n t s > < / d 2 : V a l u e > < / d 2 : K e y V a l u e O f a n y T y p e C o m p o n e n t C o l l e c t i o n O f a n y T y p e g W H h t R N j > < / d 1 p 1 : _ c o n t e x t C o l l e c t i o n s > < / d 1 p 1 : _ p r o p e r t i e s > < d 1 p 1 : C o n t a i n e r   z : R e f = " i 3 3 6 8 " / > < d 1 p 1 : V a l u e   i : t y p e = " d 1 : s t r i n g " > _ 6 b 3 f d 9 7 4 _ 1 1 b 9 _ 4 1 0 7 _ 8 c 2 5 _ d c e d 1 9 2 0 5 5 e 4 < / d 1 p 1 : V a l u e > < / d 2 : a n y T y p e > < / d 1 p 1 : _ e l e m e n t s > < d 1 p 1 : _ c o n t e x t C o l l e c t i o n s > < d 2 : K e y V a l u e O f a n y T y p e C o m p o n e n t C o l l e c t i o n O f a n y T y p e g W H h t R N j > < d 2 : K e y   z : R e f = " i 1 8 " / > < d 2 : V a l u e   z : I d = " i 3 3 8 8 " > < d 1 p 1 : U U I D > 9 a 3 c 1 4 d 5 - b 8 1 a - 4 e 7 e - a f b 8 - 0 9 1 2 6 5 9 0 0 9 2 4 < / d 1 p 1 : U U I D > < d 1 p 1 : _ e l e m e n t s > < d 2 : a n y T y p e   z : R e f = " i 3 3 6 9 " / > < d 2 : a n y T y p e   z : R e f = " i 3 3 7 2 " / > < d 2 : a n y T y p e   z : R e f = " i 3 3 7 5 " / > < d 2 : a n y T y p e   z : R e f = " i 3 3 7 8 " / > < d 2 : a n y T y p e   z : R e f = " i 3 3 8 1 " / > < d 2 : a n y T y p e   z : R e f = " i 3 3 8 4 " / > < / d 1 p 1 : _ e l e m e n t s > < / d 2 : V a l u e > < / d 2 : K e y V a l u e O f a n y T y p e C o m p o n e n t C o l l e c t i o n O f a n y T y p e g W H h t R N j > < / d 1 p 1 : _ c o n t e x t C o l l e c t i o n s > < / d 1 p 1 : _ p r o p e r t i e s > < d 1 p 1 : C o n t a i n e r   z : R e f = " i 3 1 8 2 " / > < d 1 p 1 : _ l a b e l s > < d 2 : K e y V a l u e O f s t r i n g a n y T y p e > < d 2 : K e y > L a b e l < / d 2 : K e y > < d 2 : V a l u e   z : I d = " i 3 3 8 9 "   i : t y p e = " d 1 p 1 : L a b e l " > < d 1 p 1 : P a r e n t   z : R e f = " i 3 3 6 7 " / > < d 1 p 1 : U U I D > c b 5 f c 6 9 3 - a 3 f 3 - 4 2 9 a - b 4 6 5 - 3 9 f 9 f c a 2 a 6 0 b < / 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2 0 5 4 " / > < / d 2 : a n y T y p e > < d 2 : a n y T y p e   z : I d = " i 3 3 9 0 "   i : t y p e = " d 1 p 1 : T a b l e D e f i n i t i o n " > < d 1 p 1 : P a r e n t   z : R e f = " i 1 4 " / > < d 1 p 1 : U U I D > d 5 3 7 4 a d e - 0 a a d - 4 8 3 9 - 9 7 8 f - 6 b 9 2 9 a c f 8 5 0 0 < / d 1 p 1 : U U I D > < d 1 p 1 : _ p r o p e r t i e s   z : I d = " i 3 3 9 1 "   i : t y p e = " d 1 p 1 : M D M P r o p e r t i e s " > < d 1 p 1 : P a r e n t   z : R e f = " i 3 3 9 0 " / > < d 1 p 1 : U U I D > 7 9 c b 9 c 7 2 - 4 5 5 f - 4 1 1 b - 9 c c f - 4 d 1 9 c 9 9 f e d 4 b < / d 1 p 1 : U U I D > < d 1 p 1 : _ e l e m e n t s > < d 2 : a n y T y p e   z : I d = " i 3 3 9 2 "   i : t y p e = " d 1 p 1 : M D M P r o p e r t y " > < d 1 p 1 : N a m e > F i l e N a m e < / d 1 p 1 : N a m e > < d 1 p 1 : P a r e n t   z : R e f = " i 3 3 9 0 " / > < d 1 p 1 : U U I D > f b 5 3 e 8 f d - d 8 f 1 - 4 a 2 d - a c 8 3 - 8 8 1 8 7 a f 1 8 1 a f < / d 1 p 1 : U U I D > < d 1 p 1 : _ p r o p e r t i e s   z : I d = " i 3 3 9 3 "   i : t y p e = " d 1 p 1 : M D M P r o p e r t i e s " > < d 1 p 1 : P a r e n t   z : R e f = " i 3 3 9 2 " / > < d 1 p 1 : U U I D > 0 3 a 9 7 f 9 9 - 2 c 2 f - 4 4 7 e - b 1 6 9 - 1 a 5 6 8 5 6 0 8 0 b 1 < / d 1 p 1 : U U I D > < d 1 p 1 : _ e l e m e n t s / > < d 1 p 1 : _ c o n t e x t C o l l e c t i o n s > < d 2 : K e y V a l u e O f a n y T y p e C o m p o n e n t C o l l e c t i o n O f a n y T y p e g W H h t R N j > < d 2 : K e y   z : R e f = " i 1 8 " / > < d 2 : V a l u e   z : I d = " i 3 3 9 4 " > < d 1 p 1 : U U I D > 3 5 7 b e 7 7 a - d 0 c 8 - 4 b 2 f - a a a 9 - a 8 6 4 5 3 2 d f 9 e b < / d 1 p 1 : U U I D > < d 1 p 1 : _ e l e m e n t s / > < / d 2 : V a l u e > < / d 2 : K e y V a l u e O f a n y T y p e C o m p o n e n t C o l l e c t i o n O f a n y T y p e g W H h t R N j > < / d 1 p 1 : _ c o n t e x t C o l l e c t i o n s > < / d 1 p 1 : _ p r o p e r t i e s > < d 1 p 1 : C o n t a i n e r   z : R e f = " i 3 3 9 1 " / > < d 1 p 1 : V a l u e   i : t y p e = " d 1 : s t r i n g " > \ \ O p i n i o n w a y \ p r o j e t s \ B \ B o u y g u e s   I m m o b i l i e r \ B J 1 5 9 2 0   -   P r � - t e s t   A f f i c h a g e \ 5 -   T r a i t e m e n t \ B J 1 5 9 2 0   -   P r �   t e s t   A f f i c h a g e   -   T C ( 2 ) . x l s x < / d 1 p 1 : V a l u e > < / d 2 : a n y T y p e > < d 2 : a n y T y p e   z : I d = " i 3 3 9 5 "   i : t y p e = " d 1 p 1 : M D M P r o p e r t y " > < d 1 p 1 : N a m e > W o r k s h e e t < / d 1 p 1 : N a m e > < d 1 p 1 : P a r e n t   z : R e f = " i 3 3 9 0 " / > < d 1 p 1 : U U I D > 4 d 1 8 a 6 f 6 - 5 c b f - 4 0 e 3 - a f 7 2 - 8 a 5 d 5 f 2 1 b d f 6 < / d 1 p 1 : U U I D > < d 1 p 1 : _ p r o p e r t i e s   z : I d = " i 3 3 9 6 "   i : t y p e = " d 1 p 1 : M D M P r o p e r t i e s " > < d 1 p 1 : P a r e n t   z : R e f = " i 3 3 9 5 " / > < d 1 p 1 : U U I D > 2 2 4 f 2 c 0 b - 1 7 f c - 4 f 5 9 - a 3 1 3 - 7 0 a 1 f a a 5 8 5 f f < / d 1 p 1 : U U I D > < d 1 p 1 : _ e l e m e n t s / > < d 1 p 1 : _ c o n t e x t C o l l e c t i o n s > < d 2 : K e y V a l u e O f a n y T y p e C o m p o n e n t C o l l e c t i o n O f a n y T y p e g W H h t R N j > < d 2 : K e y   z : R e f = " i 1 8 " / > < d 2 : V a l u e   z : I d = " i 3 3 9 7 " > < d 1 p 1 : U U I D > 5 2 6 c d 8 e f - 5 0 e 0 - 4 0 4 c - 9 7 3 9 - a 0 3 c 7 8 6 4 c d 2 7 < / d 1 p 1 : U U I D > < d 1 p 1 : _ e l e m e n t s / > < / d 2 : V a l u e > < / d 2 : K e y V a l u e O f a n y T y p e C o m p o n e n t C o l l e c t i o n O f a n y T y p e g W H h t R N j > < / d 1 p 1 : _ c o n t e x t C o l l e c t i o n s > < / d 1 p 1 : _ p r o p e r t i e s > < d 1 p 1 : C o n t a i n e r   z : R e f = " i 3 3 9 1 " / > < d 1 p 1 : V a l u e   i : t y p e = " d 1 : s t r i n g " > T 1 < / d 1 p 1 : V a l u e > < / d 2 : a n y T y p e > < d 2 : a n y T y p e   z : I d = " i 3 3 9 8 "   i : t y p e = " d 1 p 1 : M D M P r o p e r t y " > < d 1 p 1 : N a m e > D i v i d e P e r c e n t s < / d 1 p 1 : N a m e > < d 1 p 1 : P a r e n t   z : R e f = " i 3 3 9 0 " / > < d 1 p 1 : U U I D > d 5 6 b 2 f a 4 - 4 0 a 6 - 4 7 6 e - 9 6 f a - f f f b 0 1 f e b 9 f 1 < / d 1 p 1 : U U I D > < d 1 p 1 : _ p r o p e r t i e s   z : I d = " i 3 3 9 9 "   i : t y p e = " d 1 p 1 : M D M P r o p e r t i e s " > < d 1 p 1 : P a r e n t   z : R e f = " i 3 3 9 8 " / > < d 1 p 1 : U U I D > f 7 c 5 b b e f - 7 1 4 1 - 4 b 5 b - 9 d 7 f - d 4 4 d 9 7 2 a f a c 3 < / d 1 p 1 : U U I D > < d 1 p 1 : _ e l e m e n t s / > < d 1 p 1 : _ c o n t e x t C o l l e c t i o n s > < d 2 : K e y V a l u e O f a n y T y p e C o m p o n e n t C o l l e c t i o n O f a n y T y p e g W H h t R N j > < d 2 : K e y   z : R e f = " i 1 8 " / > < d 2 : V a l u e   z : I d = " i 3 4 0 0 " > < d 1 p 1 : U U I D > 7 9 f f 1 7 b f - a f 1 f - 4 e 6 8 - 9 3 b 0 - 4 d a 9 1 4 8 3 5 1 6 9 < / d 1 p 1 : U U I D > < d 1 p 1 : _ e l e m e n t s / > < / d 2 : V a l u e > < / d 2 : K e y V a l u e O f a n y T y p e C o m p o n e n t C o l l e c t i o n O f a n y T y p e g W H h t R N j > < / d 1 p 1 : _ c o n t e x t C o l l e c t i o n s > < / d 1 p 1 : _ p r o p e r t i e s > < d 1 p 1 : C o n t a i n e r   z : R e f = " i 3 3 9 1 " / > < d 1 p 1 : V a l u e   i : t y p e = " d 1 : b o o l e a n " > f a l s e < / d 1 p 1 : V a l u e > < / d 2 : a n y T y p e > < d 2 : a n y T y p e   z : I d = " i 3 4 0 1 "   i : t y p e = " d 1 p 1 : M D M P r o p e r t y " > < d 1 p 1 : N a m e > T a b l e B a s e < / d 1 p 1 : N a m e > < d 1 p 1 : P a r e n t   z : R e f = " i 3 3 9 0 " / > < d 1 p 1 : U U I D > 2 5 0 4 2 0 0 2 - 0 0 f 0 - 4 6 1 c - 8 7 3 3 - 5 4 5 2 7 4 9 f 7 b 0 3 < / d 1 p 1 : U U I D > < d 1 p 1 : _ p r o p e r t i e s   z : I d = " i 3 4 0 2 "   i : t y p e = " d 1 p 1 : M D M P r o p e r t i e s " > < d 1 p 1 : P a r e n t   z : R e f = " i 3 4 0 1 " / > < d 1 p 1 : U U I D > a 8 9 5 4 6 2 4 - e 0 3 3 - 4 9 c b - 8 9 4 f - 2 b 6 1 3 4 5 5 0 9 9 5 < / d 1 p 1 : U U I D > < d 1 p 1 : _ e l e m e n t s / > < d 1 p 1 : _ c o n t e x t C o l l e c t i o n s > < d 2 : K e y V a l u e O f a n y T y p e C o m p o n e n t C o l l e c t i o n O f a n y T y p e g W H h t R N j > < d 2 : K e y   z : R e f = " i 1 8 " / > < d 2 : V a l u e   z : I d = " i 3 4 0 3 " > < d 1 p 1 : U U I D > c e b b 4 1 8 8 - a c c d - 4 5 9 3 - 9 7 8 e - 8 d e 9 5 8 c d b 9 5 e < / d 1 p 1 : U U I D > < d 1 p 1 : _ e l e m e n t s / > < / d 2 : V a l u e > < / d 2 : K e y V a l u e O f a n y T y p e C o m p o n e n t C o l l e c t i o n O f a n y T y p e g W H h t R N j > < / d 1 p 1 : _ c o n t e x t C o l l e c t i o n s > < / d 1 p 1 : _ p r o p e r t i e s > < d 1 p 1 : C o n t a i n e r   z : R e f = " i 3 3 9 1 " / > < d 1 p 1 : V a l u e   i : t y p e = " d 1 : i n t " > 0 < / d 1 p 1 : V a l u e > < / d 2 : a n y T y p e > < d 2 : a n y T y p e   z : I d = " i 3 4 0 4 "   i : t y p e = " d 1 p 1 : M D M P r o p e r t y " > < d 1 p 1 : N a m e > S o u r c e T y p e < / d 1 p 1 : N a m e > < d 1 p 1 : P a r e n t   z : R e f = " i 3 3 9 0 " / > < d 1 p 1 : U U I D > 4 3 e f 1 e 4 c - 8 2 f b - 4 5 d 2 - 9 d 7 9 - b a d a f 0 a 2 0 c 6 3 < / d 1 p 1 : U U I D > < d 1 p 1 : _ p r o p e r t i e s   z : I d = " i 3 4 0 5 "   i : t y p e = " d 1 p 1 : M D M P r o p e r t i e s " > < d 1 p 1 : P a r e n t   z : R e f = " i 3 4 0 4 " / > < d 1 p 1 : U U I D > a 1 4 8 0 d a c - 1 e 1 4 - 4 9 b 2 - a 9 3 4 - 9 9 7 a 0 d 2 9 5 b 0 6 < / d 1 p 1 : U U I D > < d 1 p 1 : _ e l e m e n t s / > < d 1 p 1 : _ c o n t e x t C o l l e c t i o n s > < d 2 : K e y V a l u e O f a n y T y p e C o m p o n e n t C o l l e c t i o n O f a n y T y p e g W H h t R N j > < d 2 : K e y   z : R e f = " i 1 8 " / > < d 2 : V a l u e   z : I d = " i 3 4 0 6 " > < d 1 p 1 : U U I D > a 1 6 3 2 f 2 2 - f 6 9 4 - 4 4 4 b - 8 6 f 7 - 4 9 e 5 2 6 a 9 6 d a 8 < / d 1 p 1 : U U I D > < d 1 p 1 : _ e l e m e n t s / > < / d 2 : V a l u e > < / d 2 : K e y V a l u e O f a n y T y p e C o m p o n e n t C o l l e c t i o n O f a n y T y p e g W H h t R N j > < / d 1 p 1 : _ c o n t e x t C o l l e c t i o n s > < / d 1 p 1 : _ p r o p e r t i e s > < d 1 p 1 : C o n t a i n e r   z : R e f = " i 3 3 9 1 " / > < d 1 p 1 : V a l u e   i : t y p e = " d 1 : s t r i n g " > O W < / d 1 p 1 : V a l u e > < / d 2 : a n y T y p e > < d 2 : a n y T y p e   z : I d = " i 3 4 0 7 "   i : t y p e = " d 1 p 1 : M D M P r o p e r t y " > < d 1 p 1 : N a m e > T a b l e I d < / d 1 p 1 : N a m e > < d 1 p 1 : P a r e n t   z : R e f = " i 3 3 9 0 " / > < d 1 p 1 : U U I D > 1 9 9 a 7 2 9 2 - 2 5 d e - 4 1 5 7 - 8 7 b c - e 7 d 6 3 9 0 b 4 0 7 8 < / d 1 p 1 : U U I D > < d 1 p 1 : _ p r o p e r t i e s   z : I d = " i 3 4 0 8 "   i : t y p e = " d 1 p 1 : M D M P r o p e r t i e s " > < d 1 p 1 : P a r e n t   z : R e f = " i 3 4 0 7 " / > < d 1 p 1 : U U I D > d 8 6 d b 6 e 3 - a 6 d e - 4 2 9 9 - 9 0 5 0 - c 5 7 b 9 e f b f 8 0 7 < / d 1 p 1 : U U I D > < d 1 p 1 : _ e l e m e n t s > < d 2 : a n y T y p e   z : I d = " i 3 4 0 9 "   i : t y p e = " d 1 p 1 : M D M P r o p e r t y " > < d 1 p 1 : N a m e > M o d i f i e d P r o p e r t i e s < / d 1 p 1 : N a m e > < d 1 p 1 : P a r e n t   z : R e f = " i 3 4 0 7 " / > < d 1 p 1 : U U I D > 1 c 7 5 6 2 3 4 - 7 e 1 2 - 4 6 2 b - 8 b 7 1 - e 0 5 e 4 c 3 a 6 0 1 8 < / d 1 p 1 : U U I D > < d 1 p 1 : C o n t a i n e r   z : R e f = " i 3 4 0 8 " / > < 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4 1 0 " > < d 1 p 1 : U U I D > b 4 6 d 8 7 8 b - 6 0 4 f - 4 a 8 e - 8 1 3 8 - 3 4 5 3 e 4 8 9 1 c e e < / d 1 p 1 : U U I D > < d 1 p 1 : _ e l e m e n t s > < d 2 : a n y T y p e   z : R e f = " i 3 4 0 9 " / > < / d 1 p 1 : _ e l e m e n t s > < / d 2 : V a l u e > < / d 2 : K e y V a l u e O f a n y T y p e C o m p o n e n t C o l l e c t i o n O f a n y T y p e g W H h t R N j > < / d 1 p 1 : _ c o n t e x t C o l l e c t i o n s > < / d 1 p 1 : _ p r o p e r t i e s > < d 1 p 1 : C o n t a i n e r   z : R e f = " i 3 3 9 1 " / > < d 1 p 1 : V a l u e   i : t y p e = " d 1 : s t r i n g " > _ 7 5 c 3 2 5 7 9 _ 9 4 b d _ 4 a 7 3 _ a d 6 f _ a b 3 9 6 a 8 7 7 6 d 3 < / d 1 p 1 : V a l u e > < / d 2 : a n y T y p e > < / d 1 p 1 : _ e l e m e n t s > < d 1 p 1 : _ c o n t e x t C o l l e c t i o n s > < d 2 : K e y V a l u e O f a n y T y p e C o m p o n e n t C o l l e c t i o n O f a n y T y p e g W H h t R N j > < d 2 : K e y   z : R e f = " i 1 8 " / > < d 2 : V a l u e   z : I d = " i 3 4 1 1 " > < d 1 p 1 : U U I D > b f d d 6 2 e 0 - f 8 9 b - 4 f c 2 - a 3 9 c - 7 e d 2 7 f 7 2 4 4 6 2 < / d 1 p 1 : U U I D > < d 1 p 1 : _ e l e m e n t s > < d 2 : a n y T y p e   z : R e f = " i 3 3 9 2 " / > < d 2 : a n y T y p e   z : R e f = " i 3 3 9 5 " / > < d 2 : a n y T y p e   z : R e f = " i 3 3 9 8 " / > < d 2 : a n y T y p e   z : R e f = " i 3 4 0 1 " / > < d 2 : a n y T y p e   z : R e f = " i 3 4 0 4 " / > < d 2 : a n y T y p e   z : R e f = " i 3 4 0 7 " / > < / d 1 p 1 : _ e l e m e n t s > < / d 2 : V a l u e > < / d 2 : K e y V a l u e O f a n y T y p e C o m p o n e n t C o l l e c t i o n O f a n y T y p e g W H h t R N j > < / d 1 p 1 : _ c o n t e x t C o l l e c t i o n s > < / d 1 p 1 : _ p r o p e r t i e s > < d 1 p 1 : C o n t a i n e r   z : R e f = " i 3 1 8 2 " / > < d 1 p 1 : _ l a b e l s > < d 2 : K e y V a l u e O f s t r i n g a n y T y p e > < d 2 : K e y > L a b e l < / d 2 : K e y > < d 2 : V a l u e   z : I d = " i 3 4 1 2 "   i : t y p e = " d 1 p 1 : L a b e l " > < d 1 p 1 : P a r e n t   z : R e f = " i 3 3 9 0 " / > < d 1 p 1 : U U I D > 7 1 b f a 8 3 4 - 9 0 6 a - 4 7 b 7 - b b 9 1 - 8 1 b 5 1 6 7 5 6 d 7 c < / 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2 2 9 2 " / > < / d 2 : a n y T y p e > < d 2 : a n y T y p e   z : I d = " i 3 4 1 3 "   i : t y p e = " d 1 p 1 : T a b l e D e f i n i t i o n " > < d 1 p 1 : P a r e n t   z : R e f = " i 1 4 " / > < d 1 p 1 : U U I D > 0 8 d 8 a d 7 c - 8 d 5 7 - 4 7 0 d - b 3 4 f - 8 4 d 8 5 9 1 a f 1 6 a < / d 1 p 1 : U U I D > < d 1 p 1 : _ p r o p e r t i e s   z : I d = " i 3 4 1 4 "   i : t y p e = " d 1 p 1 : M D M P r o p e r t i e s " > < d 1 p 1 : P a r e n t   z : R e f = " i 3 4 1 3 " / > < d 1 p 1 : U U I D > 1 2 b 0 9 b b c - e b f b - 4 0 2 d - b 6 0 6 - d e c f 5 c d e 5 a 3 8 < / d 1 p 1 : U U I D > < d 1 p 1 : _ e l e m e n t s > < d 2 : a n y T y p e   z : I d = " i 3 4 1 5 "   i : t y p e = " d 1 p 1 : M D M P r o p e r t y " > < d 1 p 1 : N a m e > F i l e N a m e < / d 1 p 1 : N a m e > < d 1 p 1 : P a r e n t   z : R e f = " i 3 4 1 3 " / > < d 1 p 1 : U U I D > 3 d d 5 a 5 f b - 2 2 7 7 - 4 9 3 9 - 9 8 0 f - d 5 b 2 7 7 1 3 6 d 7 e < / d 1 p 1 : U U I D > < d 1 p 1 : _ p r o p e r t i e s   z : I d = " i 3 4 1 6 "   i : t y p e = " d 1 p 1 : M D M P r o p e r t i e s " > < d 1 p 1 : P a r e n t   z : R e f = " i 3 4 1 5 " / > < d 1 p 1 : U U I D > 3 6 3 4 d d 8 6 - d 3 e 2 - 4 6 0 e - a a f f - 4 8 c e 0 5 8 2 7 5 0 4 < / d 1 p 1 : U U I D > < d 1 p 1 : _ e l e m e n t s / > < d 1 p 1 : _ c o n t e x t C o l l e c t i o n s > < d 2 : K e y V a l u e O f a n y T y p e C o m p o n e n t C o l l e c t i o n O f a n y T y p e g W H h t R N j > < d 2 : K e y   z : R e f = " i 1 8 " / > < d 2 : V a l u e   z : I d = " i 3 4 1 7 " > < d 1 p 1 : U U I D > 3 b c 8 9 a 9 9 - c 8 a f - 4 d 0 4 - b 8 4 1 - 9 4 4 8 e 5 5 0 f a 2 9 < / d 1 p 1 : U U I D > < d 1 p 1 : _ e l e m e n t s / > < / d 2 : V a l u e > < / d 2 : K e y V a l u e O f a n y T y p e C o m p o n e n t C o l l e c t i o n O f a n y T y p e g W H h t R N j > < / d 1 p 1 : _ c o n t e x t C o l l e c t i o n s > < / d 1 p 1 : _ p r o p e r t i e s > < d 1 p 1 : C o n t a i n e r   z : R e f = " i 3 4 1 4 " / > < d 1 p 1 : V a l u e   i : t y p e = " d 1 : s t r i n g " > \ \ O p i n i o n w a y \ p r o j e t s \ B \ B o u y g u e s   I m m o b i l i e r \ B J 1 5 9 2 0   -   P r � - t e s t   A f f i c h a g e \ 5 -   T r a i t e m e n t \ B J 1 5 9 2 0   -   P r �   t e s t   A f f i c h a g e   -   T C ( 2 ) . x l s x < / d 1 p 1 : V a l u e > < / d 2 : a n y T y p e > < d 2 : a n y T y p e   z : I d = " i 3 4 1 8 "   i : t y p e = " d 1 p 1 : M D M P r o p e r t y " > < d 1 p 1 : N a m e > W o r k s h e e t < / d 1 p 1 : N a m e > < d 1 p 1 : P a r e n t   z : R e f = " i 3 4 1 3 " / > < d 1 p 1 : U U I D > 6 f 2 0 4 f b d - b 9 2 d - 4 f 8 0 - a e f 1 - f 8 2 3 e 2 9 8 a d 8 2 < / d 1 p 1 : U U I D > < d 1 p 1 : _ p r o p e r t i e s   z : I d = " i 3 4 1 9 "   i : t y p e = " d 1 p 1 : M D M P r o p e r t i e s " > < d 1 p 1 : P a r e n t   z : R e f = " i 3 4 1 8 " / > < d 1 p 1 : U U I D > 4 5 a f 9 5 5 5 - 0 4 4 e - 4 8 1 0 - 8 c f 2 - 3 a 0 1 9 d 8 0 f 0 c 9 < / d 1 p 1 : U U I D > < d 1 p 1 : _ e l e m e n t s / > < d 1 p 1 : _ c o n t e x t C o l l e c t i o n s > < d 2 : K e y V a l u e O f a n y T y p e C o m p o n e n t C o l l e c t i o n O f a n y T y p e g W H h t R N j > < d 2 : K e y   z : R e f = " i 1 8 " / > < d 2 : V a l u e   z : I d = " i 3 4 2 0 " > < d 1 p 1 : U U I D > c b e 4 d 3 f 6 - 4 e 1 b - 4 7 6 b - 8 a e 9 - 7 a 0 9 4 b 5 4 3 2 d 7 < / d 1 p 1 : U U I D > < d 1 p 1 : _ e l e m e n t s / > < / d 2 : V a l u e > < / d 2 : K e y V a l u e O f a n y T y p e C o m p o n e n t C o l l e c t i o n O f a n y T y p e g W H h t R N j > < / d 1 p 1 : _ c o n t e x t C o l l e c t i o n s > < / d 1 p 1 : _ p r o p e r t i e s > < d 1 p 1 : C o n t a i n e r   z : R e f = " i 3 4 1 4 " / > < d 1 p 1 : V a l u e   i : t y p e = " d 1 : s t r i n g " > T 1 < / d 1 p 1 : V a l u e > < / d 2 : a n y T y p e > < d 2 : a n y T y p e   z : I d = " i 3 4 2 1 "   i : t y p e = " d 1 p 1 : M D M P r o p e r t y " > < d 1 p 1 : N a m e > D i v i d e P e r c e n t s < / d 1 p 1 : N a m e > < d 1 p 1 : P a r e n t   z : R e f = " i 3 4 1 3 " / > < d 1 p 1 : U U I D > 6 1 5 e d 7 9 4 - 1 c f 3 - 4 e 8 b - a 7 e 5 - 4 9 2 4 c a 3 b e 6 3 4 < / d 1 p 1 : U U I D > < d 1 p 1 : _ p r o p e r t i e s   z : I d = " i 3 4 2 2 "   i : t y p e = " d 1 p 1 : M D M P r o p e r t i e s " > < d 1 p 1 : P a r e n t   z : R e f = " i 3 4 2 1 " / > < d 1 p 1 : U U I D > 3 e 6 7 3 8 1 7 - e e 1 8 - 4 e f e - a a 1 b - e 3 1 1 1 a 2 d 5 b c c < / d 1 p 1 : U U I D > < d 1 p 1 : _ e l e m e n t s / > < d 1 p 1 : _ c o n t e x t C o l l e c t i o n s > < d 2 : K e y V a l u e O f a n y T y p e C o m p o n e n t C o l l e c t i o n O f a n y T y p e g W H h t R N j > < d 2 : K e y   z : R e f = " i 1 8 " / > < d 2 : V a l u e   z : I d = " i 3 4 2 3 " > < d 1 p 1 : U U I D > d e 8 1 e 0 b c - b a 5 6 - 4 8 8 f - b 3 4 e - 2 5 b 4 7 d 6 8 f a d 8 < / d 1 p 1 : U U I D > < d 1 p 1 : _ e l e m e n t s / > < / d 2 : V a l u e > < / d 2 : K e y V a l u e O f a n y T y p e C o m p o n e n t C o l l e c t i o n O f a n y T y p e g W H h t R N j > < / d 1 p 1 : _ c o n t e x t C o l l e c t i o n s > < / d 1 p 1 : _ p r o p e r t i e s > < d 1 p 1 : C o n t a i n e r   z : R e f = " i 3 4 1 4 " / > < d 1 p 1 : V a l u e   i : t y p e = " d 1 : b o o l e a n " > f a l s e < / d 1 p 1 : V a l u e > < / d 2 : a n y T y p e > < d 2 : a n y T y p e   z : I d = " i 3 4 2 4 "   i : t y p e = " d 1 p 1 : M D M P r o p e r t y " > < d 1 p 1 : N a m e > T a b l e B a s e < / d 1 p 1 : N a m e > < d 1 p 1 : P a r e n t   z : R e f = " i 3 4 1 3 " / > < d 1 p 1 : U U I D > 1 7 9 d 7 8 1 d - 7 b 3 e - 4 e 5 4 - 9 5 1 e - b 7 2 d 9 5 5 6 4 8 2 5 < / d 1 p 1 : U U I D > < d 1 p 1 : _ p r o p e r t i e s   z : I d = " i 3 4 2 5 "   i : t y p e = " d 1 p 1 : M D M P r o p e r t i e s " > < d 1 p 1 : P a r e n t   z : R e f = " i 3 4 2 4 " / > < d 1 p 1 : U U I D > a 2 4 c 1 3 9 7 - 2 7 e d - 4 c f d - a 5 0 5 - 0 4 b d 1 b 8 b e 9 5 4 < / d 1 p 1 : U U I D > < d 1 p 1 : _ e l e m e n t s / > < d 1 p 1 : _ c o n t e x t C o l l e c t i o n s > < d 2 : K e y V a l u e O f a n y T y p e C o m p o n e n t C o l l e c t i o n O f a n y T y p e g W H h t R N j > < d 2 : K e y   z : R e f = " i 1 8 " / > < d 2 : V a l u e   z : I d = " i 3 4 2 6 " > < d 1 p 1 : U U I D > 0 e 5 9 c c 8 1 - f c 3 5 - 4 c 8 8 - 8 f 4 7 - 0 f f 6 3 f c 1 4 c 6 3 < / d 1 p 1 : U U I D > < d 1 p 1 : _ e l e m e n t s / > < / d 2 : V a l u e > < / d 2 : K e y V a l u e O f a n y T y p e C o m p o n e n t C o l l e c t i o n O f a n y T y p e g W H h t R N j > < / d 1 p 1 : _ c o n t e x t C o l l e c t i o n s > < / d 1 p 1 : _ p r o p e r t i e s > < d 1 p 1 : C o n t a i n e r   z : R e f = " i 3 4 1 4 " / > < d 1 p 1 : V a l u e   i : t y p e = " d 1 : i n t " > 0 < / d 1 p 1 : V a l u e > < / d 2 : a n y T y p e > < d 2 : a n y T y p e   z : I d = " i 3 4 2 7 "   i : t y p e = " d 1 p 1 : M D M P r o p e r t y " > < d 1 p 1 : N a m e > S o u r c e T y p e < / d 1 p 1 : N a m e > < d 1 p 1 : P a r e n t   z : R e f = " i 3 4 1 3 " / > < d 1 p 1 : U U I D > 1 5 b a 8 4 a 4 - b 2 3 d - 4 2 1 2 - b 7 c 2 - 7 8 e d 2 9 d a 3 d d 0 < / d 1 p 1 : U U I D > < d 1 p 1 : _ p r o p e r t i e s   z : I d = " i 3 4 2 8 "   i : t y p e = " d 1 p 1 : M D M P r o p e r t i e s " > < d 1 p 1 : P a r e n t   z : R e f = " i 3 4 2 7 " / > < d 1 p 1 : U U I D > 9 2 3 6 2 2 a b - 7 b 1 f - 4 0 b a - a 9 1 1 - d a d 6 5 c 7 b 4 5 3 3 < / d 1 p 1 : U U I D > < d 1 p 1 : _ e l e m e n t s / > < d 1 p 1 : _ c o n t e x t C o l l e c t i o n s > < d 2 : K e y V a l u e O f a n y T y p e C o m p o n e n t C o l l e c t i o n O f a n y T y p e g W H h t R N j > < d 2 : K e y   z : R e f = " i 1 8 " / > < d 2 : V a l u e   z : I d = " i 3 4 2 9 " > < d 1 p 1 : U U I D > 1 9 0 2 9 3 d 7 - 2 5 e 7 - 4 7 2 e - 8 4 6 9 - e 3 e e 3 d 9 d f e 5 d < / d 1 p 1 : U U I D > < d 1 p 1 : _ e l e m e n t s / > < / d 2 : V a l u e > < / d 2 : K e y V a l u e O f a n y T y p e C o m p o n e n t C o l l e c t i o n O f a n y T y p e g W H h t R N j > < / d 1 p 1 : _ c o n t e x t C o l l e c t i o n s > < / d 1 p 1 : _ p r o p e r t i e s > < d 1 p 1 : C o n t a i n e r   z : R e f = " i 3 4 1 4 " / > < d 1 p 1 : V a l u e   i : t y p e = " d 1 : s t r i n g " > O W < / d 1 p 1 : V a l u e > < / d 2 : a n y T y p e > < d 2 : a n y T y p e   z : I d = " i 3 4 3 0 "   i : t y p e = " d 1 p 1 : M D M P r o p e r t y " > < d 1 p 1 : N a m e > T a b l e I d < / d 1 p 1 : N a m e > < d 1 p 1 : P a r e n t   z : R e f = " i 3 4 1 3 " / > < d 1 p 1 : U U I D > 7 1 3 d e a 7 3 - a 1 2 f - 4 6 5 3 - b d f 0 - 2 6 4 7 a 1 d b 0 f 5 b < / d 1 p 1 : U U I D > < d 1 p 1 : _ p r o p e r t i e s   z : I d = " i 3 4 3 1 "   i : t y p e = " d 1 p 1 : M D M P r o p e r t i e s " > < d 1 p 1 : P a r e n t   z : R e f = " i 3 4 3 0 " / > < d 1 p 1 : U U I D > 3 7 3 c f a 9 7 - 4 8 e 8 - 4 c c 6 - a 6 b e - 8 6 7 2 d 0 0 4 c 1 3 5 < / d 1 p 1 : U U I D > < d 1 p 1 : _ e l e m e n t s > < d 2 : a n y T y p e   z : I d = " i 3 4 3 2 "   i : t y p e = " d 1 p 1 : M D M P r o p e r t y " > < d 1 p 1 : N a m e > M o d i f i e d P r o p e r t i e s < / d 1 p 1 : N a m e > < d 1 p 1 : P a r e n t   z : R e f = " i 3 4 3 0 " / > < d 1 p 1 : U U I D > 7 1 a 4 5 2 3 9 - 8 d 2 2 - 4 e f a - b 7 8 e - 2 b c 6 c b a a f b 4 f < / d 1 p 1 : U U I D > < d 1 p 1 : C o n t a i n e r   z : R e f = " i 3 4 3 1 " / > < 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4 3 3 " > < d 1 p 1 : U U I D > e e 9 6 0 0 e f - d 1 7 6 - 4 5 7 7 - b f 2 c - 5 c 2 f 0 9 1 3 e 1 3 e < / d 1 p 1 : U U I D > < d 1 p 1 : _ e l e m e n t s > < d 2 : a n y T y p e   z : R e f = " i 3 4 3 2 " / > < / d 1 p 1 : _ e l e m e n t s > < / d 2 : V a l u e > < / d 2 : K e y V a l u e O f a n y T y p e C o m p o n e n t C o l l e c t i o n O f a n y T y p e g W H h t R N j > < / d 1 p 1 : _ c o n t e x t C o l l e c t i o n s > < / d 1 p 1 : _ p r o p e r t i e s > < d 1 p 1 : C o n t a i n e r   z : R e f = " i 3 4 1 4 " / > < d 1 p 1 : V a l u e   i : t y p e = " d 1 : s t r i n g " > _ 0 2 f d d 3 d 9 _ f b 7 2 _ 4 1 d 1 _ a 1 7 4 _ 1 4 9 8 0 e 8 7 7 7 4 9 < / d 1 p 1 : V a l u e > < / d 2 : a n y T y p e > < / d 1 p 1 : _ e l e m e n t s > < d 1 p 1 : _ c o n t e x t C o l l e c t i o n s > < d 2 : K e y V a l u e O f a n y T y p e C o m p o n e n t C o l l e c t i o n O f a n y T y p e g W H h t R N j > < d 2 : K e y   z : R e f = " i 1 8 " / > < d 2 : V a l u e   z : I d = " i 3 4 3 4 " > < d 1 p 1 : U U I D > 0 5 4 9 4 0 2 9 - f 1 b d - 4 6 a 8 - b e d 0 - e 5 c b 1 8 2 6 4 e 4 d < / d 1 p 1 : U U I D > < d 1 p 1 : _ e l e m e n t s > < d 2 : a n y T y p e   z : R e f = " i 3 4 1 5 " / > < d 2 : a n y T y p e   z : R e f = " i 3 4 1 8 " / > < d 2 : a n y T y p e   z : R e f = " i 3 4 2 1 " / > < d 2 : a n y T y p e   z : R e f = " i 3 4 2 4 " / > < d 2 : a n y T y p e   z : R e f = " i 3 4 2 7 " / > < d 2 : a n y T y p e   z : R e f = " i 3 4 3 0 " / > < / d 1 p 1 : _ e l e m e n t s > < / d 2 : V a l u e > < / d 2 : K e y V a l u e O f a n y T y p e C o m p o n e n t C o l l e c t i o n O f a n y T y p e g W H h t R N j > < / d 1 p 1 : _ c o n t e x t C o l l e c t i o n s > < / d 1 p 1 : _ p r o p e r t i e s > < d 1 p 1 : C o n t a i n e r   z : R e f = " i 3 1 8 2 " / > < d 1 p 1 : _ l a b e l s > < d 2 : K e y V a l u e O f s t r i n g a n y T y p e > < d 2 : K e y > L a b e l < / d 2 : K e y > < d 2 : V a l u e   z : I d = " i 3 4 3 5 "   i : t y p e = " d 1 p 1 : L a b e l " > < d 1 p 1 : P a r e n t   z : R e f = " i 3 4 1 3 " / > < d 1 p 1 : U U I D > f 1 f f b 2 c f - d 6 5 9 - 4 7 0 d - 9 8 9 c - b 8 4 f 3 a d e 3 b 3 6 < / 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2 3 1 6 " / > < / d 2 : a n y T y p e > < d 2 : a n y T y p e   z : I d = " i 3 4 3 6 "   i : t y p e = " d 1 p 1 : T a b l e D e f i n i t i o n " > < d 1 p 1 : P a r e n t   z : R e f = " i 1 4 " / > < d 1 p 1 : U U I D > 4 8 6 e a 4 0 f - f 8 2 6 - 4 b 4 a - 8 9 8 d - 5 b a e 7 c 4 d 3 c 5 1 < / d 1 p 1 : U U I D > < d 1 p 1 : _ p r o p e r t i e s   z : I d = " i 3 4 3 7 "   i : t y p e = " d 1 p 1 : M D M P r o p e r t i e s " > < d 1 p 1 : P a r e n t   z : R e f = " i 3 4 3 6 " / > < d 1 p 1 : U U I D > 1 9 d e c 9 0 6 - 0 8 4 8 - 4 d a 8 - 9 3 f a - 4 7 e 3 f 2 9 e 6 d a 1 < / d 1 p 1 : U U I D > < d 1 p 1 : _ e l e m e n t s > < d 2 : a n y T y p e   z : I d = " i 3 4 3 8 "   i : t y p e = " d 1 p 1 : M D M P r o p e r t y " > < d 1 p 1 : N a m e > F i l e N a m e < / d 1 p 1 : N a m e > < d 1 p 1 : P a r e n t   z : R e f = " i 3 4 3 6 " / > < d 1 p 1 : U U I D > 3 c b 6 a b f 1 - 7 9 5 8 - 4 3 4 1 - b b c e - 7 b 8 6 5 4 2 8 8 0 0 4 < / d 1 p 1 : U U I D > < d 1 p 1 : _ p r o p e r t i e s   z : I d = " i 3 4 3 9 "   i : t y p e = " d 1 p 1 : M D M P r o p e r t i e s " > < d 1 p 1 : P a r e n t   z : R e f = " i 3 4 3 8 " / > < d 1 p 1 : U U I D > 2 a a a 4 8 2 c - 9 e 9 d - 4 4 0 f - 8 b 3 4 - b f a 4 5 f 8 9 0 8 7 2 < / d 1 p 1 : U U I D > < d 1 p 1 : _ e l e m e n t s / > < d 1 p 1 : _ c o n t e x t C o l l e c t i o n s > < d 2 : K e y V a l u e O f a n y T y p e C o m p o n e n t C o l l e c t i o n O f a n y T y p e g W H h t R N j > < d 2 : K e y   z : R e f = " i 1 8 " / > < d 2 : V a l u e   z : I d = " i 3 4 4 0 " > < d 1 p 1 : U U I D > 7 0 4 7 0 1 f 3 - 5 7 3 2 - 4 c 1 6 - 8 f c c - e a b d 4 3 6 1 e b e 7 < / d 1 p 1 : U U I D > < d 1 p 1 : _ e l e m e n t s / > < / d 2 : V a l u e > < / d 2 : K e y V a l u e O f a n y T y p e C o m p o n e n t C o l l e c t i o n O f a n y T y p e g W H h t R N j > < / d 1 p 1 : _ c o n t e x t C o l l e c t i o n s > < / d 1 p 1 : _ p r o p e r t i e s > < d 1 p 1 : C o n t a i n e r   z : R e f = " i 3 4 3 7 " / > < d 1 p 1 : V a l u e   i : t y p e = " d 1 : s t r i n g " > \ \ O p i n i o n w a y \ p r o j e t s \ B \ B o u y g u e s   I m m o b i l i e r \ B J 1 5 9 2 0   -   P r � - t e s t   A f f i c h a g e \ 5 -   T r a i t e m e n t \ B J 1 5 9 2 0   -   P r �   t e s t   A f f i c h a g e   -   T C ( 2 ) . x l s x < / d 1 p 1 : V a l u e > < / d 2 : a n y T y p e > < d 2 : a n y T y p e   z : I d = " i 3 4 4 1 "   i : t y p e = " d 1 p 1 : M D M P r o p e r t y " > < d 1 p 1 : N a m e > W o r k s h e e t < / d 1 p 1 : N a m e > < d 1 p 1 : P a r e n t   z : R e f = " i 3 4 3 6 " / > < d 1 p 1 : U U I D > e b 1 0 8 8 f 6 - 8 8 4 e - 4 0 5 0 - 8 9 6 a - 5 d 1 0 3 1 6 2 2 d f 2 < / d 1 p 1 : U U I D > < d 1 p 1 : _ p r o p e r t i e s   z : I d = " i 3 4 4 2 "   i : t y p e = " d 1 p 1 : M D M P r o p e r t i e s " > < d 1 p 1 : P a r e n t   z : R e f = " i 3 4 4 1 " / > < d 1 p 1 : U U I D > 7 a 4 6 a f 6 7 - a 3 b e - 4 b 9 5 - 9 9 2 b - 9 2 a 3 e 1 c 0 1 3 9 d < / d 1 p 1 : U U I D > < d 1 p 1 : _ e l e m e n t s / > < d 1 p 1 : _ c o n t e x t C o l l e c t i o n s > < d 2 : K e y V a l u e O f a n y T y p e C o m p o n e n t C o l l e c t i o n O f a n y T y p e g W H h t R N j > < d 2 : K e y   z : R e f = " i 1 8 " / > < d 2 : V a l u e   z : I d = " i 3 4 4 3 " > < d 1 p 1 : U U I D > f 6 d e 0 0 0 d - 2 c e 4 - 4 1 9 7 - b e f d - b 6 3 f 9 0 c a d 8 d 0 < / d 1 p 1 : U U I D > < d 1 p 1 : _ e l e m e n t s / > < / d 2 : V a l u e > < / d 2 : K e y V a l u e O f a n y T y p e C o m p o n e n t C o l l e c t i o n O f a n y T y p e g W H h t R N j > < / d 1 p 1 : _ c o n t e x t C o l l e c t i o n s > < / d 1 p 1 : _ p r o p e r t i e s > < d 1 p 1 : C o n t a i n e r   z : R e f = " i 3 4 3 7 " / > < d 1 p 1 : V a l u e   i : t y p e = " d 1 : s t r i n g " > T 1 < / d 1 p 1 : V a l u e > < / d 2 : a n y T y p e > < d 2 : a n y T y p e   z : I d = " i 3 4 4 4 "   i : t y p e = " d 1 p 1 : M D M P r o p e r t y " > < d 1 p 1 : N a m e > D i v i d e P e r c e n t s < / d 1 p 1 : N a m e > < d 1 p 1 : P a r e n t   z : R e f = " i 3 4 3 6 " / > < d 1 p 1 : U U I D > 5 d f b 8 3 6 1 - 0 e 2 c - 4 e 9 7 - 8 4 a f - 0 2 5 4 f d 2 2 a 0 d e < / d 1 p 1 : U U I D > < d 1 p 1 : _ p r o p e r t i e s   z : I d = " i 3 4 4 5 "   i : t y p e = " d 1 p 1 : M D M P r o p e r t i e s " > < d 1 p 1 : P a r e n t   z : R e f = " i 3 4 4 4 " / > < d 1 p 1 : U U I D > 4 0 a 6 5 3 a 2 - a 9 e 7 - 4 f 4 9 - 8 6 e e - d 0 a 5 f f 8 8 5 4 d d < / d 1 p 1 : U U I D > < d 1 p 1 : _ e l e m e n t s / > < d 1 p 1 : _ c o n t e x t C o l l e c t i o n s > < d 2 : K e y V a l u e O f a n y T y p e C o m p o n e n t C o l l e c t i o n O f a n y T y p e g W H h t R N j > < d 2 : K e y   z : R e f = " i 1 8 " / > < d 2 : V a l u e   z : I d = " i 3 4 4 6 " > < d 1 p 1 : U U I D > e c 3 9 3 8 5 5 - e 4 9 c - 4 0 d f - 9 b 2 2 - 2 d a a e 2 a c 8 b d 9 < / d 1 p 1 : U U I D > < d 1 p 1 : _ e l e m e n t s / > < / d 2 : V a l u e > < / d 2 : K e y V a l u e O f a n y T y p e C o m p o n e n t C o l l e c t i o n O f a n y T y p e g W H h t R N j > < / d 1 p 1 : _ c o n t e x t C o l l e c t i o n s > < / d 1 p 1 : _ p r o p e r t i e s > < d 1 p 1 : C o n t a i n e r   z : R e f = " i 3 4 3 7 " / > < d 1 p 1 : V a l u e   i : t y p e = " d 1 : b o o l e a n " > f a l s e < / d 1 p 1 : V a l u e > < / d 2 : a n y T y p e > < d 2 : a n y T y p e   z : I d = " i 3 4 4 7 "   i : t y p e = " d 1 p 1 : M D M P r o p e r t y " > < d 1 p 1 : N a m e > T a b l e B a s e < / d 1 p 1 : N a m e > < d 1 p 1 : P a r e n t   z : R e f = " i 3 4 3 6 " / > < d 1 p 1 : U U I D > 2 c 2 8 e 3 f 3 - 0 0 e 6 - 4 1 0 e - b 7 2 9 - 7 d 9 7 9 7 a 0 b b d d < / d 1 p 1 : U U I D > < d 1 p 1 : _ p r o p e r t i e s   z : I d = " i 3 4 4 8 "   i : t y p e = " d 1 p 1 : M D M P r o p e r t i e s " > < d 1 p 1 : P a r e n t   z : R e f = " i 3 4 4 7 " / > < d 1 p 1 : U U I D > f c 5 3 9 a a 8 - f 2 6 8 - 4 3 1 d - 8 f 4 c - 9 7 1 0 a 9 b 0 4 3 0 1 < / d 1 p 1 : U U I D > < d 1 p 1 : _ e l e m e n t s / > < d 1 p 1 : _ c o n t e x t C o l l e c t i o n s > < d 2 : K e y V a l u e O f a n y T y p e C o m p o n e n t C o l l e c t i o n O f a n y T y p e g W H h t R N j > < d 2 : K e y   z : R e f = " i 1 8 " / > < d 2 : V a l u e   z : I d = " i 3 4 4 9 " > < d 1 p 1 : U U I D > 1 5 4 c d 5 6 9 - 4 b 6 6 - 4 3 6 9 - 9 3 0 7 - 7 f 7 f 5 0 9 c 3 c f d < / d 1 p 1 : U U I D > < d 1 p 1 : _ e l e m e n t s / > < / d 2 : V a l u e > < / d 2 : K e y V a l u e O f a n y T y p e C o m p o n e n t C o l l e c t i o n O f a n y T y p e g W H h t R N j > < / d 1 p 1 : _ c o n t e x t C o l l e c t i o n s > < / d 1 p 1 : _ p r o p e r t i e s > < d 1 p 1 : C o n t a i n e r   z : R e f = " i 3 4 3 7 " / > < d 1 p 1 : V a l u e   i : t y p e = " d 1 : i n t " > 0 < / d 1 p 1 : V a l u e > < / d 2 : a n y T y p e > < d 2 : a n y T y p e   z : I d = " i 3 4 5 0 "   i : t y p e = " d 1 p 1 : M D M P r o p e r t y " > < d 1 p 1 : N a m e > S o u r c e T y p e < / d 1 p 1 : N a m e > < d 1 p 1 : P a r e n t   z : R e f = " i 3 4 3 6 " / > < d 1 p 1 : U U I D > 8 b d c 3 0 f d - 0 0 e 4 - 4 1 4 a - a 8 8 9 - 5 d 4 1 1 f 3 1 6 6 2 0 < / d 1 p 1 : U U I D > < d 1 p 1 : _ p r o p e r t i e s   z : I d = " i 3 4 5 1 "   i : t y p e = " d 1 p 1 : M D M P r o p e r t i e s " > < d 1 p 1 : P a r e n t   z : R e f = " i 3 4 5 0 " / > < d 1 p 1 : U U I D > 3 a 4 e b 4 4 5 - 4 9 4 2 - 4 e 2 2 - a b 5 6 - b 1 5 0 0 0 5 f b f c 0 < / d 1 p 1 : U U I D > < d 1 p 1 : _ e l e m e n t s / > < d 1 p 1 : _ c o n t e x t C o l l e c t i o n s > < d 2 : K e y V a l u e O f a n y T y p e C o m p o n e n t C o l l e c t i o n O f a n y T y p e g W H h t R N j > < d 2 : K e y   z : R e f = " i 1 8 " / > < d 2 : V a l u e   z : I d = " i 3 4 5 2 " > < d 1 p 1 : U U I D > 1 b 6 e 1 6 c 7 - 2 e 7 9 - 4 5 1 d - b 4 d 8 - a 6 8 d 2 9 8 8 b f 7 c < / d 1 p 1 : U U I D > < d 1 p 1 : _ e l e m e n t s / > < / d 2 : V a l u e > < / d 2 : K e y V a l u e O f a n y T y p e C o m p o n e n t C o l l e c t i o n O f a n y T y p e g W H h t R N j > < / d 1 p 1 : _ c o n t e x t C o l l e c t i o n s > < / d 1 p 1 : _ p r o p e r t i e s > < d 1 p 1 : C o n t a i n e r   z : R e f = " i 3 4 3 7 " / > < d 1 p 1 : V a l u e   i : t y p e = " d 1 : s t r i n g " > O W < / d 1 p 1 : V a l u e > < / d 2 : a n y T y p e > < d 2 : a n y T y p e   z : I d = " i 3 4 5 3 "   i : t y p e = " d 1 p 1 : M D M P r o p e r t y " > < d 1 p 1 : N a m e > T a b l e I d < / d 1 p 1 : N a m e > < d 1 p 1 : P a r e n t   z : R e f = " i 3 4 3 6 " / > < d 1 p 1 : U U I D > b 0 3 5 4 1 6 9 - 3 1 3 1 - 4 0 4 1 - b 5 3 6 - e 2 7 0 d 9 5 e 4 4 6 e < / d 1 p 1 : U U I D > < d 1 p 1 : _ p r o p e r t i e s   z : I d = " i 3 4 5 4 "   i : t y p e = " d 1 p 1 : M D M P r o p e r t i e s " > < d 1 p 1 : P a r e n t   z : R e f = " i 3 4 5 3 " / > < d 1 p 1 : U U I D > d 3 f 0 3 5 6 b - 0 9 7 1 - 4 0 c 2 - a 8 1 6 - b 5 0 c 7 f 5 f 9 9 4 a < / d 1 p 1 : U U I D > < d 1 p 1 : _ e l e m e n t s > < d 2 : a n y T y p e   z : I d = " i 3 4 5 5 "   i : t y p e = " d 1 p 1 : M D M P r o p e r t y " > < d 1 p 1 : N a m e > M o d i f i e d P r o p e r t i e s < / d 1 p 1 : N a m e > < d 1 p 1 : P a r e n t   z : R e f = " i 3 4 5 3 " / > < d 1 p 1 : U U I D > f e 2 8 2 6 7 a - 1 c 4 1 - 4 a 0 7 - b 7 1 7 - 2 7 5 5 6 0 8 c 4 f c 6 < / d 1 p 1 : U U I D > < d 1 p 1 : C o n t a i n e r   z : R e f = " i 3 4 5 4 " / > < 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4 5 6 " > < d 1 p 1 : U U I D > b 7 f 3 3 f b 3 - 9 9 d a - 4 6 8 6 - 8 7 3 f - d c c 0 7 1 3 0 a 2 f 3 < / d 1 p 1 : U U I D > < d 1 p 1 : _ e l e m e n t s > < d 2 : a n y T y p e   z : R e f = " i 3 4 5 5 " / > < / d 1 p 1 : _ e l e m e n t s > < / d 2 : V a l u e > < / d 2 : K e y V a l u e O f a n y T y p e C o m p o n e n t C o l l e c t i o n O f a n y T y p e g W H h t R N j > < / d 1 p 1 : _ c o n t e x t C o l l e c t i o n s > < / d 1 p 1 : _ p r o p e r t i e s > < d 1 p 1 : C o n t a i n e r   z : R e f = " i 3 4 3 7 " / > < d 1 p 1 : V a l u e   i : t y p e = " d 1 : s t r i n g " > _ e f 6 5 e e 6 a _ 5 6 c d _ 4 c 6 0 _ b 2 a 3 _ 1 0 f c 4 5 b 7 5 e 6 1 < / d 1 p 1 : V a l u e > < / d 2 : a n y T y p e > < / d 1 p 1 : _ e l e m e n t s > < d 1 p 1 : _ c o n t e x t C o l l e c t i o n s > < d 2 : K e y V a l u e O f a n y T y p e C o m p o n e n t C o l l e c t i o n O f a n y T y p e g W H h t R N j > < d 2 : K e y   z : R e f = " i 1 8 " / > < d 2 : V a l u e   z : I d = " i 3 4 5 7 " > < d 1 p 1 : U U I D > d 2 d d f e 2 2 - 8 5 3 a - 4 f 0 1 - a b a e - b 6 0 e e 2 2 d d c 1 9 < / d 1 p 1 : U U I D > < d 1 p 1 : _ e l e m e n t s > < d 2 : a n y T y p e   z : R e f = " i 3 4 3 8 " / > < d 2 : a n y T y p e   z : R e f = " i 3 4 4 1 " / > < d 2 : a n y T y p e   z : R e f = " i 3 4 4 4 " / > < d 2 : a n y T y p e   z : R e f = " i 3 4 4 7 " / > < d 2 : a n y T y p e   z : R e f = " i 3 4 5 0 " / > < d 2 : a n y T y p e   z : R e f = " i 3 4 5 3 " / > < / d 1 p 1 : _ e l e m e n t s > < / d 2 : V a l u e > < / d 2 : K e y V a l u e O f a n y T y p e C o m p o n e n t C o l l e c t i o n O f a n y T y p e g W H h t R N j > < / d 1 p 1 : _ c o n t e x t C o l l e c t i o n s > < / d 1 p 1 : _ p r o p e r t i e s > < d 1 p 1 : C o n t a i n e r   z : R e f = " i 3 1 8 2 " / > < d 1 p 1 : _ l a b e l s > < d 2 : K e y V a l u e O f s t r i n g a n y T y p e > < d 2 : K e y > L a b e l < / d 2 : K e y > < d 2 : V a l u e   z : I d = " i 3 4 5 8 "   i : t y p e = " d 1 p 1 : L a b e l " > < d 1 p 1 : P a r e n t   z : R e f = " i 3 4 3 6 " / > < d 1 p 1 : U U I D > a 9 b b 9 f 9 a - d 7 e a - 4 d f 5 - 8 1 5 3 - b 1 9 9 e 7 8 1 f 8 8 7 < / 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2 3 4 6 " / > < / d 2 : a n y T y p e > < d 2 : a n y T y p e   z : I d = " i 3 4 5 9 "   i : t y p e = " d 1 p 1 : T a b l e D e f i n i t i o n " > < d 1 p 1 : P a r e n t   z : R e f = " i 1 4 " / > < d 1 p 1 : U U I D > e 2 7 d a 3 b 1 - 6 9 8 6 - 4 7 1 6 - b 4 9 2 - 3 3 d 5 c d 2 e 6 e 8 8 < / d 1 p 1 : U U I D > < d 1 p 1 : _ p r o p e r t i e s   z : I d = " i 3 4 6 0 "   i : t y p e = " d 1 p 1 : M D M P r o p e r t i e s " > < d 1 p 1 : P a r e n t   z : R e f = " i 3 4 5 9 " / > < d 1 p 1 : U U I D > 0 b f e 0 7 c 6 - 3 b b 2 - 4 d 4 9 - 8 4 6 a - b 9 0 e 2 b a e f 4 0 8 < / d 1 p 1 : U U I D > < d 1 p 1 : _ e l e m e n t s > < d 2 : a n y T y p e   z : I d = " i 3 4 6 1 "   i : t y p e = " d 1 p 1 : M D M P r o p e r t y " > < d 1 p 1 : N a m e > F i l e N a m e < / d 1 p 1 : N a m e > < d 1 p 1 : P a r e n t   z : R e f = " i 3 4 5 9 " / > < d 1 p 1 : U U I D > a a 5 9 9 5 f a - f 9 e 6 - 4 7 6 6 - 8 9 c 0 - e f 9 6 d 3 3 2 7 4 2 f < / d 1 p 1 : U U I D > < d 1 p 1 : _ p r o p e r t i e s   z : I d = " i 3 4 6 2 "   i : t y p e = " d 1 p 1 : M D M P r o p e r t i e s " > < d 1 p 1 : P a r e n t   z : R e f = " i 3 4 6 1 " / > < d 1 p 1 : U U I D > 7 c b 4 a 7 e 7 - 6 8 9 5 - 4 5 f f - a 4 5 d - 4 8 2 c 4 c b f 5 2 9 e < / d 1 p 1 : U U I D > < d 1 p 1 : _ e l e m e n t s / > < d 1 p 1 : _ c o n t e x t C o l l e c t i o n s > < d 2 : K e y V a l u e O f a n y T y p e C o m p o n e n t C o l l e c t i o n O f a n y T y p e g W H h t R N j > < d 2 : K e y   z : R e f = " i 1 8 " / > < d 2 : V a l u e   z : I d = " i 3 4 6 3 " > < d 1 p 1 : U U I D > 1 6 d 7 0 e 3 a - b 7 b e - 4 2 f 1 - a e c 7 - f 5 e d 7 1 1 2 1 a 4 2 < / d 1 p 1 : U U I D > < d 1 p 1 : _ e l e m e n t s / > < / d 2 : V a l u e > < / d 2 : K e y V a l u e O f a n y T y p e C o m p o n e n t C o l l e c t i o n O f a n y T y p e g W H h t R N j > < / d 1 p 1 : _ c o n t e x t C o l l e c t i o n s > < / d 1 p 1 : _ p r o p e r t i e s > < d 1 p 1 : C o n t a i n e r   z : R e f = " i 3 4 6 0 " / > < d 1 p 1 : V a l u e   i : t y p e = " d 1 : s t r i n g " > \ \ O p i n i o n w a y \ p r o j e t s \ B \ B o u y g u e s   I m m o b i l i e r \ B J 1 5 9 2 0   -   P r � - t e s t   A f f i c h a g e \ 5 -   T r a i t e m e n t \ B J 1 5 9 2 0   -   P r �   t e s t   A f f i c h a g e   -   T C ( 2 ) . x l s x < / d 1 p 1 : V a l u e > < / d 2 : a n y T y p e > < d 2 : a n y T y p e   z : I d = " i 3 4 6 4 "   i : t y p e = " d 1 p 1 : M D M P r o p e r t y " > < d 1 p 1 : N a m e > W o r k s h e e t < / d 1 p 1 : N a m e > < d 1 p 1 : P a r e n t   z : R e f = " i 3 4 5 9 " / > < d 1 p 1 : U U I D > 3 7 6 8 9 5 e 7 - 6 0 1 b - 4 8 1 a - b 4 7 a - 8 c 8 6 8 7 e b b 5 6 2 < / d 1 p 1 : U U I D > < d 1 p 1 : _ p r o p e r t i e s   z : I d = " i 3 4 6 5 "   i : t y p e = " d 1 p 1 : M D M P r o p e r t i e s " > < d 1 p 1 : P a r e n t   z : R e f = " i 3 4 6 4 " / > < d 1 p 1 : U U I D > 8 5 c 4 c 3 4 1 - 9 5 7 c - 4 2 9 e - 8 9 c 2 - 5 4 c d 6 9 9 8 b 8 0 8 < / d 1 p 1 : U U I D > < d 1 p 1 : _ e l e m e n t s / > < d 1 p 1 : _ c o n t e x t C o l l e c t i o n s > < d 2 : K e y V a l u e O f a n y T y p e C o m p o n e n t C o l l e c t i o n O f a n y T y p e g W H h t R N j > < d 2 : K e y   z : R e f = " i 1 8 " / > < d 2 : V a l u e   z : I d = " i 3 4 6 6 " > < d 1 p 1 : U U I D > d 1 f e 4 d 8 8 - 9 e d a - 4 d 7 a - 8 a e 4 - 3 7 d f c 1 3 6 7 c 7 2 < / d 1 p 1 : U U I D > < d 1 p 1 : _ e l e m e n t s / > < / d 2 : V a l u e > < / d 2 : K e y V a l u e O f a n y T y p e C o m p o n e n t C o l l e c t i o n O f a n y T y p e g W H h t R N j > < / d 1 p 1 : _ c o n t e x t C o l l e c t i o n s > < / d 1 p 1 : _ p r o p e r t i e s > < d 1 p 1 : C o n t a i n e r   z : R e f = " i 3 4 6 0 " / > < d 1 p 1 : V a l u e   i : t y p e = " d 1 : s t r i n g " > T 1 < / d 1 p 1 : V a l u e > < / d 2 : a n y T y p e > < d 2 : a n y T y p e   z : I d = " i 3 4 6 7 "   i : t y p e = " d 1 p 1 : M D M P r o p e r t y " > < d 1 p 1 : N a m e > D i v i d e P e r c e n t s < / d 1 p 1 : N a m e > < d 1 p 1 : P a r e n t   z : R e f = " i 3 4 5 9 " / > < d 1 p 1 : U U I D > 9 1 6 b c 6 2 9 - e f 8 2 - 4 2 f 8 - b 4 c 1 - 7 7 6 f 1 8 5 6 0 4 c 6 < / d 1 p 1 : U U I D > < d 1 p 1 : _ p r o p e r t i e s   z : I d = " i 3 4 6 8 "   i : t y p e = " d 1 p 1 : M D M P r o p e r t i e s " > < d 1 p 1 : P a r e n t   z : R e f = " i 3 4 6 7 " / > < d 1 p 1 : U U I D > 2 0 d 5 e 9 6 2 - a 7 c a - 4 b e c - 9 d 9 b - 7 f 2 3 f d f b a f a f < / d 1 p 1 : U U I D > < d 1 p 1 : _ e l e m e n t s / > < d 1 p 1 : _ c o n t e x t C o l l e c t i o n s > < d 2 : K e y V a l u e O f a n y T y p e C o m p o n e n t C o l l e c t i o n O f a n y T y p e g W H h t R N j > < d 2 : K e y   z : R e f = " i 1 8 " / > < d 2 : V a l u e   z : I d = " i 3 4 6 9 " > < d 1 p 1 : U U I D > 9 0 c a 0 2 0 9 - e c a a - 4 0 3 a - b 8 c d - 7 8 0 2 2 8 9 5 1 a 1 4 < / d 1 p 1 : U U I D > < d 1 p 1 : _ e l e m e n t s / > < / d 2 : V a l u e > < / d 2 : K e y V a l u e O f a n y T y p e C o m p o n e n t C o l l e c t i o n O f a n y T y p e g W H h t R N j > < / d 1 p 1 : _ c o n t e x t C o l l e c t i o n s > < / d 1 p 1 : _ p r o p e r t i e s > < d 1 p 1 : C o n t a i n e r   z : R e f = " i 3 4 6 0 " / > < d 1 p 1 : V a l u e   i : t y p e = " d 1 : b o o l e a n " > f a l s e < / d 1 p 1 : V a l u e > < / d 2 : a n y T y p e > < d 2 : a n y T y p e   z : I d = " i 3 4 7 0 "   i : t y p e = " d 1 p 1 : M D M P r o p e r t y " > < d 1 p 1 : N a m e > T a b l e B a s e < / d 1 p 1 : N a m e > < d 1 p 1 : P a r e n t   z : R e f = " i 3 4 5 9 " / > < d 1 p 1 : U U I D > 3 f 1 a 3 a 9 3 - 7 7 9 5 - 4 5 5 1 - a 9 7 a - 3 6 c 0 4 5 3 b 4 1 c 9 < / d 1 p 1 : U U I D > < d 1 p 1 : _ p r o p e r t i e s   z : I d = " i 3 4 7 1 "   i : t y p e = " d 1 p 1 : M D M P r o p e r t i e s " > < d 1 p 1 : P a r e n t   z : R e f = " i 3 4 7 0 " / > < d 1 p 1 : U U I D > 6 0 1 9 c 4 1 5 - 7 b e 2 - 4 3 b 8 - 9 c 1 b - 9 9 4 e 2 e d 3 6 c 4 b < / d 1 p 1 : U U I D > < d 1 p 1 : _ e l e m e n t s / > < d 1 p 1 : _ c o n t e x t C o l l e c t i o n s > < d 2 : K e y V a l u e O f a n y T y p e C o m p o n e n t C o l l e c t i o n O f a n y T y p e g W H h t R N j > < d 2 : K e y   z : R e f = " i 1 8 " / > < d 2 : V a l u e   z : I d = " i 3 4 7 2 " > < d 1 p 1 : U U I D > 6 4 a 0 4 e b d - d 9 4 7 - 4 e c c - 9 c f 7 - 6 9 5 7 0 8 5 2 0 6 c 1 < / d 1 p 1 : U U I D > < d 1 p 1 : _ e l e m e n t s / > < / d 2 : V a l u e > < / d 2 : K e y V a l u e O f a n y T y p e C o m p o n e n t C o l l e c t i o n O f a n y T y p e g W H h t R N j > < / d 1 p 1 : _ c o n t e x t C o l l e c t i o n s > < / d 1 p 1 : _ p r o p e r t i e s > < d 1 p 1 : C o n t a i n e r   z : R e f = " i 3 4 6 0 " / > < d 1 p 1 : V a l u e   i : t y p e = " d 1 : i n t " > 0 < / d 1 p 1 : V a l u e > < / d 2 : a n y T y p e > < d 2 : a n y T y p e   z : I d = " i 3 4 7 3 "   i : t y p e = " d 1 p 1 : M D M P r o p e r t y " > < d 1 p 1 : N a m e > S o u r c e T y p e < / d 1 p 1 : N a m e > < d 1 p 1 : P a r e n t   z : R e f = " i 3 4 5 9 " / > < d 1 p 1 : U U I D > 8 a a d b b 8 7 - 0 3 b c - 4 2 f 3 - b 6 8 6 - c 2 7 c 8 3 a 2 7 5 f a < / d 1 p 1 : U U I D > < d 1 p 1 : _ p r o p e r t i e s   z : I d = " i 3 4 7 4 "   i : t y p e = " d 1 p 1 : M D M P r o p e r t i e s " > < d 1 p 1 : P a r e n t   z : R e f = " i 3 4 7 3 " / > < d 1 p 1 : U U I D > 9 8 5 9 9 5 c 7 - 5 d a 9 - 4 b a 6 - 9 a c c - 9 b b 4 1 7 4 b 8 d 2 b < / d 1 p 1 : U U I D > < d 1 p 1 : _ e l e m e n t s / > < d 1 p 1 : _ c o n t e x t C o l l e c t i o n s > < d 2 : K e y V a l u e O f a n y T y p e C o m p o n e n t C o l l e c t i o n O f a n y T y p e g W H h t R N j > < d 2 : K e y   z : R e f = " i 1 8 " / > < d 2 : V a l u e   z : I d = " i 3 4 7 5 " > < d 1 p 1 : U U I D > 9 a 5 3 c 7 2 a - 7 4 d 6 - 4 3 9 e - b 4 7 4 - 9 7 e e 2 5 0 0 4 1 6 d < / d 1 p 1 : U U I D > < d 1 p 1 : _ e l e m e n t s / > < / d 2 : V a l u e > < / d 2 : K e y V a l u e O f a n y T y p e C o m p o n e n t C o l l e c t i o n O f a n y T y p e g W H h t R N j > < / d 1 p 1 : _ c o n t e x t C o l l e c t i o n s > < / d 1 p 1 : _ p r o p e r t i e s > < d 1 p 1 : C o n t a i n e r   z : R e f = " i 3 4 6 0 " / > < d 1 p 1 : V a l u e   i : t y p e = " d 1 : s t r i n g " > O W < / d 1 p 1 : V a l u e > < / d 2 : a n y T y p e > < d 2 : a n y T y p e   z : I d = " i 3 4 7 6 "   i : t y p e = " d 1 p 1 : M D M P r o p e r t y " > < d 1 p 1 : N a m e > T a b l e I d < / d 1 p 1 : N a m e > < d 1 p 1 : P a r e n t   z : R e f = " i 3 4 5 9 " / > < d 1 p 1 : U U I D > 9 9 9 a 7 7 b e - e d 9 4 - 4 8 6 1 - 9 7 6 c - 3 0 2 3 3 1 0 e 0 a 9 5 < / d 1 p 1 : U U I D > < d 1 p 1 : _ p r o p e r t i e s   z : I d = " i 3 4 7 7 "   i : t y p e = " d 1 p 1 : M D M P r o p e r t i e s " > < d 1 p 1 : P a r e n t   z : R e f = " i 3 4 7 6 " / > < d 1 p 1 : U U I D > d 2 3 1 8 2 2 2 - b 7 e 4 - 4 e 1 5 - 9 e 4 a - 4 9 6 3 6 9 0 a 4 0 4 a < / d 1 p 1 : U U I D > < d 1 p 1 : _ e l e m e n t s > < d 2 : a n y T y p e   z : I d = " i 3 4 7 8 "   i : t y p e = " d 1 p 1 : M D M P r o p e r t y " > < d 1 p 1 : N a m e > M o d i f i e d P r o p e r t i e s < / d 1 p 1 : N a m e > < d 1 p 1 : P a r e n t   z : R e f = " i 3 4 7 6 " / > < d 1 p 1 : U U I D > 6 3 8 9 b a b f - 2 5 6 d - 4 7 1 f - 9 a 4 2 - 3 2 f 0 8 7 7 e 4 e 7 7 < / d 1 p 1 : U U I D > < d 1 p 1 : C o n t a i n e r   z : R e f = " i 3 4 7 7 " / > < 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4 7 9 " > < d 1 p 1 : U U I D > 7 a 9 b 1 f 0 4 - a d 1 2 - 4 7 c 4 - b a 1 8 - 4 b d b 4 6 1 2 9 9 d f < / d 1 p 1 : U U I D > < d 1 p 1 : _ e l e m e n t s > < d 2 : a n y T y p e   z : R e f = " i 3 4 7 8 " / > < / d 1 p 1 : _ e l e m e n t s > < / d 2 : V a l u e > < / d 2 : K e y V a l u e O f a n y T y p e C o m p o n e n t C o l l e c t i o n O f a n y T y p e g W H h t R N j > < / d 1 p 1 : _ c o n t e x t C o l l e c t i o n s > < / d 1 p 1 : _ p r o p e r t i e s > < d 1 p 1 : C o n t a i n e r   z : R e f = " i 3 4 6 0 " / > < d 1 p 1 : V a l u e   i : t y p e = " d 1 : s t r i n g " > _ 2 1 4 5 a 8 6 9 _ 4 4 2 6 _ 4 1 8 8 _ b 0 1 f _ e a 7 f 5 3 d 2 d 7 4 e < / d 1 p 1 : V a l u e > < / d 2 : a n y T y p e > < / d 1 p 1 : _ e l e m e n t s > < d 1 p 1 : _ c o n t e x t C o l l e c t i o n s > < d 2 : K e y V a l u e O f a n y T y p e C o m p o n e n t C o l l e c t i o n O f a n y T y p e g W H h t R N j > < d 2 : K e y   z : R e f = " i 1 8 " / > < d 2 : V a l u e   z : I d = " i 3 4 8 0 " > < d 1 p 1 : U U I D > b b 9 1 f a d 8 - 5 6 e 6 - 4 e f 5 - b 4 1 1 - 0 3 c 9 b c 5 f a 6 4 e < / d 1 p 1 : U U I D > < d 1 p 1 : _ e l e m e n t s > < d 2 : a n y T y p e   z : R e f = " i 3 4 6 1 " / > < d 2 : a n y T y p e   z : R e f = " i 3 4 6 4 " / > < d 2 : a n y T y p e   z : R e f = " i 3 4 6 7 " / > < d 2 : a n y T y p e   z : R e f = " i 3 4 7 0 " / > < d 2 : a n y T y p e   z : R e f = " i 3 4 7 3 " / > < d 2 : a n y T y p e   z : R e f = " i 3 4 7 6 " / > < / d 1 p 1 : _ e l e m e n t s > < / d 2 : V a l u e > < / d 2 : K e y V a l u e O f a n y T y p e C o m p o n e n t C o l l e c t i o n O f a n y T y p e g W H h t R N j > < / d 1 p 1 : _ c o n t e x t C o l l e c t i o n s > < / d 1 p 1 : _ p r o p e r t i e s > < d 1 p 1 : C o n t a i n e r   z : R e f = " i 3 1 8 2 " / > < d 1 p 1 : _ l a b e l s > < d 2 : K e y V a l u e O f s t r i n g a n y T y p e > < d 2 : K e y > L a b e l < / d 2 : K e y > < d 2 : V a l u e   z : I d = " i 3 4 8 1 "   i : t y p e = " d 1 p 1 : L a b e l " > < d 1 p 1 : P a r e n t   z : R e f = " i 3 4 5 9 " / > < d 1 p 1 : U U I D > b d 3 5 f c 2 c - 3 5 5 2 - 4 d a 7 - a a a 7 - 1 2 7 2 4 4 f b a 4 8 d < / 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2 3 7 6 " / > < / d 2 : a n y T y p e > < d 2 : a n y T y p e   z : I d = " i 3 4 8 2 "   i : t y p e = " d 1 p 1 : T a b l e D e f i n i t i o n " > < d 1 p 1 : P a r e n t   z : R e f = " i 1 4 " / > < d 1 p 1 : U U I D > e f 2 6 4 5 4 d - 5 2 3 a - 4 f 4 c - 9 0 5 0 - d 4 5 7 2 6 5 b 8 1 d 3 < / d 1 p 1 : U U I D > < d 1 p 1 : _ p r o p e r t i e s   z : I d = " i 3 4 8 3 "   i : t y p e = " d 1 p 1 : M D M P r o p e r t i e s " > < d 1 p 1 : P a r e n t   z : R e f = " i 3 4 8 2 " / > < d 1 p 1 : U U I D > 3 d 8 5 d 2 7 d - 6 4 b 2 - 4 5 5 9 - b 9 e c - c 0 8 c 7 7 e 7 d 8 1 f < / d 1 p 1 : U U I D > < d 1 p 1 : _ e l e m e n t s > < d 2 : a n y T y p e   z : I d = " i 3 4 8 4 "   i : t y p e = " d 1 p 1 : M D M P r o p e r t y " > < d 1 p 1 : N a m e > F i l e N a m e < / d 1 p 1 : N a m e > < d 1 p 1 : P a r e n t   z : R e f = " i 3 4 8 2 " / > < d 1 p 1 : U U I D > f d 0 6 b b 7 f - b 1 8 6 - 4 e 5 b - 9 2 2 7 - c 1 c 4 7 0 9 e 1 2 c 2 < / d 1 p 1 : U U I D > < d 1 p 1 : _ p r o p e r t i e s   z : I d = " i 3 4 8 5 "   i : t y p e = " d 1 p 1 : M D M P r o p e r t i e s " > < d 1 p 1 : P a r e n t   z : R e f = " i 3 4 8 4 " / > < d 1 p 1 : U U I D > 2 f 8 a 8 f 9 b - 5 2 e c - 4 8 0 8 - 9 f 2 d - f 9 3 7 c 1 7 2 e 6 3 f < / d 1 p 1 : U U I D > < d 1 p 1 : _ e l e m e n t s / > < d 1 p 1 : _ c o n t e x t C o l l e c t i o n s > < d 2 : K e y V a l u e O f a n y T y p e C o m p o n e n t C o l l e c t i o n O f a n y T y p e g W H h t R N j > < d 2 : K e y   z : R e f = " i 1 8 " / > < d 2 : V a l u e   z : I d = " i 3 4 8 6 " > < d 1 p 1 : U U I D > f 3 d d 2 2 d 1 - b 7 8 c - 4 f 4 3 - 8 2 4 c - 8 2 5 e 5 1 d c 6 e c 3 < / d 1 p 1 : U U I D > < d 1 p 1 : _ e l e m e n t s / > < / d 2 : V a l u e > < / d 2 : K e y V a l u e O f a n y T y p e C o m p o n e n t C o l l e c t i o n O f a n y T y p e g W H h t R N j > < / d 1 p 1 : _ c o n t e x t C o l l e c t i o n s > < / d 1 p 1 : _ p r o p e r t i e s > < d 1 p 1 : C o n t a i n e r   z : R e f = " i 3 4 8 3 " / > < d 1 p 1 : V a l u e   i : t y p e = " d 1 : s t r i n g " > \ \ O p i n i o n w a y \ p r o j e t s \ B \ B o u y g u e s   I m m o b i l i e r \ B J 1 5 9 2 0   -   P r � - t e s t   A f f i c h a g e \ 5 -   T r a i t e m e n t \ B J 1 5 9 2 0   -   P r �   t e s t   A f f i c h a g e   -   T C ( 2 ) . x l s x < / d 1 p 1 : V a l u e > < / d 2 : a n y T y p e > < d 2 : a n y T y p e   z : I d = " i 3 4 8 7 "   i : t y p e = " d 1 p 1 : M D M P r o p e r t y " > < d 1 p 1 : N a m e > W o r k s h e e t < / d 1 p 1 : N a m e > < d 1 p 1 : P a r e n t   z : R e f = " i 3 4 8 2 " / > < d 1 p 1 : U U I D > d 7 2 b 9 5 e e - a 2 8 2 - 4 9 5 f - 9 4 5 3 - e 5 9 3 b 2 1 f 5 3 5 f < / d 1 p 1 : U U I D > < d 1 p 1 : _ p r o p e r t i e s   z : I d = " i 3 4 8 8 "   i : t y p e = " d 1 p 1 : M D M P r o p e r t i e s " > < d 1 p 1 : P a r e n t   z : R e f = " i 3 4 8 7 " / > < d 1 p 1 : U U I D > 3 b c e 6 f 4 a - b 5 e b - 4 3 a 2 - 8 6 3 7 - 5 6 0 1 d 6 2 0 1 e 6 7 < / d 1 p 1 : U U I D > < d 1 p 1 : _ e l e m e n t s / > < d 1 p 1 : _ c o n t e x t C o l l e c t i o n s > < d 2 : K e y V a l u e O f a n y T y p e C o m p o n e n t C o l l e c t i o n O f a n y T y p e g W H h t R N j > < d 2 : K e y   z : R e f = " i 1 8 " / > < d 2 : V a l u e   z : I d = " i 3 4 8 9 " > < d 1 p 1 : U U I D > 0 7 e 7 3 4 d 8 - c 1 a a - 4 5 9 8 - 8 a d e - c 4 5 5 0 4 e 5 d 5 d 9 < / d 1 p 1 : U U I D > < d 1 p 1 : _ e l e m e n t s / > < / d 2 : V a l u e > < / d 2 : K e y V a l u e O f a n y T y p e C o m p o n e n t C o l l e c t i o n O f a n y T y p e g W H h t R N j > < / d 1 p 1 : _ c o n t e x t C o l l e c t i o n s > < / d 1 p 1 : _ p r o p e r t i e s > < d 1 p 1 : C o n t a i n e r   z : R e f = " i 3 4 8 3 " / > < d 1 p 1 : V a l u e   i : t y p e = " d 1 : s t r i n g " > T 1 < / d 1 p 1 : V a l u e > < / d 2 : a n y T y p e > < d 2 : a n y T y p e   z : I d = " i 3 4 9 0 "   i : t y p e = " d 1 p 1 : M D M P r o p e r t y " > < d 1 p 1 : N a m e > D i v i d e P e r c e n t s < / d 1 p 1 : N a m e > < d 1 p 1 : P a r e n t   z : R e f = " i 3 4 8 2 " / > < d 1 p 1 : U U I D > 5 2 a 1 7 5 1 c - 9 b a d - 4 d 3 f - 9 4 6 8 - 4 c 3 7 a 3 2 b 1 6 2 b < / d 1 p 1 : U U I D > < d 1 p 1 : _ p r o p e r t i e s   z : I d = " i 3 4 9 1 "   i : t y p e = " d 1 p 1 : M D M P r o p e r t i e s " > < d 1 p 1 : P a r e n t   z : R e f = " i 3 4 9 0 " / > < d 1 p 1 : U U I D > 2 f a d 5 a 1 3 - 0 9 9 6 - 4 c 7 0 - 9 3 c a - 9 1 e c 2 e 7 e 9 f a 6 < / d 1 p 1 : U U I D > < d 1 p 1 : _ e l e m e n t s / > < d 1 p 1 : _ c o n t e x t C o l l e c t i o n s > < d 2 : K e y V a l u e O f a n y T y p e C o m p o n e n t C o l l e c t i o n O f a n y T y p e g W H h t R N j > < d 2 : K e y   z : R e f = " i 1 8 " / > < d 2 : V a l u e   z : I d = " i 3 4 9 2 " > < d 1 p 1 : U U I D > e 0 e 2 6 1 e d - 4 e f 7 - 4 1 7 6 - b f 6 3 - 8 2 4 e 2 1 6 f a c f 4 < / d 1 p 1 : U U I D > < d 1 p 1 : _ e l e m e n t s / > < / d 2 : V a l u e > < / d 2 : K e y V a l u e O f a n y T y p e C o m p o n e n t C o l l e c t i o n O f a n y T y p e g W H h t R N j > < / d 1 p 1 : _ c o n t e x t C o l l e c t i o n s > < / d 1 p 1 : _ p r o p e r t i e s > < d 1 p 1 : C o n t a i n e r   z : R e f = " i 3 4 8 3 " / > < d 1 p 1 : V a l u e   i : t y p e = " d 1 : b o o l e a n " > f a l s e < / d 1 p 1 : V a l u e > < / d 2 : a n y T y p e > < d 2 : a n y T y p e   z : I d = " i 3 4 9 3 "   i : t y p e = " d 1 p 1 : M D M P r o p e r t y " > < d 1 p 1 : N a m e > T a b l e B a s e < / d 1 p 1 : N a m e > < d 1 p 1 : P a r e n t   z : R e f = " i 3 4 8 2 " / > < d 1 p 1 : U U I D > 4 e 3 8 f 0 3 7 - d 2 8 c - 4 4 6 7 - a 5 e 0 - 9 7 c 9 4 d f 0 e 5 5 d < / d 1 p 1 : U U I D > < d 1 p 1 : _ p r o p e r t i e s   z : I d = " i 3 4 9 4 "   i : t y p e = " d 1 p 1 : M D M P r o p e r t i e s " > < d 1 p 1 : P a r e n t   z : R e f = " i 3 4 9 3 " / > < d 1 p 1 : U U I D > 3 d 2 a e 7 8 4 - 6 3 6 8 - 4 3 1 4 - 8 f f 8 - 3 e 8 1 d 0 6 d 6 5 2 7 < / d 1 p 1 : U U I D > < d 1 p 1 : _ e l e m e n t s / > < d 1 p 1 : _ c o n t e x t C o l l e c t i o n s > < d 2 : K e y V a l u e O f a n y T y p e C o m p o n e n t C o l l e c t i o n O f a n y T y p e g W H h t R N j > < d 2 : K e y   z : R e f = " i 1 8 " / > < d 2 : V a l u e   z : I d = " i 3 4 9 5 " > < d 1 p 1 : U U I D > 5 9 b d 2 2 0 0 - 0 f d b - 4 b a c - 8 a 2 7 - 8 b c d 9 b c d 9 7 e 3 < / d 1 p 1 : U U I D > < d 1 p 1 : _ e l e m e n t s / > < / d 2 : V a l u e > < / d 2 : K e y V a l u e O f a n y T y p e C o m p o n e n t C o l l e c t i o n O f a n y T y p e g W H h t R N j > < / d 1 p 1 : _ c o n t e x t C o l l e c t i o n s > < / d 1 p 1 : _ p r o p e r t i e s > < d 1 p 1 : C o n t a i n e r   z : R e f = " i 3 4 8 3 " / > < d 1 p 1 : V a l u e   i : t y p e = " d 1 : i n t " > 0 < / d 1 p 1 : V a l u e > < / d 2 : a n y T y p e > < d 2 : a n y T y p e   z : I d = " i 3 4 9 6 "   i : t y p e = " d 1 p 1 : M D M P r o p e r t y " > < d 1 p 1 : N a m e > S o u r c e T y p e < / d 1 p 1 : N a m e > < d 1 p 1 : P a r e n t   z : R e f = " i 3 4 8 2 " / > < d 1 p 1 : U U I D > a b 7 a b a 7 8 - 4 6 5 1 - 4 3 5 e - a a 4 2 - f 3 f 9 0 d 7 3 c 7 b 0 < / d 1 p 1 : U U I D > < d 1 p 1 : _ p r o p e r t i e s   z : I d = " i 3 4 9 7 "   i : t y p e = " d 1 p 1 : M D M P r o p e r t i e s " > < d 1 p 1 : P a r e n t   z : R e f = " i 3 4 9 6 " / > < d 1 p 1 : U U I D > c 3 e 1 2 3 4 6 - 7 2 6 0 - 4 3 4 d - b e 4 a - 9 b 3 5 d 6 3 c f d d 0 < / d 1 p 1 : U U I D > < d 1 p 1 : _ e l e m e n t s / > < d 1 p 1 : _ c o n t e x t C o l l e c t i o n s > < d 2 : K e y V a l u e O f a n y T y p e C o m p o n e n t C o l l e c t i o n O f a n y T y p e g W H h t R N j > < d 2 : K e y   z : R e f = " i 1 8 " / > < d 2 : V a l u e   z : I d = " i 3 4 9 8 " > < d 1 p 1 : U U I D > 7 3 9 4 6 1 7 1 - 9 c 0 a - 4 8 0 f - a b 5 c - 5 2 a e 0 f a 3 5 7 0 b < / d 1 p 1 : U U I D > < d 1 p 1 : _ e l e m e n t s / > < / d 2 : V a l u e > < / d 2 : K e y V a l u e O f a n y T y p e C o m p o n e n t C o l l e c t i o n O f a n y T y p e g W H h t R N j > < / d 1 p 1 : _ c o n t e x t C o l l e c t i o n s > < / d 1 p 1 : _ p r o p e r t i e s > < d 1 p 1 : C o n t a i n e r   z : R e f = " i 3 4 8 3 " / > < d 1 p 1 : V a l u e   i : t y p e = " d 1 : s t r i n g " > O W < / d 1 p 1 : V a l u e > < / d 2 : a n y T y p e > < d 2 : a n y T y p e   z : I d = " i 3 4 9 9 "   i : t y p e = " d 1 p 1 : M D M P r o p e r t y " > < d 1 p 1 : N a m e > T a b l e I d < / d 1 p 1 : N a m e > < d 1 p 1 : P a r e n t   z : R e f = " i 3 4 8 2 " / > < d 1 p 1 : U U I D > 1 1 2 5 5 4 6 7 - 9 f 6 e - 4 b 8 6 - 9 b 4 2 - b 3 f a a c d 0 b f 9 9 < / d 1 p 1 : U U I D > < d 1 p 1 : _ p r o p e r t i e s   z : I d = " i 3 5 0 0 "   i : t y p e = " d 1 p 1 : M D M P r o p e r t i e s " > < d 1 p 1 : P a r e n t   z : R e f = " i 3 4 9 9 " / > < d 1 p 1 : U U I D > 6 7 f a 2 8 5 2 - c e 5 8 - 4 4 f b - a 0 e b - b 4 8 a a 7 b 9 9 6 4 c < / d 1 p 1 : U U I D > < d 1 p 1 : _ e l e m e n t s > < d 2 : a n y T y p e   z : I d = " i 3 5 0 1 "   i : t y p e = " d 1 p 1 : M D M P r o p e r t y " > < d 1 p 1 : N a m e > M o d i f i e d P r o p e r t i e s < / d 1 p 1 : N a m e > < d 1 p 1 : P a r e n t   z : R e f = " i 3 4 9 9 " / > < d 1 p 1 : U U I D > 3 d 0 5 f 7 c 1 - 9 6 f 3 - 4 4 d 2 - 9 e e b - 9 4 9 1 e 7 1 2 5 a 8 5 < / d 1 p 1 : U U I D > < d 1 p 1 : C o n t a i n e r   z : R e f = " i 3 5 0 0 " / > < 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5 0 2 " > < d 1 p 1 : U U I D > 9 5 c 6 6 4 7 a - e 1 e 3 - 4 d 5 4 - b d 5 1 - d 9 e f 6 b c 8 e c 7 6 < / d 1 p 1 : U U I D > < d 1 p 1 : _ e l e m e n t s > < d 2 : a n y T y p e   z : R e f = " i 3 5 0 1 " / > < / d 1 p 1 : _ e l e m e n t s > < / d 2 : V a l u e > < / d 2 : K e y V a l u e O f a n y T y p e C o m p o n e n t C o l l e c t i o n O f a n y T y p e g W H h t R N j > < / d 1 p 1 : _ c o n t e x t C o l l e c t i o n s > < / d 1 p 1 : _ p r o p e r t i e s > < d 1 p 1 : C o n t a i n e r   z : R e f = " i 3 4 8 3 " / > < d 1 p 1 : V a l u e   i : t y p e = " d 1 : s t r i n g " > _ 4 9 a a 0 1 1 f _ b d d e _ 4 5 7 b _ b e 0 2 _ f 1 6 c a 3 6 2 e a d 9 < / d 1 p 1 : V a l u e > < / d 2 : a n y T y p e > < / d 1 p 1 : _ e l e m e n t s > < d 1 p 1 : _ c o n t e x t C o l l e c t i o n s > < d 2 : K e y V a l u e O f a n y T y p e C o m p o n e n t C o l l e c t i o n O f a n y T y p e g W H h t R N j > < d 2 : K e y   z : R e f = " i 1 8 " / > < d 2 : V a l u e   z : I d = " i 3 5 0 3 " > < d 1 p 1 : U U I D > c 3 5 1 d 2 e 7 - 1 a 8 4 - 4 d c b - a 5 8 c - 7 6 9 4 5 e 6 e 8 4 4 7 < / d 1 p 1 : U U I D > < d 1 p 1 : _ e l e m e n t s > < d 2 : a n y T y p e   z : R e f = " i 3 4 8 4 " / > < d 2 : a n y T y p e   z : R e f = " i 3 4 8 7 " / > < d 2 : a n y T y p e   z : R e f = " i 3 4 9 0 " / > < d 2 : a n y T y p e   z : R e f = " i 3 4 9 3 " / > < d 2 : a n y T y p e   z : R e f = " i 3 4 9 6 " / > < d 2 : a n y T y p e   z : R e f = " i 3 4 9 9 " / > < / d 1 p 1 : _ e l e m e n t s > < / d 2 : V a l u e > < / d 2 : K e y V a l u e O f a n y T y p e C o m p o n e n t C o l l e c t i o n O f a n y T y p e g W H h t R N j > < / d 1 p 1 : _ c o n t e x t C o l l e c t i o n s > < / d 1 p 1 : _ p r o p e r t i e s > < d 1 p 1 : C o n t a i n e r   z : R e f = " i 3 1 8 2 " / > < d 1 p 1 : _ l a b e l s > < d 2 : K e y V a l u e O f s t r i n g a n y T y p e > < d 2 : K e y > L a b e l < / d 2 : K e y > < d 2 : V a l u e   z : I d = " i 3 5 0 4 "   i : t y p e = " d 1 p 1 : L a b e l " > < d 1 p 1 : P a r e n t   z : R e f = " i 3 4 8 2 " / > < d 1 p 1 : U U I D > 8 3 4 9 7 1 f a - c 5 0 3 - 4 2 3 c - a e 9 1 - 0 0 d a c 7 5 f 7 c 1 0 < / 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2 4 0 6 " / > < / d 2 : a n y T y p e > < d 2 : a n y T y p e   z : I d = " i 3 5 0 5 "   i : t y p e = " d 1 p 1 : T a b l e D e f i n i t i o n " > < d 1 p 1 : P a r e n t   z : R e f = " i 1 4 " / > < d 1 p 1 : U U I D > 2 8 3 0 a d 6 8 - d 2 0 a - 4 1 b f - 9 0 d 8 - a e 6 d a 0 8 1 f 6 f d < / d 1 p 1 : U U I D > < d 1 p 1 : _ p r o p e r t i e s   z : I d = " i 3 5 0 6 "   i : t y p e = " d 1 p 1 : M D M P r o p e r t i e s " > < d 1 p 1 : P a r e n t   z : R e f = " i 3 5 0 5 " / > < d 1 p 1 : U U I D > 0 9 3 6 3 1 c b - f 1 f 4 - 4 c 0 d - a b 8 b - f 5 d 2 e 0 f 4 8 d 3 b < / d 1 p 1 : U U I D > < d 1 p 1 : _ e l e m e n t s > < d 2 : a n y T y p e   z : I d = " i 3 5 0 7 "   i : t y p e = " d 1 p 1 : M D M P r o p e r t y " > < d 1 p 1 : N a m e > F i l e N a m e < / d 1 p 1 : N a m e > < d 1 p 1 : P a r e n t   z : R e f = " i 3 5 0 5 " / > < d 1 p 1 : U U I D > 3 2 2 e 0 8 c 8 - 4 8 a c - 4 8 2 b - a 2 2 9 - 6 d 0 4 0 5 8 3 1 2 1 b < / d 1 p 1 : U U I D > < d 1 p 1 : _ p r o p e r t i e s   z : I d = " i 3 5 0 8 "   i : t y p e = " d 1 p 1 : M D M P r o p e r t i e s " > < d 1 p 1 : P a r e n t   z : R e f = " i 3 5 0 7 " / > < d 1 p 1 : U U I D > f 3 7 3 d 6 f 8 - 2 a 1 1 - 4 0 1 d - 8 7 2 5 - a 8 2 2 8 f 4 a 9 2 e 2 < / d 1 p 1 : U U I D > < d 1 p 1 : _ e l e m e n t s / > < d 1 p 1 : _ c o n t e x t C o l l e c t i o n s > < d 2 : K e y V a l u e O f a n y T y p e C o m p o n e n t C o l l e c t i o n O f a n y T y p e g W H h t R N j > < d 2 : K e y   z : R e f = " i 1 8 " / > < d 2 : V a l u e   z : I d = " i 3 5 0 9 " > < d 1 p 1 : U U I D > 4 e 6 6 b c e f - 3 6 9 4 - 4 2 5 b - a c 4 d - 0 f 0 3 2 f 6 0 0 7 5 7 < / d 1 p 1 : U U I D > < d 1 p 1 : _ e l e m e n t s / > < / d 2 : V a l u e > < / d 2 : K e y V a l u e O f a n y T y p e C o m p o n e n t C o l l e c t i o n O f a n y T y p e g W H h t R N j > < / d 1 p 1 : _ c o n t e x t C o l l e c t i o n s > < / d 1 p 1 : _ p r o p e r t i e s > < d 1 p 1 : C o n t a i n e r   z : R e f = " i 3 5 0 6 " / > < d 1 p 1 : V a l u e   i : t y p e = " d 1 : s t r i n g " > \ \ O p i n i o n w a y \ p r o j e t s \ B \ B o u y g u e s   I m m o b i l i e r \ B J 1 5 9 2 0   -   P r � - t e s t   A f f i c h a g e \ 5 -   T r a i t e m e n t \ B J 1 5 9 2 0   -   P r �   t e s t   A f f i c h a g e   -   T C ( 2 ) . x l s x < / d 1 p 1 : V a l u e > < / d 2 : a n y T y p e > < d 2 : a n y T y p e   z : I d = " i 3 5 1 0 "   i : t y p e = " d 1 p 1 : M D M P r o p e r t y " > < d 1 p 1 : N a m e > W o r k s h e e t < / d 1 p 1 : N a m e > < d 1 p 1 : P a r e n t   z : R e f = " i 3 5 0 5 " / > < d 1 p 1 : U U I D > c e a 1 8 a e 6 - 4 8 e e - 4 2 1 3 - 9 1 8 e - d 2 e 9 7 d 4 b 7 e 7 c < / d 1 p 1 : U U I D > < d 1 p 1 : _ p r o p e r t i e s   z : I d = " i 3 5 1 1 "   i : t y p e = " d 1 p 1 : M D M P r o p e r t i e s " > < d 1 p 1 : P a r e n t   z : R e f = " i 3 5 1 0 " / > < d 1 p 1 : U U I D > d d 6 7 9 3 8 3 - b 5 7 a - 4 6 f b - 9 b a b - c 7 2 0 5 5 4 0 a 4 f e < / d 1 p 1 : U U I D > < d 1 p 1 : _ e l e m e n t s / > < d 1 p 1 : _ c o n t e x t C o l l e c t i o n s > < d 2 : K e y V a l u e O f a n y T y p e C o m p o n e n t C o l l e c t i o n O f a n y T y p e g W H h t R N j > < d 2 : K e y   z : R e f = " i 1 8 " / > < d 2 : V a l u e   z : I d = " i 3 5 1 2 " > < d 1 p 1 : U U I D > 9 5 7 4 5 7 2 6 - 6 7 c 6 - 4 3 d 2 - a 8 4 f - c b c 1 f d b 9 4 4 1 5 < / d 1 p 1 : U U I D > < d 1 p 1 : _ e l e m e n t s / > < / d 2 : V a l u e > < / d 2 : K e y V a l u e O f a n y T y p e C o m p o n e n t C o l l e c t i o n O f a n y T y p e g W H h t R N j > < / d 1 p 1 : _ c o n t e x t C o l l e c t i o n s > < / d 1 p 1 : _ p r o p e r t i e s > < d 1 p 1 : C o n t a i n e r   z : R e f = " i 3 5 0 6 " / > < d 1 p 1 : V a l u e   i : t y p e = " d 1 : s t r i n g " > T 1 < / d 1 p 1 : V a l u e > < / d 2 : a n y T y p e > < d 2 : a n y T y p e   z : I d = " i 3 5 1 3 "   i : t y p e = " d 1 p 1 : M D M P r o p e r t y " > < d 1 p 1 : N a m e > D i v i d e P e r c e n t s < / d 1 p 1 : N a m e > < d 1 p 1 : P a r e n t   z : R e f = " i 3 5 0 5 " / > < d 1 p 1 : U U I D > 4 c 6 b b 2 9 3 - 1 4 c c - 4 e a 5 - a c c c - 1 0 5 7 7 5 2 1 1 9 f f < / d 1 p 1 : U U I D > < d 1 p 1 : _ p r o p e r t i e s   z : I d = " i 3 5 1 4 "   i : t y p e = " d 1 p 1 : M D M P r o p e r t i e s " > < d 1 p 1 : P a r e n t   z : R e f = " i 3 5 1 3 " / > < d 1 p 1 : U U I D > 6 b c f 2 d 3 b - b 1 d b - 4 1 e 6 - 8 4 1 8 - 3 b 0 5 2 a 1 9 a 9 a 8 < / d 1 p 1 : U U I D > < d 1 p 1 : _ e l e m e n t s / > < d 1 p 1 : _ c o n t e x t C o l l e c t i o n s > < d 2 : K e y V a l u e O f a n y T y p e C o m p o n e n t C o l l e c t i o n O f a n y T y p e g W H h t R N j > < d 2 : K e y   z : R e f = " i 1 8 " / > < d 2 : V a l u e   z : I d = " i 3 5 1 5 " > < d 1 p 1 : U U I D > 1 1 9 c 3 5 4 4 - d b a e - 4 e 3 c - a a 1 9 - 8 f f 5 b c 5 8 d c b f < / d 1 p 1 : U U I D > < d 1 p 1 : _ e l e m e n t s / > < / d 2 : V a l u e > < / d 2 : K e y V a l u e O f a n y T y p e C o m p o n e n t C o l l e c t i o n O f a n y T y p e g W H h t R N j > < / d 1 p 1 : _ c o n t e x t C o l l e c t i o n s > < / d 1 p 1 : _ p r o p e r t i e s > < d 1 p 1 : C o n t a i n e r   z : R e f = " i 3 5 0 6 " / > < d 1 p 1 : V a l u e   i : t y p e = " d 1 : b o o l e a n " > f a l s e < / d 1 p 1 : V a l u e > < / d 2 : a n y T y p e > < d 2 : a n y T y p e   z : I d = " i 3 5 1 6 "   i : t y p e = " d 1 p 1 : M D M P r o p e r t y " > < d 1 p 1 : N a m e > T a b l e B a s e < / d 1 p 1 : N a m e > < d 1 p 1 : P a r e n t   z : R e f = " i 3 5 0 5 " / > < d 1 p 1 : U U I D > 6 7 1 9 4 e 4 a - 0 6 1 d - 4 1 a 3 - a f 5 4 - 8 8 0 7 2 6 6 d 3 c b 5 < / d 1 p 1 : U U I D > < d 1 p 1 : _ p r o p e r t i e s   z : I d = " i 3 5 1 7 "   i : t y p e = " d 1 p 1 : M D M P r o p e r t i e s " > < d 1 p 1 : P a r e n t   z : R e f = " i 3 5 1 6 " / > < d 1 p 1 : U U I D > a 0 b 8 e a 2 1 - a e e b - 4 f f 1 - a b 9 f - 0 d b 0 f 2 e 5 4 e f 1 < / d 1 p 1 : U U I D > < d 1 p 1 : _ e l e m e n t s / > < d 1 p 1 : _ c o n t e x t C o l l e c t i o n s > < d 2 : K e y V a l u e O f a n y T y p e C o m p o n e n t C o l l e c t i o n O f a n y T y p e g W H h t R N j > < d 2 : K e y   z : R e f = " i 1 8 " / > < d 2 : V a l u e   z : I d = " i 3 5 1 8 " > < d 1 p 1 : U U I D > 5 5 5 5 e 5 e d - 0 c 2 8 - 4 9 e 0 - 9 d 3 d - 5 7 5 a a 8 f 2 b f 5 3 < / d 1 p 1 : U U I D > < d 1 p 1 : _ e l e m e n t s / > < / d 2 : V a l u e > < / d 2 : K e y V a l u e O f a n y T y p e C o m p o n e n t C o l l e c t i o n O f a n y T y p e g W H h t R N j > < / d 1 p 1 : _ c o n t e x t C o l l e c t i o n s > < / d 1 p 1 : _ p r o p e r t i e s > < d 1 p 1 : C o n t a i n e r   z : R e f = " i 3 5 0 6 " / > < d 1 p 1 : V a l u e   i : t y p e = " d 1 : i n t " > 0 < / d 1 p 1 : V a l u e > < / d 2 : a n y T y p e > < d 2 : a n y T y p e   z : I d = " i 3 5 1 9 "   i : t y p e = " d 1 p 1 : M D M P r o p e r t y " > < d 1 p 1 : N a m e > S o u r c e T y p e < / d 1 p 1 : N a m e > < d 1 p 1 : P a r e n t   z : R e f = " i 3 5 0 5 " / > < d 1 p 1 : U U I D > 1 d 8 f a 8 1 2 - c 6 f 2 - 4 4 4 0 - 9 4 8 0 - 0 1 0 3 e 2 4 e c 6 7 1 < / d 1 p 1 : U U I D > < d 1 p 1 : _ p r o p e r t i e s   z : I d = " i 3 5 2 0 "   i : t y p e = " d 1 p 1 : M D M P r o p e r t i e s " > < d 1 p 1 : P a r e n t   z : R e f = " i 3 5 1 9 " / > < d 1 p 1 : U U I D > b e 1 a f c 6 5 - d 7 7 b - 4 5 b f - b 7 8 1 - 2 5 d c 2 2 4 c b 2 6 2 < / d 1 p 1 : U U I D > < d 1 p 1 : _ e l e m e n t s / > < d 1 p 1 : _ c o n t e x t C o l l e c t i o n s > < d 2 : K e y V a l u e O f a n y T y p e C o m p o n e n t C o l l e c t i o n O f a n y T y p e g W H h t R N j > < d 2 : K e y   z : R e f = " i 1 8 " / > < d 2 : V a l u e   z : I d = " i 3 5 2 1 " > < d 1 p 1 : U U I D > d 0 e f a 9 b 0 - c f 2 4 - 4 d a 6 - 9 1 d 4 - 7 a 9 6 9 7 c 0 1 6 3 3 < / d 1 p 1 : U U I D > < d 1 p 1 : _ e l e m e n t s / > < / d 2 : V a l u e > < / d 2 : K e y V a l u e O f a n y T y p e C o m p o n e n t C o l l e c t i o n O f a n y T y p e g W H h t R N j > < / d 1 p 1 : _ c o n t e x t C o l l e c t i o n s > < / d 1 p 1 : _ p r o p e r t i e s > < d 1 p 1 : C o n t a i n e r   z : R e f = " i 3 5 0 6 " / > < d 1 p 1 : V a l u e   i : t y p e = " d 1 : s t r i n g " > O W < / d 1 p 1 : V a l u e > < / d 2 : a n y T y p e > < d 2 : a n y T y p e   z : I d = " i 3 5 2 2 "   i : t y p e = " d 1 p 1 : M D M P r o p e r t y " > < d 1 p 1 : N a m e > T a b l e I d < / d 1 p 1 : N a m e > < d 1 p 1 : P a r e n t   z : R e f = " i 3 5 0 5 " / > < d 1 p 1 : U U I D > e 8 f 8 0 0 5 6 - f 5 b 3 - 4 a 6 1 - 8 3 7 3 - 3 e 5 9 c 1 9 2 4 d 0 8 < / d 1 p 1 : U U I D > < d 1 p 1 : _ p r o p e r t i e s   z : I d = " i 3 5 2 3 "   i : t y p e = " d 1 p 1 : M D M P r o p e r t i e s " > < d 1 p 1 : P a r e n t   z : R e f = " i 3 5 2 2 " / > < d 1 p 1 : U U I D > b 5 a e f 0 c 8 - 9 8 9 5 - 4 6 7 5 - a 1 f 6 - 6 1 b f 5 4 1 4 a 1 3 4 < / d 1 p 1 : U U I D > < d 1 p 1 : _ e l e m e n t s > < d 2 : a n y T y p e   z : I d = " i 3 5 2 4 "   i : t y p e = " d 1 p 1 : M D M P r o p e r t y " > < d 1 p 1 : N a m e > M o d i f i e d P r o p e r t i e s < / d 1 p 1 : N a m e > < d 1 p 1 : P a r e n t   z : R e f = " i 3 5 2 2 " / > < d 1 p 1 : U U I D > d 0 6 9 c 0 b 7 - 9 6 0 0 - 4 0 0 0 - 9 f 8 0 - e 2 8 f 0 0 0 5 d a 0 f < / d 1 p 1 : U U I D > < d 1 p 1 : C o n t a i n e r   z : R e f = " i 3 5 2 3 " / > < 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5 2 5 " > < d 1 p 1 : U U I D > 8 5 8 3 2 7 3 c - 8 1 5 0 - 4 2 e d - b 3 4 c - 1 3 8 7 a 9 5 d b 0 5 1 < / d 1 p 1 : U U I D > < d 1 p 1 : _ e l e m e n t s > < d 2 : a n y T y p e   z : R e f = " i 3 5 2 4 " / > < / d 1 p 1 : _ e l e m e n t s > < / d 2 : V a l u e > < / d 2 : K e y V a l u e O f a n y T y p e C o m p o n e n t C o l l e c t i o n O f a n y T y p e g W H h t R N j > < / d 1 p 1 : _ c o n t e x t C o l l e c t i o n s > < / d 1 p 1 : _ p r o p e r t i e s > < d 1 p 1 : C o n t a i n e r   z : R e f = " i 3 5 0 6 " / > < d 1 p 1 : V a l u e   i : t y p e = " d 1 : s t r i n g " > _ 3 5 a f 6 f 6 7 _ 0 7 2 2 _ 4 7 b 6 _ a 3 a 9 _ b d a 7 4 1 a 2 b e 7 6 < / d 1 p 1 : V a l u e > < / d 2 : a n y T y p e > < / d 1 p 1 : _ e l e m e n t s > < d 1 p 1 : _ c o n t e x t C o l l e c t i o n s > < d 2 : K e y V a l u e O f a n y T y p e C o m p o n e n t C o l l e c t i o n O f a n y T y p e g W H h t R N j > < d 2 : K e y   z : R e f = " i 1 8 " / > < d 2 : V a l u e   z : I d = " i 3 5 2 6 " > < d 1 p 1 : U U I D > 0 2 5 c d 2 5 d - 2 3 9 d - 4 3 1 d - 9 f 5 b - 0 9 8 d 6 0 5 4 3 5 c 1 < / d 1 p 1 : U U I D > < d 1 p 1 : _ e l e m e n t s > < d 2 : a n y T y p e   z : R e f = " i 3 5 0 7 " / > < d 2 : a n y T y p e   z : R e f = " i 3 5 1 0 " / > < d 2 : a n y T y p e   z : R e f = " i 3 5 1 3 " / > < d 2 : a n y T y p e   z : R e f = " i 3 5 1 6 " / > < d 2 : a n y T y p e   z : R e f = " i 3 5 1 9 " / > < d 2 : a n y T y p e   z : R e f = " i 3 5 2 2 " / > < / d 1 p 1 : _ e l e m e n t s > < / d 2 : V a l u e > < / d 2 : K e y V a l u e O f a n y T y p e C o m p o n e n t C o l l e c t i o n O f a n y T y p e g W H h t R N j > < / d 1 p 1 : _ c o n t e x t C o l l e c t i o n s > < / d 1 p 1 : _ p r o p e r t i e s > < d 1 p 1 : C o n t a i n e r   z : R e f = " i 3 1 8 2 " / > < d 1 p 1 : _ l a b e l s > < d 2 : K e y V a l u e O f s t r i n g a n y T y p e > < d 2 : K e y > L a b e l < / d 2 : K e y > < d 2 : V a l u e   z : I d = " i 3 5 2 7 "   i : t y p e = " d 1 p 1 : L a b e l " > < d 1 p 1 : P a r e n t   z : R e f = " i 3 5 0 5 " / > < d 1 p 1 : U U I D > a 9 8 d e e 7 1 - d d b 3 - 4 4 8 5 - 8 b 6 7 - d 9 2 c 4 6 4 e 0 c 9 9 < / 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2 4 5 4 " / > < / d 2 : a n y T y p e > < d 2 : a n y T y p e   z : I d = " i 3 5 2 8 "   i : t y p e = " d 1 p 1 : T a b l e D e f i n i t i o n " > < d 1 p 1 : P a r e n t   z : R e f = " i 1 4 " / > < d 1 p 1 : U U I D > 1 5 7 9 b e 3 2 - 1 d 4 3 - 4 3 3 c - b 2 1 b - a 2 6 9 0 4 f b d 3 2 3 < / d 1 p 1 : U U I D > < d 1 p 1 : _ p r o p e r t i e s   z : I d = " i 3 5 2 9 "   i : t y p e = " d 1 p 1 : M D M P r o p e r t i e s " > < d 1 p 1 : P a r e n t   z : R e f = " i 3 5 2 8 " / > < d 1 p 1 : U U I D > 6 1 d d c 1 a 9 - 9 3 6 8 - 4 1 4 9 - a a 2 e - 5 3 1 e f b 5 a 4 f 7 e < / d 1 p 1 : U U I D > < d 1 p 1 : _ e l e m e n t s > < d 2 : a n y T y p e   z : I d = " i 3 5 3 0 "   i : t y p e = " d 1 p 1 : M D M P r o p e r t y " > < d 1 p 1 : N a m e > F i l e N a m e < / d 1 p 1 : N a m e > < d 1 p 1 : P a r e n t   z : R e f = " i 3 5 2 8 " / > < d 1 p 1 : U U I D > 1 9 f 8 4 5 b 5 - 5 a a 8 - 4 8 4 8 - 9 1 a a - e c a 6 5 6 8 9 a 1 8 1 < / d 1 p 1 : U U I D > < d 1 p 1 : _ p r o p e r t i e s   z : I d = " i 3 5 3 1 "   i : t y p e = " d 1 p 1 : M D M P r o p e r t i e s " > < d 1 p 1 : P a r e n t   z : R e f = " i 3 5 3 0 " / > < d 1 p 1 : U U I D > 7 8 b 8 6 5 6 b - c 5 d 0 - 4 0 8 a - 8 b e a - 5 5 7 a a 7 1 4 b 7 f 8 < / d 1 p 1 : U U I D > < d 1 p 1 : _ e l e m e n t s / > < d 1 p 1 : _ c o n t e x t C o l l e c t i o n s > < d 2 : K e y V a l u e O f a n y T y p e C o m p o n e n t C o l l e c t i o n O f a n y T y p e g W H h t R N j > < d 2 : K e y   z : R e f = " i 1 8 " / > < d 2 : V a l u e   z : I d = " i 3 5 3 2 " > < d 1 p 1 : U U I D > e 8 8 b d a f 7 - 9 7 6 2 - 4 e 1 3 - 9 3 f 6 - e 1 4 0 8 d 2 a 0 7 a 3 < / d 1 p 1 : U U I D > < d 1 p 1 : _ e l e m e n t s / > < / d 2 : V a l u e > < / d 2 : K e y V a l u e O f a n y T y p e C o m p o n e n t C o l l e c t i o n O f a n y T y p e g W H h t R N j > < / d 1 p 1 : _ c o n t e x t C o l l e c t i o n s > < / d 1 p 1 : _ p r o p e r t i e s > < d 1 p 1 : C o n t a i n e r   z : R e f = " i 3 5 2 9 " / > < d 1 p 1 : V a l u e   i : t y p e = " d 1 : s t r i n g " > \ \ O p i n i o n w a y \ p r o j e t s \ B \ B o u y g u e s   I m m o b i l i e r \ B J 1 5 9 2 0   -   P r � - t e s t   A f f i c h a g e \ 5 -   T r a i t e m e n t \ B J 1 5 9 2 0   -   P r �   t e s t   A f f i c h a g e   -   T C ( 2 ) . x l s x < / d 1 p 1 : V a l u e > < / d 2 : a n y T y p e > < d 2 : a n y T y p e   z : I d = " i 3 5 3 3 "   i : t y p e = " d 1 p 1 : M D M P r o p e r t y " > < d 1 p 1 : N a m e > W o r k s h e e t < / d 1 p 1 : N a m e > < d 1 p 1 : P a r e n t   z : R e f = " i 3 5 2 8 " / > < d 1 p 1 : U U I D > 6 1 d 9 e 3 a a - e 5 d 0 - 4 9 a d - a a 6 1 - e f b 3 f 4 0 2 9 d 2 9 < / d 1 p 1 : U U I D > < d 1 p 1 : _ p r o p e r t i e s   z : I d = " i 3 5 3 4 "   i : t y p e = " d 1 p 1 : M D M P r o p e r t i e s " > < d 1 p 1 : P a r e n t   z : R e f = " i 3 5 3 3 " / > < d 1 p 1 : U U I D > 0 4 c 8 8 7 7 3 - e 4 f f - 4 3 9 7 - b 1 a b - b e 4 a 4 e 9 5 1 2 9 f < / d 1 p 1 : U U I D > < d 1 p 1 : _ e l e m e n t s / > < d 1 p 1 : _ c o n t e x t C o l l e c t i o n s > < d 2 : K e y V a l u e O f a n y T y p e C o m p o n e n t C o l l e c t i o n O f a n y T y p e g W H h t R N j > < d 2 : K e y   z : R e f = " i 1 8 " / > < d 2 : V a l u e   z : I d = " i 3 5 3 5 " > < d 1 p 1 : U U I D > a d b 6 b a 9 3 - f 4 5 8 - 4 8 1 7 - 9 2 8 d - 3 2 e f 5 3 0 d a e e a < / d 1 p 1 : U U I D > < d 1 p 1 : _ e l e m e n t s / > < / d 2 : V a l u e > < / d 2 : K e y V a l u e O f a n y T y p e C o m p o n e n t C o l l e c t i o n O f a n y T y p e g W H h t R N j > < / d 1 p 1 : _ c o n t e x t C o l l e c t i o n s > < / d 1 p 1 : _ p r o p e r t i e s > < d 1 p 1 : C o n t a i n e r   z : R e f = " i 3 5 2 9 " / > < d 1 p 1 : V a l u e   i : t y p e = " d 1 : s t r i n g " > T 1 < / d 1 p 1 : V a l u e > < / d 2 : a n y T y p e > < d 2 : a n y T y p e   z : I d = " i 3 5 3 6 "   i : t y p e = " d 1 p 1 : M D M P r o p e r t y " > < d 1 p 1 : N a m e > D i v i d e P e r c e n t s < / d 1 p 1 : N a m e > < d 1 p 1 : P a r e n t   z : R e f = " i 3 5 2 8 " / > < d 1 p 1 : U U I D > c 9 f 4 2 9 5 b - 9 b 8 1 - 4 7 1 f - 8 8 a d - a c 8 8 c 2 c 0 b f 6 c < / d 1 p 1 : U U I D > < d 1 p 1 : _ p r o p e r t i e s   z : I d = " i 3 5 3 7 "   i : t y p e = " d 1 p 1 : M D M P r o p e r t i e s " > < d 1 p 1 : P a r e n t   z : R e f = " i 3 5 3 6 " / > < d 1 p 1 : U U I D > 2 e 2 5 8 f 4 6 - 7 9 7 3 - 4 f 6 7 - 9 2 d 1 - 6 c c c c 0 a 3 e 2 7 7 < / d 1 p 1 : U U I D > < d 1 p 1 : _ e l e m e n t s / > < d 1 p 1 : _ c o n t e x t C o l l e c t i o n s > < d 2 : K e y V a l u e O f a n y T y p e C o m p o n e n t C o l l e c t i o n O f a n y T y p e g W H h t R N j > < d 2 : K e y   z : R e f = " i 1 8 " / > < d 2 : V a l u e   z : I d = " i 3 5 3 8 " > < d 1 p 1 : U U I D > 6 f 8 0 b 9 d 0 - 4 3 c b - 4 8 a 4 - a 2 9 a - a 3 1 f 5 f c f 4 9 1 6 < / d 1 p 1 : U U I D > < d 1 p 1 : _ e l e m e n t s / > < / d 2 : V a l u e > < / d 2 : K e y V a l u e O f a n y T y p e C o m p o n e n t C o l l e c t i o n O f a n y T y p e g W H h t R N j > < / d 1 p 1 : _ c o n t e x t C o l l e c t i o n s > < / d 1 p 1 : _ p r o p e r t i e s > < d 1 p 1 : C o n t a i n e r   z : R e f = " i 3 5 2 9 " / > < d 1 p 1 : V a l u e   i : t y p e = " d 1 : b o o l e a n " > f a l s e < / d 1 p 1 : V a l u e > < / d 2 : a n y T y p e > < d 2 : a n y T y p e   z : I d = " i 3 5 3 9 "   i : t y p e = " d 1 p 1 : M D M P r o p e r t y " > < d 1 p 1 : N a m e > T a b l e B a s e < / d 1 p 1 : N a m e > < d 1 p 1 : P a r e n t   z : R e f = " i 3 5 2 8 " / > < d 1 p 1 : U U I D > e c 5 e 3 a 2 e - 9 7 d 1 - 4 e 6 0 - b 6 4 b - 3 d d 3 0 9 0 1 5 c d 2 < / d 1 p 1 : U U I D > < d 1 p 1 : _ p r o p e r t i e s   z : I d = " i 3 5 4 0 "   i : t y p e = " d 1 p 1 : M D M P r o p e r t i e s " > < d 1 p 1 : P a r e n t   z : R e f = " i 3 5 3 9 " / > < d 1 p 1 : U U I D > b 7 1 c 0 8 5 c - b 3 5 0 - 4 d 5 7 - a d 7 5 - 5 0 9 0 a f 1 c 3 9 b 1 < / d 1 p 1 : U U I D > < d 1 p 1 : _ e l e m e n t s / > < d 1 p 1 : _ c o n t e x t C o l l e c t i o n s > < d 2 : K e y V a l u e O f a n y T y p e C o m p o n e n t C o l l e c t i o n O f a n y T y p e g W H h t R N j > < d 2 : K e y   z : R e f = " i 1 8 " / > < d 2 : V a l u e   z : I d = " i 3 5 4 1 " > < d 1 p 1 : U U I D > c b 0 a 4 2 3 3 - 3 b b b - 4 d 0 5 - 8 7 5 4 - d 0 9 2 7 8 e 6 8 e 5 4 < / d 1 p 1 : U U I D > < d 1 p 1 : _ e l e m e n t s / > < / d 2 : V a l u e > < / d 2 : K e y V a l u e O f a n y T y p e C o m p o n e n t C o l l e c t i o n O f a n y T y p e g W H h t R N j > < / d 1 p 1 : _ c o n t e x t C o l l e c t i o n s > < / d 1 p 1 : _ p r o p e r t i e s > < d 1 p 1 : C o n t a i n e r   z : R e f = " i 3 5 2 9 " / > < d 1 p 1 : V a l u e   i : t y p e = " d 1 : i n t " > 0 < / d 1 p 1 : V a l u e > < / d 2 : a n y T y p e > < d 2 : a n y T y p e   z : I d = " i 3 5 4 2 "   i : t y p e = " d 1 p 1 : M D M P r o p e r t y " > < d 1 p 1 : N a m e > S o u r c e T y p e < / d 1 p 1 : N a m e > < d 1 p 1 : P a r e n t   z : R e f = " i 3 5 2 8 " / > < d 1 p 1 : U U I D > 6 6 4 5 f 0 7 7 - b 0 e 7 - 4 3 9 7 - b 0 a 0 - 7 5 2 e 5 2 4 e a d 0 9 < / d 1 p 1 : U U I D > < d 1 p 1 : _ p r o p e r t i e s   z : I d = " i 3 5 4 3 "   i : t y p e = " d 1 p 1 : M D M P r o p e r t i e s " > < d 1 p 1 : P a r e n t   z : R e f = " i 3 5 4 2 " / > < d 1 p 1 : U U I D > e d 4 8 8 6 d d - 1 7 1 b - 4 8 8 a - b b 9 f - d 7 a 8 2 7 0 e 4 2 8 a < / d 1 p 1 : U U I D > < d 1 p 1 : _ e l e m e n t s / > < d 1 p 1 : _ c o n t e x t C o l l e c t i o n s > < d 2 : K e y V a l u e O f a n y T y p e C o m p o n e n t C o l l e c t i o n O f a n y T y p e g W H h t R N j > < d 2 : K e y   z : R e f = " i 1 8 " / > < d 2 : V a l u e   z : I d = " i 3 5 4 4 " > < d 1 p 1 : U U I D > 1 0 e 8 9 b 9 1 - 5 6 c b - 4 7 a 7 - a 8 2 d - 1 e 0 0 3 6 b 2 5 2 6 c < / d 1 p 1 : U U I D > < d 1 p 1 : _ e l e m e n t s / > < / d 2 : V a l u e > < / d 2 : K e y V a l u e O f a n y T y p e C o m p o n e n t C o l l e c t i o n O f a n y T y p e g W H h t R N j > < / d 1 p 1 : _ c o n t e x t C o l l e c t i o n s > < / d 1 p 1 : _ p r o p e r t i e s > < d 1 p 1 : C o n t a i n e r   z : R e f = " i 3 5 2 9 " / > < d 1 p 1 : V a l u e   i : t y p e = " d 1 : s t r i n g " > O W < / d 1 p 1 : V a l u e > < / d 2 : a n y T y p e > < d 2 : a n y T y p e   z : I d = " i 3 5 4 5 "   i : t y p e = " d 1 p 1 : M D M P r o p e r t y " > < d 1 p 1 : N a m e > T a b l e I d < / d 1 p 1 : N a m e > < d 1 p 1 : P a r e n t   z : R e f = " i 3 5 2 8 " / > < d 1 p 1 : U U I D > 3 0 5 e b 0 7 f - 0 e 1 3 - 4 b 0 f - b d b 2 - 3 5 6 6 f b 8 9 c c 7 1 < / d 1 p 1 : U U I D > < d 1 p 1 : _ p r o p e r t i e s   z : I d = " i 3 5 4 6 "   i : t y p e = " d 1 p 1 : M D M P r o p e r t i e s " > < d 1 p 1 : P a r e n t   z : R e f = " i 3 5 4 5 " / > < d 1 p 1 : U U I D > c 8 f 6 d 0 c d - 7 e f e - 4 1 7 e - a 0 9 4 - e d d 1 e a 8 6 a 6 b d < / d 1 p 1 : U U I D > < d 1 p 1 : _ e l e m e n t s > < d 2 : a n y T y p e   z : I d = " i 3 5 4 7 "   i : t y p e = " d 1 p 1 : M D M P r o p e r t y " > < d 1 p 1 : N a m e > M o d i f i e d P r o p e r t i e s < / d 1 p 1 : N a m e > < d 1 p 1 : P a r e n t   z : R e f = " i 3 5 4 5 " / > < d 1 p 1 : U U I D > 5 e d 7 a e 7 9 - 3 0 0 9 - 4 b 7 3 - 8 d 9 f - 1 7 6 5 2 5 1 c f 0 a a < / d 1 p 1 : U U I D > < d 1 p 1 : C o n t a i n e r   z : R e f = " i 3 5 4 6 " / > < 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5 4 8 " > < d 1 p 1 : U U I D > c 0 b 3 0 4 a 4 - 4 0 5 9 - 4 0 a 9 - 9 e 6 a - 9 4 f 2 d e f f 5 e 3 0 < / d 1 p 1 : U U I D > < d 1 p 1 : _ e l e m e n t s > < d 2 : a n y T y p e   z : R e f = " i 3 5 4 7 " / > < / d 1 p 1 : _ e l e m e n t s > < / d 2 : V a l u e > < / d 2 : K e y V a l u e O f a n y T y p e C o m p o n e n t C o l l e c t i o n O f a n y T y p e g W H h t R N j > < / d 1 p 1 : _ c o n t e x t C o l l e c t i o n s > < / d 1 p 1 : _ p r o p e r t i e s > < d 1 p 1 : C o n t a i n e r   z : R e f = " i 3 5 2 9 " / > < d 1 p 1 : V a l u e   i : t y p e = " d 1 : s t r i n g " > _ d 0 3 c 3 5 7 e _ f 8 2 3 _ 4 4 a 1 _ b 5 5 3 _ 2 b 3 2 8 5 9 6 e f 9 9 < / d 1 p 1 : V a l u e > < / d 2 : a n y T y p e > < / d 1 p 1 : _ e l e m e n t s > < d 1 p 1 : _ c o n t e x t C o l l e c t i o n s > < d 2 : K e y V a l u e O f a n y T y p e C o m p o n e n t C o l l e c t i o n O f a n y T y p e g W H h t R N j > < d 2 : K e y   z : R e f = " i 1 8 " / > < d 2 : V a l u e   z : I d = " i 3 5 4 9 " > < d 1 p 1 : U U I D > b 8 f 2 3 a c a - 3 c c a - 4 6 1 4 - 9 4 5 e - 1 c 9 c 8 c 1 2 e 0 0 1 < / d 1 p 1 : U U I D > < d 1 p 1 : _ e l e m e n t s > < d 2 : a n y T y p e   z : R e f = " i 3 5 3 0 " / > < d 2 : a n y T y p e   z : R e f = " i 3 5 3 3 " / > < d 2 : a n y T y p e   z : R e f = " i 3 5 3 6 " / > < d 2 : a n y T y p e   z : R e f = " i 3 5 3 9 " / > < d 2 : a n y T y p e   z : R e f = " i 3 5 4 2 " / > < d 2 : a n y T y p e   z : R e f = " i 3 5 4 5 " / > < / d 1 p 1 : _ e l e m e n t s > < / d 2 : V a l u e > < / d 2 : K e y V a l u e O f a n y T y p e C o m p o n e n t C o l l e c t i o n O f a n y T y p e g W H h t R N j > < / d 1 p 1 : _ c o n t e x t C o l l e c t i o n s > < / d 1 p 1 : _ p r o p e r t i e s > < d 1 p 1 : C o n t a i n e r   z : R e f = " i 3 1 8 2 " / > < d 1 p 1 : _ l a b e l s > < d 2 : K e y V a l u e O f s t r i n g a n y T y p e > < d 2 : K e y > L a b e l < / d 2 : K e y > < d 2 : V a l u e   z : I d = " i 3 5 5 0 "   i : t y p e = " d 1 p 1 : L a b e l " > < d 1 p 1 : P a r e n t   z : R e f = " i 3 5 2 8 " / > < d 1 p 1 : U U I D > 6 2 1 c f 3 a 8 - b e 4 5 - 4 8 0 3 - a 6 2 6 - 2 9 6 8 8 4 d b 4 7 f 8 < / 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2 5 0 2 " / > < / d 2 : a n y T y p e > < d 2 : a n y T y p e   z : I d = " i 3 5 5 1 "   i : t y p e = " d 1 p 1 : T a b l e D e f i n i t i o n " > < d 1 p 1 : P a r e n t   z : R e f = " i 1 4 " / > < d 1 p 1 : U U I D > 1 a e e e 3 9 6 - 6 6 f 3 - 4 8 1 6 - b 4 7 c - d b e 8 b 8 7 9 a 9 6 2 < / d 1 p 1 : U U I D > < d 1 p 1 : _ p r o p e r t i e s   z : I d = " i 3 5 5 2 "   i : t y p e = " d 1 p 1 : M D M P r o p e r t i e s " > < d 1 p 1 : P a r e n t   z : R e f = " i 3 5 5 1 " / > < d 1 p 1 : U U I D > a f e f 8 4 e b - 5 8 1 b - 4 5 8 3 - b f 8 5 - 5 8 c e c 2 d 6 c 4 6 4 < / d 1 p 1 : U U I D > < d 1 p 1 : _ e l e m e n t s > < d 2 : a n y T y p e   z : I d = " i 3 5 5 3 "   i : t y p e = " d 1 p 1 : M D M P r o p e r t y " > < d 1 p 1 : N a m e > F i l e N a m e < / d 1 p 1 : N a m e > < d 1 p 1 : P a r e n t   z : R e f = " i 3 5 5 1 " / > < d 1 p 1 : U U I D > 6 1 8 1 d a 5 f - 8 d 3 8 - 4 9 d 0 - a b f 7 - e 1 8 b f 0 8 c c e e e < / d 1 p 1 : U U I D > < d 1 p 1 : _ p r o p e r t i e s   z : I d = " i 3 5 5 4 "   i : t y p e = " d 1 p 1 : M D M P r o p e r t i e s " > < d 1 p 1 : P a r e n t   z : R e f = " i 3 5 5 3 " / > < d 1 p 1 : U U I D > 7 5 a 0 c e e 2 - 8 b 6 a - 4 7 d e - 8 c 7 d - 4 1 9 a 4 d c 1 2 6 8 3 < / d 1 p 1 : U U I D > < d 1 p 1 : _ e l e m e n t s / > < d 1 p 1 : _ c o n t e x t C o l l e c t i o n s > < d 2 : K e y V a l u e O f a n y T y p e C o m p o n e n t C o l l e c t i o n O f a n y T y p e g W H h t R N j > < d 2 : K e y   z : R e f = " i 1 8 " / > < d 2 : V a l u e   z : I d = " i 3 5 5 5 " > < d 1 p 1 : U U I D > 0 d a a a d 2 c - b c d 8 - 4 2 1 3 - b 0 d 4 - 3 9 e e f c 7 1 e a 0 6 < / d 1 p 1 : U U I D > < d 1 p 1 : _ e l e m e n t s / > < / d 2 : V a l u e > < / d 2 : K e y V a l u e O f a n y T y p e C o m p o n e n t C o l l e c t i o n O f a n y T y p e g W H h t R N j > < / d 1 p 1 : _ c o n t e x t C o l l e c t i o n s > < / d 1 p 1 : _ p r o p e r t i e s > < d 1 p 1 : C o n t a i n e r   z : R e f = " i 3 5 5 2 " / > < d 1 p 1 : V a l u e   i : t y p e = " d 1 : s t r i n g " > \ \ O p i n i o n w a y \ p r o j e t s \ B \ B o u y g u e s   I m m o b i l i e r \ B J 1 5 9 2 0   -   P r � - t e s t   A f f i c h a g e \ 5 -   T r a i t e m e n t \ B J 1 5 9 2 0   -   P r �   t e s t   A f f i c h a g e   -   T C ( 2 ) . x l s x < / d 1 p 1 : V a l u e > < / d 2 : a n y T y p e > < d 2 : a n y T y p e   z : I d = " i 3 5 5 6 "   i : t y p e = " d 1 p 1 : M D M P r o p e r t y " > < d 1 p 1 : N a m e > W o r k s h e e t < / d 1 p 1 : N a m e > < d 1 p 1 : P a r e n t   z : R e f = " i 3 5 5 1 " / > < d 1 p 1 : U U I D > 0 f 0 f d 7 e 0 - a 1 c 4 - 4 9 1 e - 9 e a e - 1 b 0 e e a 6 5 c c d f < / d 1 p 1 : U U I D > < d 1 p 1 : _ p r o p e r t i e s   z : I d = " i 3 5 5 7 "   i : t y p e = " d 1 p 1 : M D M P r o p e r t i e s " > < d 1 p 1 : P a r e n t   z : R e f = " i 3 5 5 6 " / > < d 1 p 1 : U U I D > 5 5 b 7 2 f 4 0 - 4 d b d - 4 0 0 8 - 9 3 7 b - a e 7 4 a a 2 4 f e e c < / d 1 p 1 : U U I D > < d 1 p 1 : _ e l e m e n t s / > < d 1 p 1 : _ c o n t e x t C o l l e c t i o n s > < d 2 : K e y V a l u e O f a n y T y p e C o m p o n e n t C o l l e c t i o n O f a n y T y p e g W H h t R N j > < d 2 : K e y   z : R e f = " i 1 8 " / > < d 2 : V a l u e   z : I d = " i 3 5 5 8 " > < d 1 p 1 : U U I D > 1 b 7 5 8 4 f 8 - e 3 5 4 - 4 2 6 1 - 8 2 6 6 - 1 8 3 1 b d 1 1 6 3 0 3 < / d 1 p 1 : U U I D > < d 1 p 1 : _ e l e m e n t s / > < / d 2 : V a l u e > < / d 2 : K e y V a l u e O f a n y T y p e C o m p o n e n t C o l l e c t i o n O f a n y T y p e g W H h t R N j > < / d 1 p 1 : _ c o n t e x t C o l l e c t i o n s > < / d 1 p 1 : _ p r o p e r t i e s > < d 1 p 1 : C o n t a i n e r   z : R e f = " i 3 5 5 2 " / > < d 1 p 1 : V a l u e   i : t y p e = " d 1 : s t r i n g " > T 1 < / d 1 p 1 : V a l u e > < / d 2 : a n y T y p e > < d 2 : a n y T y p e   z : I d = " i 3 5 5 9 "   i : t y p e = " d 1 p 1 : M D M P r o p e r t y " > < d 1 p 1 : N a m e > D i v i d e P e r c e n t s < / d 1 p 1 : N a m e > < d 1 p 1 : P a r e n t   z : R e f = " i 3 5 5 1 " / > < d 1 p 1 : U U I D > e f 5 9 5 e 4 e - c 3 9 3 - 4 1 8 e - a 5 7 5 - b d 5 0 a a 1 d f b e 0 < / d 1 p 1 : U U I D > < d 1 p 1 : _ p r o p e r t i e s   z : I d = " i 3 5 6 0 "   i : t y p e = " d 1 p 1 : M D M P r o p e r t i e s " > < d 1 p 1 : P a r e n t   z : R e f = " i 3 5 5 9 " / > < d 1 p 1 : U U I D > e c f c c 6 9 6 - b c 5 a - 4 9 4 0 - b 8 0 a - b a 4 1 4 7 9 f 1 b 1 a < / d 1 p 1 : U U I D > < d 1 p 1 : _ e l e m e n t s / > < d 1 p 1 : _ c o n t e x t C o l l e c t i o n s > < d 2 : K e y V a l u e O f a n y T y p e C o m p o n e n t C o l l e c t i o n O f a n y T y p e g W H h t R N j > < d 2 : K e y   z : R e f = " i 1 8 " / > < d 2 : V a l u e   z : I d = " i 3 5 6 1 " > < d 1 p 1 : U U I D > 5 d 9 e c 8 0 5 - 9 a c 7 - 4 6 e 6 - 9 e 8 f - 3 7 3 8 e 1 b 5 b f 2 4 < / d 1 p 1 : U U I D > < d 1 p 1 : _ e l e m e n t s / > < / d 2 : V a l u e > < / d 2 : K e y V a l u e O f a n y T y p e C o m p o n e n t C o l l e c t i o n O f a n y T y p e g W H h t R N j > < / d 1 p 1 : _ c o n t e x t C o l l e c t i o n s > < / d 1 p 1 : _ p r o p e r t i e s > < d 1 p 1 : C o n t a i n e r   z : R e f = " i 3 5 5 2 " / > < d 1 p 1 : V a l u e   i : t y p e = " d 1 : b o o l e a n " > f a l s e < / d 1 p 1 : V a l u e > < / d 2 : a n y T y p e > < d 2 : a n y T y p e   z : I d = " i 3 5 6 2 "   i : t y p e = " d 1 p 1 : M D M P r o p e r t y " > < d 1 p 1 : N a m e > T a b l e B a s e < / d 1 p 1 : N a m e > < d 1 p 1 : P a r e n t   z : R e f = " i 3 5 5 1 " / > < d 1 p 1 : U U I D > 6 5 4 9 6 6 0 c - 5 6 2 e - 4 f c c - 9 0 9 c - 9 a a c 5 d c d 9 3 a 0 < / d 1 p 1 : U U I D > < d 1 p 1 : _ p r o p e r t i e s   z : I d = " i 3 5 6 3 "   i : t y p e = " d 1 p 1 : M D M P r o p e r t i e s " > < d 1 p 1 : P a r e n t   z : R e f = " i 3 5 6 2 " / > < d 1 p 1 : U U I D > 3 6 8 c f 0 5 d - 3 7 2 b - 4 f 5 7 - 9 f 8 2 - 6 c 9 a d 1 5 c 1 3 9 b < / d 1 p 1 : U U I D > < d 1 p 1 : _ e l e m e n t s / > < d 1 p 1 : _ c o n t e x t C o l l e c t i o n s > < d 2 : K e y V a l u e O f a n y T y p e C o m p o n e n t C o l l e c t i o n O f a n y T y p e g W H h t R N j > < d 2 : K e y   z : R e f = " i 1 8 " / > < d 2 : V a l u e   z : I d = " i 3 5 6 4 " > < d 1 p 1 : U U I D > f e e d 1 b 6 8 - e 4 7 e - 4 5 a 0 - b 7 4 2 - 4 3 c d d 8 0 7 e 8 5 8 < / d 1 p 1 : U U I D > < d 1 p 1 : _ e l e m e n t s / > < / d 2 : V a l u e > < / d 2 : K e y V a l u e O f a n y T y p e C o m p o n e n t C o l l e c t i o n O f a n y T y p e g W H h t R N j > < / d 1 p 1 : _ c o n t e x t C o l l e c t i o n s > < / d 1 p 1 : _ p r o p e r t i e s > < d 1 p 1 : C o n t a i n e r   z : R e f = " i 3 5 5 2 " / > < d 1 p 1 : V a l u e   i : t y p e = " d 1 : i n t " > 0 < / d 1 p 1 : V a l u e > < / d 2 : a n y T y p e > < d 2 : a n y T y p e   z : I d = " i 3 5 6 5 "   i : t y p e = " d 1 p 1 : M D M P r o p e r t y " > < d 1 p 1 : N a m e > S o u r c e T y p e < / d 1 p 1 : N a m e > < d 1 p 1 : P a r e n t   z : R e f = " i 3 5 5 1 " / > < d 1 p 1 : U U I D > 7 4 3 7 6 c a 3 - d d 7 9 - 4 b b b - a 8 6 3 - 9 4 a f f 2 b a e 8 1 e < / d 1 p 1 : U U I D > < d 1 p 1 : _ p r o p e r t i e s   z : I d = " i 3 5 6 6 "   i : t y p e = " d 1 p 1 : M D M P r o p e r t i e s " > < d 1 p 1 : P a r e n t   z : R e f = " i 3 5 6 5 " / > < d 1 p 1 : U U I D > e d 7 5 5 e 6 6 - 1 0 c e - 4 f b 3 - 8 3 1 3 - 0 b d 0 4 8 8 9 f d e 4 < / d 1 p 1 : U U I D > < d 1 p 1 : _ e l e m e n t s / > < d 1 p 1 : _ c o n t e x t C o l l e c t i o n s > < d 2 : K e y V a l u e O f a n y T y p e C o m p o n e n t C o l l e c t i o n O f a n y T y p e g W H h t R N j > < d 2 : K e y   z : R e f = " i 1 8 " / > < d 2 : V a l u e   z : I d = " i 3 5 6 7 " > < d 1 p 1 : U U I D > b 3 f 3 8 3 4 d - 4 4 7 f - 4 2 7 a - 9 2 2 8 - 2 3 e 7 c 8 b 9 a d 9 4 < / d 1 p 1 : U U I D > < d 1 p 1 : _ e l e m e n t s / > < / d 2 : V a l u e > < / d 2 : K e y V a l u e O f a n y T y p e C o m p o n e n t C o l l e c t i o n O f a n y T y p e g W H h t R N j > < / d 1 p 1 : _ c o n t e x t C o l l e c t i o n s > < / d 1 p 1 : _ p r o p e r t i e s > < d 1 p 1 : C o n t a i n e r   z : R e f = " i 3 5 5 2 " / > < d 1 p 1 : V a l u e   i : t y p e = " d 1 : s t r i n g " > O W < / d 1 p 1 : V a l u e > < / d 2 : a n y T y p e > < d 2 : a n y T y p e   z : I d = " i 3 5 6 8 "   i : t y p e = " d 1 p 1 : M D M P r o p e r t y " > < d 1 p 1 : N a m e > T a b l e I d < / d 1 p 1 : N a m e > < d 1 p 1 : P a r e n t   z : R e f = " i 3 5 5 1 " / > < d 1 p 1 : U U I D > 0 9 f 1 b f 3 7 - 6 1 6 d - 4 c e 7 - a 4 1 f - f 0 0 5 9 3 2 5 1 6 5 5 < / d 1 p 1 : U U I D > < d 1 p 1 : _ p r o p e r t i e s   z : I d = " i 3 5 6 9 "   i : t y p e = " d 1 p 1 : M D M P r o p e r t i e s " > < d 1 p 1 : P a r e n t   z : R e f = " i 3 5 6 8 " / > < d 1 p 1 : U U I D > 6 a f 7 0 c f 7 - c 3 b b - 4 7 f b - a 8 5 2 - c 9 c 6 9 7 a 7 5 3 e f < / d 1 p 1 : U U I D > < d 1 p 1 : _ e l e m e n t s > < d 2 : a n y T y p e   z : I d = " i 3 5 7 0 "   i : t y p e = " d 1 p 1 : M D M P r o p e r t y " > < d 1 p 1 : N a m e > M o d i f i e d P r o p e r t i e s < / d 1 p 1 : N a m e > < d 1 p 1 : P a r e n t   z : R e f = " i 3 5 6 8 " / > < d 1 p 1 : U U I D > 5 a 1 4 5 b d 3 - a 8 e 4 - 4 4 3 3 - b a b 6 - 8 6 5 1 7 6 a f 9 e 2 7 < / d 1 p 1 : U U I D > < d 1 p 1 : C o n t a i n e r   z : R e f = " i 3 5 6 9 " / > < 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5 7 1 " > < d 1 p 1 : U U I D > 6 1 2 3 7 c d e - 5 b 5 8 - 4 2 4 6 - 9 6 c 6 - e 4 0 8 4 f 7 a 3 5 2 3 < / d 1 p 1 : U U I D > < d 1 p 1 : _ e l e m e n t s > < d 2 : a n y T y p e   z : R e f = " i 3 5 7 0 " / > < / d 1 p 1 : _ e l e m e n t s > < / d 2 : V a l u e > < / d 2 : K e y V a l u e O f a n y T y p e C o m p o n e n t C o l l e c t i o n O f a n y T y p e g W H h t R N j > < / d 1 p 1 : _ c o n t e x t C o l l e c t i o n s > < / d 1 p 1 : _ p r o p e r t i e s > < d 1 p 1 : C o n t a i n e r   z : R e f = " i 3 5 5 2 " / > < d 1 p 1 : V a l u e   i : t y p e = " d 1 : s t r i n g " > _ f 3 c c d 5 b 8 _ 6 b d 2 _ 4 7 2 3 _ 8 1 c 6 _ 9 1 b 8 7 8 a c 2 3 c f < / d 1 p 1 : V a l u e > < / d 2 : a n y T y p e > < / d 1 p 1 : _ e l e m e n t s > < d 1 p 1 : _ c o n t e x t C o l l e c t i o n s > < d 2 : K e y V a l u e O f a n y T y p e C o m p o n e n t C o l l e c t i o n O f a n y T y p e g W H h t R N j > < d 2 : K e y   z : R e f = " i 1 8 " / > < d 2 : V a l u e   z : I d = " i 3 5 7 2 " > < d 1 p 1 : U U I D > 3 0 7 6 4 7 1 7 - b 5 5 d - 4 9 9 1 - 9 f 3 f - 2 c 9 e b 7 1 1 b 2 4 3 < / d 1 p 1 : U U I D > < d 1 p 1 : _ e l e m e n t s > < d 2 : a n y T y p e   z : R e f = " i 3 5 5 3 " / > < d 2 : a n y T y p e   z : R e f = " i 3 5 5 6 " / > < d 2 : a n y T y p e   z : R e f = " i 3 5 5 9 " / > < d 2 : a n y T y p e   z : R e f = " i 3 5 6 2 " / > < d 2 : a n y T y p e   z : R e f = " i 3 5 6 5 " / > < d 2 : a n y T y p e   z : R e f = " i 3 5 6 8 " / > < / d 1 p 1 : _ e l e m e n t s > < / d 2 : V a l u e > < / d 2 : K e y V a l u e O f a n y T y p e C o m p o n e n t C o l l e c t i o n O f a n y T y p e g W H h t R N j > < / d 1 p 1 : _ c o n t e x t C o l l e c t i o n s > < / d 1 p 1 : _ p r o p e r t i e s > < d 1 p 1 : C o n t a i n e r   z : R e f = " i 3 1 8 2 " / > < d 1 p 1 : _ l a b e l s > < d 2 : K e y V a l u e O f s t r i n g a n y T y p e > < d 2 : K e y > L a b e l < / d 2 : K e y > < d 2 : V a l u e   z : I d = " i 3 5 7 3 "   i : t y p e = " d 1 p 1 : L a b e l " > < d 1 p 1 : P a r e n t   z : R e f = " i 3 5 5 1 " / > < d 1 p 1 : U U I D > b 3 8 5 a a 3 c - 4 b e b - 4 c 1 2 - b 1 e 6 - c f c 3 0 4 9 9 1 5 e 5 < / 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2 5 5 0 " / > < / d 2 : a n y T y p e > < d 2 : a n y T y p e   z : I d = " i 3 5 7 4 "   i : t y p e = " d 1 p 1 : T a b l e D e f i n i t i o n " > < d 1 p 1 : P a r e n t   z : R e f = " i 1 4 " / > < d 1 p 1 : U U I D > c f a 0 b 1 d 7 - 1 c 8 3 - 4 0 d a - b 8 8 4 - 7 7 e 9 f 3 8 7 b 8 0 f < / d 1 p 1 : U U I D > < d 1 p 1 : _ p r o p e r t i e s   z : I d = " i 3 5 7 5 "   i : t y p e = " d 1 p 1 : M D M P r o p e r t i e s " > < d 1 p 1 : P a r e n t   z : R e f = " i 3 5 7 4 " / > < d 1 p 1 : U U I D > 1 0 6 0 4 4 9 e - 7 f d 3 - 4 6 8 b - b f 0 7 - 6 f 6 c a 2 6 d 4 b 4 f < / d 1 p 1 : U U I D > < d 1 p 1 : _ e l e m e n t s > < d 2 : a n y T y p e   z : I d = " i 3 5 7 6 "   i : t y p e = " d 1 p 1 : M D M P r o p e r t y " > < d 1 p 1 : N a m e > F i l e N a m e < / d 1 p 1 : N a m e > < d 1 p 1 : P a r e n t   z : R e f = " i 3 5 7 4 " / > < d 1 p 1 : U U I D > d 5 9 8 4 a 9 b - d e 0 d - 4 0 6 0 - a f d d - f 2 6 d 9 a 1 5 0 e 3 d < / d 1 p 1 : U U I D > < d 1 p 1 : _ p r o p e r t i e s   z : I d = " i 3 5 7 7 "   i : t y p e = " d 1 p 1 : M D M P r o p e r t i e s " > < d 1 p 1 : P a r e n t   z : R e f = " i 3 5 7 6 " / > < d 1 p 1 : U U I D > 3 a 2 5 d b 5 3 - 2 9 3 4 - 4 7 9 a - b 6 b 4 - 3 1 9 a 7 7 b c f 4 b e < / d 1 p 1 : U U I D > < d 1 p 1 : _ e l e m e n t s / > < d 1 p 1 : _ c o n t e x t C o l l e c t i o n s > < d 2 : K e y V a l u e O f a n y T y p e C o m p o n e n t C o l l e c t i o n O f a n y T y p e g W H h t R N j > < d 2 : K e y   z : R e f = " i 1 8 " / > < d 2 : V a l u e   z : I d = " i 3 5 7 8 " > < d 1 p 1 : U U I D > f 0 4 c c 5 0 7 - 0 4 b f - 4 e f c - 8 f b c - 2 3 a 1 0 b f e 5 9 3 2 < / d 1 p 1 : U U I D > < d 1 p 1 : _ e l e m e n t s / > < / d 2 : V a l u e > < / d 2 : K e y V a l u e O f a n y T y p e C o m p o n e n t C o l l e c t i o n O f a n y T y p e g W H h t R N j > < / d 1 p 1 : _ c o n t e x t C o l l e c t i o n s > < / d 1 p 1 : _ p r o p e r t i e s > < d 1 p 1 : C o n t a i n e r   z : R e f = " i 3 5 7 5 " / > < d 1 p 1 : V a l u e   i : t y p e = " d 1 : s t r i n g " > \ \ O p i n i o n w a y \ p r o j e t s \ B \ B o u y g u e s   I m m o b i l i e r \ B J 1 5 9 2 0   -   P r � - t e s t   A f f i c h a g e \ 5 -   T r a i t e m e n t \ B J 1 5 9 2 0   -   P r �   t e s t   A f f i c h a g e   -   T C ( 2 ) . x l s x < / d 1 p 1 : V a l u e > < / d 2 : a n y T y p e > < d 2 : a n y T y p e   z : I d = " i 3 5 7 9 "   i : t y p e = " d 1 p 1 : M D M P r o p e r t y " > < d 1 p 1 : N a m e > W o r k s h e e t < / d 1 p 1 : N a m e > < d 1 p 1 : P a r e n t   z : R e f = " i 3 5 7 4 " / > < d 1 p 1 : U U I D > c 0 b 1 5 c c 9 - 6 b d 2 - 4 4 f d - b 5 b b - 6 1 f 8 a b 4 a 3 c 0 3 < / d 1 p 1 : U U I D > < d 1 p 1 : _ p r o p e r t i e s   z : I d = " i 3 5 8 0 "   i : t y p e = " d 1 p 1 : M D M P r o p e r t i e s " > < d 1 p 1 : P a r e n t   z : R e f = " i 3 5 7 9 " / > < d 1 p 1 : U U I D > 8 1 4 7 4 7 e b - 0 0 3 c - 4 9 9 3 - a c c e - 2 4 f 1 d 5 5 8 c c 9 9 < / d 1 p 1 : U U I D > < d 1 p 1 : _ e l e m e n t s / > < d 1 p 1 : _ c o n t e x t C o l l e c t i o n s > < d 2 : K e y V a l u e O f a n y T y p e C o m p o n e n t C o l l e c t i o n O f a n y T y p e g W H h t R N j > < d 2 : K e y   z : R e f = " i 1 8 " / > < d 2 : V a l u e   z : I d = " i 3 5 8 1 " > < d 1 p 1 : U U I D > d 6 5 c 5 a 3 c - 6 9 e c - 4 6 7 8 - 9 0 9 b - 8 2 0 c 9 8 a 4 b b 9 1 < / d 1 p 1 : U U I D > < d 1 p 1 : _ e l e m e n t s / > < / d 2 : V a l u e > < / d 2 : K e y V a l u e O f a n y T y p e C o m p o n e n t C o l l e c t i o n O f a n y T y p e g W H h t R N j > < / d 1 p 1 : _ c o n t e x t C o l l e c t i o n s > < / d 1 p 1 : _ p r o p e r t i e s > < d 1 p 1 : C o n t a i n e r   z : R e f = " i 3 5 7 5 " / > < d 1 p 1 : V a l u e   i : t y p e = " d 1 : s t r i n g " > T 1 < / d 1 p 1 : V a l u e > < / d 2 : a n y T y p e > < d 2 : a n y T y p e   z : I d = " i 3 5 8 2 "   i : t y p e = " d 1 p 1 : M D M P r o p e r t y " > < d 1 p 1 : N a m e > D i v i d e P e r c e n t s < / d 1 p 1 : N a m e > < d 1 p 1 : P a r e n t   z : R e f = " i 3 5 7 4 " / > < d 1 p 1 : U U I D > 6 a 3 5 e 2 c d - 8 8 2 0 - 4 3 3 f - 9 d 8 2 - 5 4 5 b f 3 f b 8 f 6 0 < / d 1 p 1 : U U I D > < d 1 p 1 : _ p r o p e r t i e s   z : I d = " i 3 5 8 3 "   i : t y p e = " d 1 p 1 : M D M P r o p e r t i e s " > < d 1 p 1 : P a r e n t   z : R e f = " i 3 5 8 2 " / > < d 1 p 1 : U U I D > c b a a 3 b e 3 - 8 0 3 e - 4 6 d 5 - b 5 0 3 - 6 5 3 c 6 4 3 f 6 d d 7 < / d 1 p 1 : U U I D > < d 1 p 1 : _ e l e m e n t s / > < d 1 p 1 : _ c o n t e x t C o l l e c t i o n s > < d 2 : K e y V a l u e O f a n y T y p e C o m p o n e n t C o l l e c t i o n O f a n y T y p e g W H h t R N j > < d 2 : K e y   z : R e f = " i 1 8 " / > < d 2 : V a l u e   z : I d = " i 3 5 8 4 " > < d 1 p 1 : U U I D > a 7 8 0 d 3 5 2 - c c 4 c - 4 2 4 f - 8 5 4 c - e 4 9 2 7 2 1 3 1 9 5 c < / d 1 p 1 : U U I D > < d 1 p 1 : _ e l e m e n t s / > < / d 2 : V a l u e > < / d 2 : K e y V a l u e O f a n y T y p e C o m p o n e n t C o l l e c t i o n O f a n y T y p e g W H h t R N j > < / d 1 p 1 : _ c o n t e x t C o l l e c t i o n s > < / d 1 p 1 : _ p r o p e r t i e s > < d 1 p 1 : C o n t a i n e r   z : R e f = " i 3 5 7 5 " / > < d 1 p 1 : V a l u e   i : t y p e = " d 1 : b o o l e a n " > f a l s e < / d 1 p 1 : V a l u e > < / d 2 : a n y T y p e > < d 2 : a n y T y p e   z : I d = " i 3 5 8 5 "   i : t y p e = " d 1 p 1 : M D M P r o p e r t y " > < d 1 p 1 : N a m e > T a b l e B a s e < / d 1 p 1 : N a m e > < d 1 p 1 : P a r e n t   z : R e f = " i 3 5 7 4 " / > < d 1 p 1 : U U I D > f a 9 3 5 c f f - 2 2 a 9 - 4 2 5 5 - 9 f 8 3 - 5 0 9 f f 9 8 8 7 8 7 3 < / d 1 p 1 : U U I D > < d 1 p 1 : _ p r o p e r t i e s   z : I d = " i 3 5 8 6 "   i : t y p e = " d 1 p 1 : M D M P r o p e r t i e s " > < d 1 p 1 : P a r e n t   z : R e f = " i 3 5 8 5 " / > < d 1 p 1 : U U I D > 2 c d 2 7 4 0 5 - a b 1 b - 4 8 2 1 - a d 6 f - a 4 2 1 5 0 0 f c 9 2 d < / d 1 p 1 : U U I D > < d 1 p 1 : _ e l e m e n t s / > < d 1 p 1 : _ c o n t e x t C o l l e c t i o n s > < d 2 : K e y V a l u e O f a n y T y p e C o m p o n e n t C o l l e c t i o n O f a n y T y p e g W H h t R N j > < d 2 : K e y   z : R e f = " i 1 8 " / > < d 2 : V a l u e   z : I d = " i 3 5 8 7 " > < d 1 p 1 : U U I D > a a 3 6 0 c 3 2 - 9 a f f - 4 f 3 e - 9 a 8 6 - 9 4 9 8 2 8 0 6 9 f f 3 < / d 1 p 1 : U U I D > < d 1 p 1 : _ e l e m e n t s / > < / d 2 : V a l u e > < / d 2 : K e y V a l u e O f a n y T y p e C o m p o n e n t C o l l e c t i o n O f a n y T y p e g W H h t R N j > < / d 1 p 1 : _ c o n t e x t C o l l e c t i o n s > < / d 1 p 1 : _ p r o p e r t i e s > < d 1 p 1 : C o n t a i n e r   z : R e f = " i 3 5 7 5 " / > < d 1 p 1 : V a l u e   i : t y p e = " d 1 : i n t " > 0 < / d 1 p 1 : V a l u e > < / d 2 : a n y T y p e > < d 2 : a n y T y p e   z : I d = " i 3 5 8 8 "   i : t y p e = " d 1 p 1 : M D M P r o p e r t y " > < d 1 p 1 : N a m e > S o u r c e T y p e < / d 1 p 1 : N a m e > < d 1 p 1 : P a r e n t   z : R e f = " i 3 5 7 4 " / > < d 1 p 1 : U U I D > 9 f 0 a 9 8 d 0 - a d 1 c - 4 1 e 4 - 9 4 d c - 0 1 c 3 3 0 1 d 4 4 6 9 < / d 1 p 1 : U U I D > < d 1 p 1 : _ p r o p e r t i e s   z : I d = " i 3 5 8 9 "   i : t y p e = " d 1 p 1 : M D M P r o p e r t i e s " > < d 1 p 1 : P a r e n t   z : R e f = " i 3 5 8 8 " / > < d 1 p 1 : U U I D > d e 9 0 2 f 0 6 - 7 9 2 d - 4 9 0 f - a 5 2 6 - c 0 8 c f c 1 f 0 f c d < / d 1 p 1 : U U I D > < d 1 p 1 : _ e l e m e n t s / > < d 1 p 1 : _ c o n t e x t C o l l e c t i o n s > < d 2 : K e y V a l u e O f a n y T y p e C o m p o n e n t C o l l e c t i o n O f a n y T y p e g W H h t R N j > < d 2 : K e y   z : R e f = " i 1 8 " / > < d 2 : V a l u e   z : I d = " i 3 5 9 0 " > < d 1 p 1 : U U I D > c b 9 e 4 b 8 7 - 4 0 b e - 4 e 3 a - 9 a 5 d - a 9 6 a a b b f 7 9 d c < / d 1 p 1 : U U I D > < d 1 p 1 : _ e l e m e n t s / > < / d 2 : V a l u e > < / d 2 : K e y V a l u e O f a n y T y p e C o m p o n e n t C o l l e c t i o n O f a n y T y p e g W H h t R N j > < / d 1 p 1 : _ c o n t e x t C o l l e c t i o n s > < / d 1 p 1 : _ p r o p e r t i e s > < d 1 p 1 : C o n t a i n e r   z : R e f = " i 3 5 7 5 " / > < d 1 p 1 : V a l u e   i : t y p e = " d 1 : s t r i n g " > O W < / d 1 p 1 : V a l u e > < / d 2 : a n y T y p e > < d 2 : a n y T y p e   z : I d = " i 3 5 9 1 "   i : t y p e = " d 1 p 1 : M D M P r o p e r t y " > < d 1 p 1 : N a m e > T a b l e I d < / d 1 p 1 : N a m e > < d 1 p 1 : P a r e n t   z : R e f = " i 3 5 7 4 " / > < d 1 p 1 : U U I D > 4 6 f 3 c 7 7 f - 2 a 3 6 - 4 b 1 1 - 9 c d 6 - e 8 2 5 4 3 3 b 5 9 a f < / d 1 p 1 : U U I D > < d 1 p 1 : _ p r o p e r t i e s   z : I d = " i 3 5 9 2 "   i : t y p e = " d 1 p 1 : M D M P r o p e r t i e s " > < d 1 p 1 : P a r e n t   z : R e f = " i 3 5 9 1 " / > < d 1 p 1 : U U I D > 3 7 0 0 e 1 c e - e 6 0 5 - 4 c c 2 - a 1 c a - 2 d 8 a 5 7 2 6 5 c 5 d < / d 1 p 1 : U U I D > < d 1 p 1 : _ e l e m e n t s > < d 2 : a n y T y p e   z : I d = " i 3 5 9 3 "   i : t y p e = " d 1 p 1 : M D M P r o p e r t y " > < d 1 p 1 : N a m e > M o d i f i e d P r o p e r t i e s < / d 1 p 1 : N a m e > < d 1 p 1 : P a r e n t   z : R e f = " i 3 5 9 1 " / > < d 1 p 1 : U U I D > b f 4 1 5 3 8 5 - 1 d 5 7 - 4 5 3 b - b c 6 2 - a 7 e b e 2 d 4 e f 1 5 < / d 1 p 1 : U U I D > < d 1 p 1 : C o n t a i n e r   z : R e f = " i 3 5 9 2 " / > < 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5 9 4 " > < d 1 p 1 : U U I D > 5 c c 1 e 5 3 9 - d c 0 2 - 4 f 5 5 - 9 a a 5 - 5 0 8 c 7 b 3 e 9 0 1 a < / d 1 p 1 : U U I D > < d 1 p 1 : _ e l e m e n t s > < d 2 : a n y T y p e   z : R e f = " i 3 5 9 3 " / > < / d 1 p 1 : _ e l e m e n t s > < / d 2 : V a l u e > < / d 2 : K e y V a l u e O f a n y T y p e C o m p o n e n t C o l l e c t i o n O f a n y T y p e g W H h t R N j > < / d 1 p 1 : _ c o n t e x t C o l l e c t i o n s > < / d 1 p 1 : _ p r o p e r t i e s > < d 1 p 1 : C o n t a i n e r   z : R e f = " i 3 5 7 5 " / > < d 1 p 1 : V a l u e   i : t y p e = " d 1 : s t r i n g " > _ 2 e e f 3 1 a 0 _ c 2 7 a _ 4 7 5 3 _ 9 0 1 7 _ f 5 9 1 c 1 a 4 e b 6 2 < / d 1 p 1 : V a l u e > < / d 2 : a n y T y p e > < / d 1 p 1 : _ e l e m e n t s > < d 1 p 1 : _ c o n t e x t C o l l e c t i o n s > < d 2 : K e y V a l u e O f a n y T y p e C o m p o n e n t C o l l e c t i o n O f a n y T y p e g W H h t R N j > < d 2 : K e y   z : R e f = " i 1 8 " / > < d 2 : V a l u e   z : I d = " i 3 5 9 5 " > < d 1 p 1 : U U I D > 4 4 b 9 4 f 6 3 - c 5 7 4 - 4 b 6 7 - 9 7 5 6 - e a e a a 7 3 a 3 0 6 3 < / d 1 p 1 : U U I D > < d 1 p 1 : _ e l e m e n t s > < d 2 : a n y T y p e   z : R e f = " i 3 5 7 6 " / > < d 2 : a n y T y p e   z : R e f = " i 3 5 7 9 " / > < d 2 : a n y T y p e   z : R e f = " i 3 5 8 2 " / > < d 2 : a n y T y p e   z : R e f = " i 3 5 8 5 " / > < d 2 : a n y T y p e   z : R e f = " i 3 5 8 8 " / > < d 2 : a n y T y p e   z : R e f = " i 3 5 9 1 " / > < / d 1 p 1 : _ e l e m e n t s > < / d 2 : V a l u e > < / d 2 : K e y V a l u e O f a n y T y p e C o m p o n e n t C o l l e c t i o n O f a n y T y p e g W H h t R N j > < / d 1 p 1 : _ c o n t e x t C o l l e c t i o n s > < / d 1 p 1 : _ p r o p e r t i e s > < d 1 p 1 : C o n t a i n e r   z : R e f = " i 3 1 8 2 " / > < d 1 p 1 : _ l a b e l s > < d 2 : K e y V a l u e O f s t r i n g a n y T y p e > < d 2 : K e y > L a b e l < / d 2 : K e y > < d 2 : V a l u e   z : I d = " i 3 5 9 6 "   i : t y p e = " d 1 p 1 : L a b e l " > < d 1 p 1 : P a r e n t   z : R e f = " i 3 5 7 4 " / > < d 1 p 1 : U U I D > b c 4 6 8 e 5 e - 3 8 b a - 4 5 a 3 - 9 f 3 d - 7 3 6 f 4 1 e 0 c 8 0 1 < / 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2 5 9 8 " / > < / d 2 : a n y T y p e > < d 2 : a n y T y p e   z : I d = " i 3 5 9 7 "   i : t y p e = " d 1 p 1 : T a b l e D e f i n i t i o n " > < d 1 p 1 : P a r e n t   z : R e f = " i 1 4 " / > < d 1 p 1 : U U I D > 5 3 5 d 7 c f 8 - 4 f 9 8 - 4 2 d e - 9 a e 6 - 8 9 1 6 f c 6 e 7 c 3 1 < / d 1 p 1 : U U I D > < d 1 p 1 : _ p r o p e r t i e s   z : I d = " i 3 5 9 8 "   i : t y p e = " d 1 p 1 : M D M P r o p e r t i e s " > < d 1 p 1 : P a r e n t   z : R e f = " i 3 5 9 7 " / > < d 1 p 1 : U U I D > a 0 1 2 b 3 4 3 - f 8 2 e - 4 4 8 e - 9 6 4 1 - 4 e 9 4 4 c b 1 2 4 d 5 < / d 1 p 1 : U U I D > < d 1 p 1 : _ e l e m e n t s > < d 2 : a n y T y p e   z : I d = " i 3 5 9 9 "   i : t y p e = " d 1 p 1 : M D M P r o p e r t y " > < d 1 p 1 : N a m e > F i l e N a m e < / d 1 p 1 : N a m e > < d 1 p 1 : P a r e n t   z : R e f = " i 3 5 9 7 " / > < d 1 p 1 : U U I D > a 7 0 9 0 0 9 3 - f 3 3 0 - 4 5 5 9 - 8 e 0 3 - 9 4 4 5 9 3 8 9 8 b e 0 < / d 1 p 1 : U U I D > < d 1 p 1 : _ p r o p e r t i e s   z : I d = " i 3 6 0 0 "   i : t y p e = " d 1 p 1 : M D M P r o p e r t i e s " > < d 1 p 1 : P a r e n t   z : R e f = " i 3 5 9 9 " / > < d 1 p 1 : U U I D > 2 a 8 a c d 4 f - b e 6 c - 4 2 5 4 - 8 0 c c - f 9 5 6 d 1 f 1 2 7 d d < / d 1 p 1 : U U I D > < d 1 p 1 : _ e l e m e n t s / > < d 1 p 1 : _ c o n t e x t C o l l e c t i o n s > < d 2 : K e y V a l u e O f a n y T y p e C o m p o n e n t C o l l e c t i o n O f a n y T y p e g W H h t R N j > < d 2 : K e y   z : R e f = " i 1 8 " / > < d 2 : V a l u e   z : I d = " i 3 6 0 1 " > < d 1 p 1 : U U I D > 8 5 3 2 c d b 9 - 0 2 7 b - 4 8 8 5 - 9 9 4 4 - d 6 7 1 c 3 0 a 7 e 5 a < / d 1 p 1 : U U I D > < d 1 p 1 : _ e l e m e n t s / > < / d 2 : V a l u e > < / d 2 : K e y V a l u e O f a n y T y p e C o m p o n e n t C o l l e c t i o n O f a n y T y p e g W H h t R N j > < / d 1 p 1 : _ c o n t e x t C o l l e c t i o n s > < / d 1 p 1 : _ p r o p e r t i e s > < d 1 p 1 : C o n t a i n e r   z : R e f = " i 3 5 9 8 " / > < d 1 p 1 : V a l u e   i : t y p e = " d 1 : s t r i n g " > \ \ O p i n i o n w a y \ p r o j e t s \ B \ B o u y g u e s   I m m o b i l i e r \ B J 1 5 9 2 0   -   P r � - t e s t   A f f i c h a g e \ 5 -   T r a i t e m e n t \ B J 1 5 9 2 0   -   P r �   t e s t   A f f i c h a g e   -   T C ( 2 ) . x l s x < / d 1 p 1 : V a l u e > < / d 2 : a n y T y p e > < d 2 : a n y T y p e   z : I d = " i 3 6 0 2 "   i : t y p e = " d 1 p 1 : M D M P r o p e r t y " > < d 1 p 1 : N a m e > W o r k s h e e t < / d 1 p 1 : N a m e > < d 1 p 1 : P a r e n t   z : R e f = " i 3 5 9 7 " / > < d 1 p 1 : U U I D > 6 8 2 b f 9 1 f - 0 d 9 d - 4 f e 5 - a 4 f b - 2 7 3 7 e 2 8 e d d d 9 < / d 1 p 1 : U U I D > < d 1 p 1 : _ p r o p e r t i e s   z : I d = " i 3 6 0 3 "   i : t y p e = " d 1 p 1 : M D M P r o p e r t i e s " > < d 1 p 1 : P a r e n t   z : R e f = " i 3 6 0 2 " / > < d 1 p 1 : U U I D > 2 6 2 c 5 b 8 b - c 4 c a - 4 9 7 a - a 2 7 a - f 6 4 4 a a 3 7 d 7 8 3 < / d 1 p 1 : U U I D > < d 1 p 1 : _ e l e m e n t s / > < d 1 p 1 : _ c o n t e x t C o l l e c t i o n s > < d 2 : K e y V a l u e O f a n y T y p e C o m p o n e n t C o l l e c t i o n O f a n y T y p e g W H h t R N j > < d 2 : K e y   z : R e f = " i 1 8 " / > < d 2 : V a l u e   z : I d = " i 3 6 0 4 " > < d 1 p 1 : U U I D > 5 3 8 8 5 a 9 4 - 2 f c 7 - 4 9 2 0 - b 7 a 6 - c 6 b f 0 e d e b 4 f 5 < / d 1 p 1 : U U I D > < d 1 p 1 : _ e l e m e n t s / > < / d 2 : V a l u e > < / d 2 : K e y V a l u e O f a n y T y p e C o m p o n e n t C o l l e c t i o n O f a n y T y p e g W H h t R N j > < / d 1 p 1 : _ c o n t e x t C o l l e c t i o n s > < / d 1 p 1 : _ p r o p e r t i e s > < d 1 p 1 : C o n t a i n e r   z : R e f = " i 3 5 9 8 " / > < d 1 p 1 : V a l u e   i : t y p e = " d 1 : s t r i n g " > T 1 < / d 1 p 1 : V a l u e > < / d 2 : a n y T y p e > < d 2 : a n y T y p e   z : I d = " i 3 6 0 5 "   i : t y p e = " d 1 p 1 : M D M P r o p e r t y " > < d 1 p 1 : N a m e > D i v i d e P e r c e n t s < / d 1 p 1 : N a m e > < d 1 p 1 : P a r e n t   z : R e f = " i 3 5 9 7 " / > < d 1 p 1 : U U I D > 0 4 0 4 4 9 1 2 - 2 9 b 1 - 4 a 9 f - 8 9 a 5 - b 6 2 7 f 6 c 6 e c b 0 < / d 1 p 1 : U U I D > < d 1 p 1 : _ p r o p e r t i e s   z : I d = " i 3 6 0 6 "   i : t y p e = " d 1 p 1 : M D M P r o p e r t i e s " > < d 1 p 1 : P a r e n t   z : R e f = " i 3 6 0 5 " / > < d 1 p 1 : U U I D > 5 d 4 3 0 4 5 1 - 9 4 6 2 - 4 6 7 0 - 8 b 1 c - b 1 f 4 d a 2 9 2 e d 1 < / d 1 p 1 : U U I D > < d 1 p 1 : _ e l e m e n t s / > < d 1 p 1 : _ c o n t e x t C o l l e c t i o n s > < d 2 : K e y V a l u e O f a n y T y p e C o m p o n e n t C o l l e c t i o n O f a n y T y p e g W H h t R N j > < d 2 : K e y   z : R e f = " i 1 8 " / > < d 2 : V a l u e   z : I d = " i 3 6 0 7 " > < d 1 p 1 : U U I D > 3 a 4 f d d 9 c - 1 4 c 6 - 4 3 c 7 - b 2 f 8 - 3 8 8 1 b b b 2 a 6 b 3 < / d 1 p 1 : U U I D > < d 1 p 1 : _ e l e m e n t s / > < / d 2 : V a l u e > < / d 2 : K e y V a l u e O f a n y T y p e C o m p o n e n t C o l l e c t i o n O f a n y T y p e g W H h t R N j > < / d 1 p 1 : _ c o n t e x t C o l l e c t i o n s > < / d 1 p 1 : _ p r o p e r t i e s > < d 1 p 1 : C o n t a i n e r   z : R e f = " i 3 5 9 8 " / > < d 1 p 1 : V a l u e   i : t y p e = " d 1 : b o o l e a n " > f a l s e < / d 1 p 1 : V a l u e > < / d 2 : a n y T y p e > < d 2 : a n y T y p e   z : I d = " i 3 6 0 8 "   i : t y p e = " d 1 p 1 : M D M P r o p e r t y " > < d 1 p 1 : N a m e > T a b l e B a s e < / d 1 p 1 : N a m e > < d 1 p 1 : P a r e n t   z : R e f = " i 3 5 9 7 " / > < d 1 p 1 : U U I D > d 4 a 2 a 7 4 1 - d 6 d 7 - 4 4 3 6 - 8 7 7 d - 9 3 d 1 a 8 9 9 e d 0 f < / d 1 p 1 : U U I D > < d 1 p 1 : _ p r o p e r t i e s   z : I d = " i 3 6 0 9 "   i : t y p e = " d 1 p 1 : M D M P r o p e r t i e s " > < d 1 p 1 : P a r e n t   z : R e f = " i 3 6 0 8 " / > < d 1 p 1 : U U I D > 1 c 8 2 4 8 1 a - 4 0 d c - 4 b 7 8 - b f d a - 6 a 7 0 a 4 f 5 f e 8 c < / d 1 p 1 : U U I D > < d 1 p 1 : _ e l e m e n t s / > < d 1 p 1 : _ c o n t e x t C o l l e c t i o n s > < d 2 : K e y V a l u e O f a n y T y p e C o m p o n e n t C o l l e c t i o n O f a n y T y p e g W H h t R N j > < d 2 : K e y   z : R e f = " i 1 8 " / > < d 2 : V a l u e   z : I d = " i 3 6 1 0 " > < d 1 p 1 : U U I D > f 9 3 2 0 b 7 1 - f 0 5 a - 4 6 e 6 - 8 d e 4 - c 9 c 7 6 8 b 9 5 d 2 0 < / d 1 p 1 : U U I D > < d 1 p 1 : _ e l e m e n t s / > < / d 2 : V a l u e > < / d 2 : K e y V a l u e O f a n y T y p e C o m p o n e n t C o l l e c t i o n O f a n y T y p e g W H h t R N j > < / d 1 p 1 : _ c o n t e x t C o l l e c t i o n s > < / d 1 p 1 : _ p r o p e r t i e s > < d 1 p 1 : C o n t a i n e r   z : R e f = " i 3 5 9 8 " / > < d 1 p 1 : V a l u e   i : t y p e = " d 1 : i n t " > 0 < / d 1 p 1 : V a l u e > < / d 2 : a n y T y p e > < d 2 : a n y T y p e   z : I d = " i 3 6 1 1 "   i : t y p e = " d 1 p 1 : M D M P r o p e r t y " > < d 1 p 1 : N a m e > S o u r c e T y p e < / d 1 p 1 : N a m e > < d 1 p 1 : P a r e n t   z : R e f = " i 3 5 9 7 " / > < d 1 p 1 : U U I D > 1 a 0 2 c e 1 b - b 0 6 4 - 4 4 c 3 - 9 2 d e - 4 1 4 6 e b 3 3 0 e 2 5 < / d 1 p 1 : U U I D > < d 1 p 1 : _ p r o p e r t i e s   z : I d = " i 3 6 1 2 "   i : t y p e = " d 1 p 1 : M D M P r o p e r t i e s " > < d 1 p 1 : P a r e n t   z : R e f = " i 3 6 1 1 " / > < d 1 p 1 : U U I D > 2 1 8 0 e a 1 c - 5 d e 1 - 4 5 0 4 - 8 d f b - 4 5 d f 5 3 d 5 e 6 5 8 < / d 1 p 1 : U U I D > < d 1 p 1 : _ e l e m e n t s / > < d 1 p 1 : _ c o n t e x t C o l l e c t i o n s > < d 2 : K e y V a l u e O f a n y T y p e C o m p o n e n t C o l l e c t i o n O f a n y T y p e g W H h t R N j > < d 2 : K e y   z : R e f = " i 1 8 " / > < d 2 : V a l u e   z : I d = " i 3 6 1 3 " > < d 1 p 1 : U U I D > 7 1 c a b a a d - b 1 b a - 4 1 b 9 - a a 5 a - b 5 2 8 8 9 6 0 e c 1 6 < / d 1 p 1 : U U I D > < d 1 p 1 : _ e l e m e n t s / > < / d 2 : V a l u e > < / d 2 : K e y V a l u e O f a n y T y p e C o m p o n e n t C o l l e c t i o n O f a n y T y p e g W H h t R N j > < / d 1 p 1 : _ c o n t e x t C o l l e c t i o n s > < / d 1 p 1 : _ p r o p e r t i e s > < d 1 p 1 : C o n t a i n e r   z : R e f = " i 3 5 9 8 " / > < d 1 p 1 : V a l u e   i : t y p e = " d 1 : s t r i n g " > O W < / d 1 p 1 : V a l u e > < / d 2 : a n y T y p e > < d 2 : a n y T y p e   z : I d = " i 3 6 1 4 "   i : t y p e = " d 1 p 1 : M D M P r o p e r t y " > < d 1 p 1 : N a m e > T a b l e I d < / d 1 p 1 : N a m e > < d 1 p 1 : P a r e n t   z : R e f = " i 3 5 9 7 " / > < d 1 p 1 : U U I D > 1 c a 6 3 3 b 1 - 0 7 e 8 - 4 a a c - 9 c 3 4 - 5 a 1 4 9 7 f f 0 1 b 2 < / d 1 p 1 : U U I D > < d 1 p 1 : _ p r o p e r t i e s   z : I d = " i 3 6 1 5 "   i : t y p e = " d 1 p 1 : M D M P r o p e r t i e s " > < d 1 p 1 : P a r e n t   z : R e f = " i 3 6 1 4 " / > < d 1 p 1 : U U I D > 1 8 1 f 6 d c f - e b b 5 - 4 f a 1 - a 7 3 d - e 2 a 1 b a 2 1 0 b 5 3 < / d 1 p 1 : U U I D > < d 1 p 1 : _ e l e m e n t s > < d 2 : a n y T y p e   z : I d = " i 3 6 1 6 "   i : t y p e = " d 1 p 1 : M D M P r o p e r t y " > < d 1 p 1 : N a m e > M o d i f i e d P r o p e r t i e s < / d 1 p 1 : N a m e > < d 1 p 1 : P a r e n t   z : R e f = " i 3 6 1 4 " / > < d 1 p 1 : U U I D > 6 d 8 d 5 4 a 9 - b c 4 f - 4 a 8 6 - b 7 3 7 - d e a 6 7 e c 0 9 d 4 3 < / d 1 p 1 : U U I D > < d 1 p 1 : C o n t a i n e r   z : R e f = " i 3 6 1 5 " / > < 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6 1 7 " > < d 1 p 1 : U U I D > 6 b 2 3 0 d e 2 - c 3 3 8 - 4 f 1 e - b 5 8 2 - d c f 0 5 5 2 2 5 c 4 a < / d 1 p 1 : U U I D > < d 1 p 1 : _ e l e m e n t s > < d 2 : a n y T y p e   z : R e f = " i 3 6 1 6 " / > < / d 1 p 1 : _ e l e m e n t s > < / d 2 : V a l u e > < / d 2 : K e y V a l u e O f a n y T y p e C o m p o n e n t C o l l e c t i o n O f a n y T y p e g W H h t R N j > < / d 1 p 1 : _ c o n t e x t C o l l e c t i o n s > < / d 1 p 1 : _ p r o p e r t i e s > < d 1 p 1 : C o n t a i n e r   z : R e f = " i 3 5 9 8 " / > < d 1 p 1 : V a l u e   i : t y p e = " d 1 : s t r i n g " > _ e a 5 1 3 5 9 1 _ 0 a f 1 _ 4 8 0 1 _ 9 e 5 a _ f 7 0 2 f 6 8 9 9 a 0 b < / d 1 p 1 : V a l u e > < / d 2 : a n y T y p e > < / d 1 p 1 : _ e l e m e n t s > < d 1 p 1 : _ c o n t e x t C o l l e c t i o n s > < d 2 : K e y V a l u e O f a n y T y p e C o m p o n e n t C o l l e c t i o n O f a n y T y p e g W H h t R N j > < d 2 : K e y   z : R e f = " i 1 8 " / > < d 2 : V a l u e   z : I d = " i 3 6 1 8 " > < d 1 p 1 : U U I D > 5 9 3 8 0 5 f f - 7 0 5 7 - 4 c e 1 - 9 e 1 0 - e c 8 e f c 8 2 b 6 a a < / d 1 p 1 : U U I D > < d 1 p 1 : _ e l e m e n t s > < d 2 : a n y T y p e   z : R e f = " i 3 5 9 9 " / > < d 2 : a n y T y p e   z : R e f = " i 3 6 0 2 " / > < d 2 : a n y T y p e   z : R e f = " i 3 6 0 5 " / > < d 2 : a n y T y p e   z : R e f = " i 3 6 0 8 " / > < d 2 : a n y T y p e   z : R e f = " i 3 6 1 1 " / > < d 2 : a n y T y p e   z : R e f = " i 3 6 1 4 " / > < / d 1 p 1 : _ e l e m e n t s > < / d 2 : V a l u e > < / d 2 : K e y V a l u e O f a n y T y p e C o m p o n e n t C o l l e c t i o n O f a n y T y p e g W H h t R N j > < / d 1 p 1 : _ c o n t e x t C o l l e c t i o n s > < / d 1 p 1 : _ p r o p e r t i e s > < d 1 p 1 : C o n t a i n e r   z : R e f = " i 3 1 8 2 " / > < d 1 p 1 : _ l a b e l s > < d 2 : K e y V a l u e O f s t r i n g a n y T y p e > < d 2 : K e y > L a b e l < / d 2 : K e y > < d 2 : V a l u e   z : I d = " i 3 6 1 9 "   i : t y p e = " d 1 p 1 : L a b e l " > < d 1 p 1 : P a r e n t   z : R e f = " i 3 5 9 7 " / > < d 1 p 1 : U U I D > b a 8 4 e 3 e 7 - e 5 7 0 - 4 8 d c - a 6 c 8 - a b c c 1 9 3 f 5 8 e e < / 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2 6 4 6 " / > < / d 2 : a n y T y p e > < d 2 : a n y T y p e   z : I d = " i 3 6 2 0 "   i : t y p e = " d 1 p 1 : T a b l e D e f i n i t i o n " > < d 1 p 1 : P a r e n t   z : R e f = " i 1 4 " / > < d 1 p 1 : U U I D > 2 2 a 9 9 4 d 0 - 5 5 8 c - 4 4 8 3 - b 5 1 9 - 5 8 e 0 6 2 c 3 9 5 6 b < / d 1 p 1 : U U I D > < d 1 p 1 : _ p r o p e r t i e s   z : I d = " i 3 6 2 1 "   i : t y p e = " d 1 p 1 : M D M P r o p e r t i e s " > < d 1 p 1 : P a r e n t   z : R e f = " i 3 6 2 0 " / > < d 1 p 1 : U U I D > e e e 5 a c 7 0 - b b 4 f - 4 6 4 8 - 9 a 6 3 - a 3 3 4 0 e 7 f 2 b 3 7 < / d 1 p 1 : U U I D > < d 1 p 1 : _ e l e m e n t s > < d 2 : a n y T y p e   z : I d = " i 3 6 2 2 "   i : t y p e = " d 1 p 1 : M D M P r o p e r t y " > < d 1 p 1 : N a m e > F i l e N a m e < / d 1 p 1 : N a m e > < d 1 p 1 : P a r e n t   z : R e f = " i 3 6 2 0 " / > < d 1 p 1 : U U I D > 5 b 0 9 e 7 9 b - b 8 8 a - 4 0 c 3 - a d f c - 0 4 6 e 5 2 1 2 d 4 4 8 < / d 1 p 1 : U U I D > < d 1 p 1 : _ p r o p e r t i e s   z : I d = " i 3 6 2 3 "   i : t y p e = " d 1 p 1 : M D M P r o p e r t i e s " > < d 1 p 1 : P a r e n t   z : R e f = " i 3 6 2 2 " / > < d 1 p 1 : U U I D > 1 5 7 e 6 8 c 3 - 8 0 1 c - 4 2 c 9 - 9 7 1 b - 6 6 a 3 1 c 2 9 2 2 2 2 < / d 1 p 1 : U U I D > < d 1 p 1 : _ e l e m e n t s / > < d 1 p 1 : _ c o n t e x t C o l l e c t i o n s > < d 2 : K e y V a l u e O f a n y T y p e C o m p o n e n t C o l l e c t i o n O f a n y T y p e g W H h t R N j > < d 2 : K e y   z : R e f = " i 1 8 " / > < d 2 : V a l u e   z : I d = " i 3 6 2 4 " > < d 1 p 1 : U U I D > 3 6 d 8 7 7 3 d - b d 2 5 - 4 2 2 c - b a 9 1 - 6 7 8 0 b d b 2 f e 1 d < / d 1 p 1 : U U I D > < d 1 p 1 : _ e l e m e n t s / > < / d 2 : V a l u e > < / d 2 : K e y V a l u e O f a n y T y p e C o m p o n e n t C o l l e c t i o n O f a n y T y p e g W H h t R N j > < / d 1 p 1 : _ c o n t e x t C o l l e c t i o n s > < / d 1 p 1 : _ p r o p e r t i e s > < d 1 p 1 : C o n t a i n e r   z : R e f = " i 3 6 2 1 " / > < d 1 p 1 : V a l u e   i : t y p e = " d 1 : s t r i n g " > \ \ O p i n i o n w a y \ p r o j e t s \ B \ B o u y g u e s   I m m o b i l i e r \ B J 1 5 9 2 0   -   P r � - t e s t   A f f i c h a g e \ 5 -   T r a i t e m e n t \ B J 1 5 9 2 0   -   P r �   t e s t   A f f i c h a g e   -   T C ( 2 ) . x l s x < / d 1 p 1 : V a l u e > < / d 2 : a n y T y p e > < d 2 : a n y T y p e   z : I d = " i 3 6 2 5 "   i : t y p e = " d 1 p 1 : M D M P r o p e r t y " > < d 1 p 1 : N a m e > W o r k s h e e t < / d 1 p 1 : N a m e > < d 1 p 1 : P a r e n t   z : R e f = " i 3 6 2 0 " / > < d 1 p 1 : U U I D > d b 9 d 8 7 b 2 - a f 7 4 - 4 9 0 b - 8 c a c - 7 3 f b 5 8 4 a c 6 6 9 < / d 1 p 1 : U U I D > < d 1 p 1 : _ p r o p e r t i e s   z : I d = " i 3 6 2 6 "   i : t y p e = " d 1 p 1 : M D M P r o p e r t i e s " > < d 1 p 1 : P a r e n t   z : R e f = " i 3 6 2 5 " / > < d 1 p 1 : U U I D > b 2 4 5 9 b 8 c - d 6 e 2 - 4 f f 3 - 9 7 9 8 - 9 0 6 e 3 a 0 c d c 9 9 < / d 1 p 1 : U U I D > < d 1 p 1 : _ e l e m e n t s / > < d 1 p 1 : _ c o n t e x t C o l l e c t i o n s > < d 2 : K e y V a l u e O f a n y T y p e C o m p o n e n t C o l l e c t i o n O f a n y T y p e g W H h t R N j > < d 2 : K e y   z : R e f = " i 1 8 " / > < d 2 : V a l u e   z : I d = " i 3 6 2 7 " > < d 1 p 1 : U U I D > 0 e 6 a 5 d 3 c - a 1 3 d - 4 6 6 1 - 8 a a 4 - 9 a 7 f 6 3 9 c a 2 c a < / d 1 p 1 : U U I D > < d 1 p 1 : _ e l e m e n t s / > < / d 2 : V a l u e > < / d 2 : K e y V a l u e O f a n y T y p e C o m p o n e n t C o l l e c t i o n O f a n y T y p e g W H h t R N j > < / d 1 p 1 : _ c o n t e x t C o l l e c t i o n s > < / d 1 p 1 : _ p r o p e r t i e s > < d 1 p 1 : C o n t a i n e r   z : R e f = " i 3 6 2 1 " / > < d 1 p 1 : V a l u e   i : t y p e = " d 1 : s t r i n g " > T 1 < / d 1 p 1 : V a l u e > < / d 2 : a n y T y p e > < d 2 : a n y T y p e   z : I d = " i 3 6 2 8 "   i : t y p e = " d 1 p 1 : M D M P r o p e r t y " > < d 1 p 1 : N a m e > D i v i d e P e r c e n t s < / d 1 p 1 : N a m e > < d 1 p 1 : P a r e n t   z : R e f = " i 3 6 2 0 " / > < d 1 p 1 : U U I D > b a 9 d 5 2 a b - 3 f 2 e - 4 e 1 1 - b f f 0 - 8 0 b 4 e 5 2 7 6 1 3 1 < / d 1 p 1 : U U I D > < d 1 p 1 : _ p r o p e r t i e s   z : I d = " i 3 6 2 9 "   i : t y p e = " d 1 p 1 : M D M P r o p e r t i e s " > < d 1 p 1 : P a r e n t   z : R e f = " i 3 6 2 8 " / > < d 1 p 1 : U U I D > c a 6 5 e 2 e f - e 3 8 4 - 4 5 7 4 - 9 b 6 f - 5 a c 6 4 1 0 1 f 9 c 4 < / d 1 p 1 : U U I D > < d 1 p 1 : _ e l e m e n t s / > < d 1 p 1 : _ c o n t e x t C o l l e c t i o n s > < d 2 : K e y V a l u e O f a n y T y p e C o m p o n e n t C o l l e c t i o n O f a n y T y p e g W H h t R N j > < d 2 : K e y   z : R e f = " i 1 8 " / > < d 2 : V a l u e   z : I d = " i 3 6 3 0 " > < d 1 p 1 : U U I D > 0 6 8 8 6 2 b f - 3 0 e 3 - 4 9 0 1 - b e 3 d - f 8 e 0 7 c 4 2 c 3 5 1 < / d 1 p 1 : U U I D > < d 1 p 1 : _ e l e m e n t s / > < / d 2 : V a l u e > < / d 2 : K e y V a l u e O f a n y T y p e C o m p o n e n t C o l l e c t i o n O f a n y T y p e g W H h t R N j > < / d 1 p 1 : _ c o n t e x t C o l l e c t i o n s > < / d 1 p 1 : _ p r o p e r t i e s > < d 1 p 1 : C o n t a i n e r   z : R e f = " i 3 6 2 1 " / > < d 1 p 1 : V a l u e   i : t y p e = " d 1 : b o o l e a n " > f a l s e < / d 1 p 1 : V a l u e > < / d 2 : a n y T y p e > < d 2 : a n y T y p e   z : I d = " i 3 6 3 1 "   i : t y p e = " d 1 p 1 : M D M P r o p e r t y " > < d 1 p 1 : N a m e > T a b l e B a s e < / d 1 p 1 : N a m e > < d 1 p 1 : P a r e n t   z : R e f = " i 3 6 2 0 " / > < d 1 p 1 : U U I D > 0 7 e c 0 8 5 2 - 0 4 a f - 4 f 8 7 - 9 4 0 2 - 8 9 1 a 0 5 a 2 3 f 1 8 < / d 1 p 1 : U U I D > < d 1 p 1 : _ p r o p e r t i e s   z : I d = " i 3 6 3 2 "   i : t y p e = " d 1 p 1 : M D M P r o p e r t i e s " > < d 1 p 1 : P a r e n t   z : R e f = " i 3 6 3 1 " / > < d 1 p 1 : U U I D > 6 0 e 9 d 4 6 3 - 1 c 7 e - 4 5 d 9 - b 8 d c - 3 9 1 9 d 8 6 0 e c 2 a < / d 1 p 1 : U U I D > < d 1 p 1 : _ e l e m e n t s / > < d 1 p 1 : _ c o n t e x t C o l l e c t i o n s > < d 2 : K e y V a l u e O f a n y T y p e C o m p o n e n t C o l l e c t i o n O f a n y T y p e g W H h t R N j > < d 2 : K e y   z : R e f = " i 1 8 " / > < d 2 : V a l u e   z : I d = " i 3 6 3 3 " > < d 1 p 1 : U U I D > 4 3 b 5 e b 2 7 - 6 2 4 8 - 4 d 7 6 - 8 4 7 7 - b 2 7 b 1 4 b 7 a a 8 0 < / d 1 p 1 : U U I D > < d 1 p 1 : _ e l e m e n t s / > < / d 2 : V a l u e > < / d 2 : K e y V a l u e O f a n y T y p e C o m p o n e n t C o l l e c t i o n O f a n y T y p e g W H h t R N j > < / d 1 p 1 : _ c o n t e x t C o l l e c t i o n s > < / d 1 p 1 : _ p r o p e r t i e s > < d 1 p 1 : C o n t a i n e r   z : R e f = " i 3 6 2 1 " / > < d 1 p 1 : V a l u e   i : t y p e = " d 1 : i n t " > 0 < / d 1 p 1 : V a l u e > < / d 2 : a n y T y p e > < d 2 : a n y T y p e   z : I d = " i 3 6 3 4 "   i : t y p e = " d 1 p 1 : M D M P r o p e r t y " > < d 1 p 1 : N a m e > S o u r c e T y p e < / d 1 p 1 : N a m e > < d 1 p 1 : P a r e n t   z : R e f = " i 3 6 2 0 " / > < d 1 p 1 : U U I D > e a b 7 2 a 5 1 - 7 7 d e - 4 c d d - a c c 9 - a 7 d 4 0 2 1 4 3 8 6 4 < / d 1 p 1 : U U I D > < d 1 p 1 : _ p r o p e r t i e s   z : I d = " i 3 6 3 5 "   i : t y p e = " d 1 p 1 : M D M P r o p e r t i e s " > < d 1 p 1 : P a r e n t   z : R e f = " i 3 6 3 4 " / > < d 1 p 1 : U U I D > c 5 d 2 f 3 0 1 - d 7 0 c - 4 1 e 0 - a 5 f d - f 2 e a 6 6 7 6 c 7 e 0 < / d 1 p 1 : U U I D > < d 1 p 1 : _ e l e m e n t s / > < d 1 p 1 : _ c o n t e x t C o l l e c t i o n s > < d 2 : K e y V a l u e O f a n y T y p e C o m p o n e n t C o l l e c t i o n O f a n y T y p e g W H h t R N j > < d 2 : K e y   z : R e f = " i 1 8 " / > < d 2 : V a l u e   z : I d = " i 3 6 3 6 " > < d 1 p 1 : U U I D > f 9 a b 1 8 9 c - 8 2 1 6 - 4 0 e 2 - 8 e 5 7 - b 1 b 2 6 8 a 0 4 3 7 c < / d 1 p 1 : U U I D > < d 1 p 1 : _ e l e m e n t s / > < / d 2 : V a l u e > < / d 2 : K e y V a l u e O f a n y T y p e C o m p o n e n t C o l l e c t i o n O f a n y T y p e g W H h t R N j > < / d 1 p 1 : _ c o n t e x t C o l l e c t i o n s > < / d 1 p 1 : _ p r o p e r t i e s > < d 1 p 1 : C o n t a i n e r   z : R e f = " i 3 6 2 1 " / > < d 1 p 1 : V a l u e   i : t y p e = " d 1 : s t r i n g " > O W < / d 1 p 1 : V a l u e > < / d 2 : a n y T y p e > < d 2 : a n y T y p e   z : I d = " i 3 6 3 7 "   i : t y p e = " d 1 p 1 : M D M P r o p e r t y " > < d 1 p 1 : N a m e > T a b l e I d < / d 1 p 1 : N a m e > < d 1 p 1 : P a r e n t   z : R e f = " i 3 6 2 0 " / > < d 1 p 1 : U U I D > b 6 1 1 c 1 3 1 - 1 8 9 6 - 4 7 e 1 - 8 9 a b - 0 0 3 b 6 7 8 1 e 4 9 5 < / d 1 p 1 : U U I D > < d 1 p 1 : _ p r o p e r t i e s   z : I d = " i 3 6 3 8 "   i : t y p e = " d 1 p 1 : M D M P r o p e r t i e s " > < d 1 p 1 : P a r e n t   z : R e f = " i 3 6 3 7 " / > < d 1 p 1 : U U I D > f a d 8 d 1 c 1 - 9 8 1 f - 4 4 4 0 - b 2 f 1 - b 5 1 f 3 7 a 2 3 b 4 4 < / d 1 p 1 : U U I D > < d 1 p 1 : _ e l e m e n t s > < d 2 : a n y T y p e   z : I d = " i 3 6 3 9 "   i : t y p e = " d 1 p 1 : M D M P r o p e r t y " > < d 1 p 1 : N a m e > M o d i f i e d P r o p e r t i e s < / d 1 p 1 : N a m e > < d 1 p 1 : P a r e n t   z : R e f = " i 3 6 3 7 " / > < d 1 p 1 : U U I D > 2 1 d b 5 9 7 1 - 3 1 1 9 - 4 f e 9 - a a c 1 - 2 c 2 d 0 a 7 0 c f c 2 < / d 1 p 1 : U U I D > < d 1 p 1 : C o n t a i n e r   z : R e f = " i 3 6 3 8 " / > < 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6 4 0 " > < d 1 p 1 : U U I D > 9 5 3 a a 4 f e - 0 b 4 2 - 4 6 7 5 - a 6 8 4 - 5 c 6 4 0 e 2 b 9 d 7 a < / d 1 p 1 : U U I D > < d 1 p 1 : _ e l e m e n t s > < d 2 : a n y T y p e   z : R e f = " i 3 6 3 9 " / > < / d 1 p 1 : _ e l e m e n t s > < / d 2 : V a l u e > < / d 2 : K e y V a l u e O f a n y T y p e C o m p o n e n t C o l l e c t i o n O f a n y T y p e g W H h t R N j > < / d 1 p 1 : _ c o n t e x t C o l l e c t i o n s > < / d 1 p 1 : _ p r o p e r t i e s > < d 1 p 1 : C o n t a i n e r   z : R e f = " i 3 6 2 1 " / > < d 1 p 1 : V a l u e   i : t y p e = " d 1 : s t r i n g " > _ 4 b 0 6 9 3 e c _ 0 7 e 3 _ 4 b 2 7 _ 8 d e d _ 2 a 6 9 e 6 1 3 d 8 5 5 < / d 1 p 1 : V a l u e > < / d 2 : a n y T y p e > < / d 1 p 1 : _ e l e m e n t s > < d 1 p 1 : _ c o n t e x t C o l l e c t i o n s > < d 2 : K e y V a l u e O f a n y T y p e C o m p o n e n t C o l l e c t i o n O f a n y T y p e g W H h t R N j > < d 2 : K e y   z : R e f = " i 1 8 " / > < d 2 : V a l u e   z : I d = " i 3 6 4 1 " > < d 1 p 1 : U U I D > 8 8 f 0 0 f c b - a 5 d a - 4 8 d e - 9 a 7 1 - 9 e f 9 3 a 8 e e 2 3 5 < / d 1 p 1 : U U I D > < d 1 p 1 : _ e l e m e n t s > < d 2 : a n y T y p e   z : R e f = " i 3 6 2 2 " / > < d 2 : a n y T y p e   z : R e f = " i 3 6 2 5 " / > < d 2 : a n y T y p e   z : R e f = " i 3 6 2 8 " / > < d 2 : a n y T y p e   z : R e f = " i 3 6 3 1 " / > < d 2 : a n y T y p e   z : R e f = " i 3 6 3 4 " / > < d 2 : a n y T y p e   z : R e f = " i 3 6 3 7 " / > < / d 1 p 1 : _ e l e m e n t s > < / d 2 : V a l u e > < / d 2 : K e y V a l u e O f a n y T y p e C o m p o n e n t C o l l e c t i o n O f a n y T y p e g W H h t R N j > < / d 1 p 1 : _ c o n t e x t C o l l e c t i o n s > < / d 1 p 1 : _ p r o p e r t i e s > < d 1 p 1 : C o n t a i n e r   z : R e f = " i 3 1 8 2 " / > < d 1 p 1 : _ l a b e l s > < d 2 : K e y V a l u e O f s t r i n g a n y T y p e > < d 2 : K e y > L a b e l < / d 2 : K e y > < d 2 : V a l u e   z : I d = " i 3 6 4 2 "   i : t y p e = " d 1 p 1 : L a b e l " > < d 1 p 1 : P a r e n t   z : R e f = " i 3 6 2 0 " / > < d 1 p 1 : U U I D > d b e 3 d 7 e f - e c a b - 4 4 5 a - a b 2 5 - b a c d 7 f 2 3 6 a e f < / 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2 6 9 4 " / > < / d 2 : a n y T y p e > < d 2 : a n y T y p e   z : I d = " i 3 6 4 3 "   i : t y p e = " d 1 p 1 : T a b l e D e f i n i t i o n " > < d 1 p 1 : P a r e n t   z : R e f = " i 1 4 " / > < d 1 p 1 : U U I D > 6 a 7 2 6 3 7 3 - 1 0 2 6 - 4 b 9 e - b 6 0 1 - b b 8 f d 1 b b e 0 2 d < / d 1 p 1 : U U I D > < d 1 p 1 : _ p r o p e r t i e s   z : I d = " i 3 6 4 4 "   i : t y p e = " d 1 p 1 : M D M P r o p e r t i e s " > < d 1 p 1 : P a r e n t   z : R e f = " i 3 6 4 3 " / > < d 1 p 1 : U U I D > f 0 f 5 5 2 f e - d b 9 b - 4 5 5 8 - 8 0 5 3 - 3 f c 2 c 1 a 1 2 6 8 8 < / d 1 p 1 : U U I D > < d 1 p 1 : _ e l e m e n t s > < d 2 : a n y T y p e   z : I d = " i 3 6 4 5 "   i : t y p e = " d 1 p 1 : M D M P r o p e r t y " > < d 1 p 1 : N a m e > F i l e N a m e < / d 1 p 1 : N a m e > < d 1 p 1 : P a r e n t   z : R e f = " i 3 6 4 3 " / > < d 1 p 1 : U U I D > f f 6 a 3 a 5 e - f a 3 2 - 4 e a 6 - 8 1 4 3 - 2 f 5 e 3 c f 5 9 d b d < / d 1 p 1 : U U I D > < d 1 p 1 : _ p r o p e r t i e s   z : I d = " i 3 6 4 6 "   i : t y p e = " d 1 p 1 : M D M P r o p e r t i e s " > < d 1 p 1 : P a r e n t   z : R e f = " i 3 6 4 5 " / > < d 1 p 1 : U U I D > 2 3 0 3 9 2 2 5 - 9 b 9 e - 4 a f 5 - 9 f 2 4 - 1 d a a 1 a 7 f 3 7 4 8 < / d 1 p 1 : U U I D > < d 1 p 1 : _ e l e m e n t s / > < d 1 p 1 : _ c o n t e x t C o l l e c t i o n s > < d 2 : K e y V a l u e O f a n y T y p e C o m p o n e n t C o l l e c t i o n O f a n y T y p e g W H h t R N j > < d 2 : K e y   z : R e f = " i 1 8 " / > < d 2 : V a l u e   z : I d = " i 3 6 4 7 " > < d 1 p 1 : U U I D > 8 6 c d 8 2 2 2 - b 8 b 1 - 4 3 3 7 - 8 c 6 6 - c f e d c 8 c d 5 d a 5 < / d 1 p 1 : U U I D > < d 1 p 1 : _ e l e m e n t s / > < / d 2 : V a l u e > < / d 2 : K e y V a l u e O f a n y T y p e C o m p o n e n t C o l l e c t i o n O f a n y T y p e g W H h t R N j > < / d 1 p 1 : _ c o n t e x t C o l l e c t i o n s > < / d 1 p 1 : _ p r o p e r t i e s > < d 1 p 1 : C o n t a i n e r   z : R e f = " i 3 6 4 4 " / > < d 1 p 1 : V a l u e   i : t y p e = " d 1 : s t r i n g " > \ \ O p i n i o n w a y \ p r o j e t s \ B \ B o u y g u e s   I m m o b i l i e r \ B J 1 5 9 2 0   -   P r � - t e s t   A f f i c h a g e \ 5 -   T r a i t e m e n t \ B J 1 5 9 2 0   -   P r �   t e s t   A f f i c h a g e   -   T C ( 2 ) . x l s x < / d 1 p 1 : V a l u e > < / d 2 : a n y T y p e > < d 2 : a n y T y p e   z : I d = " i 3 6 4 8 "   i : t y p e = " d 1 p 1 : M D M P r o p e r t y " > < d 1 p 1 : N a m e > W o r k s h e e t < / d 1 p 1 : N a m e > < d 1 p 1 : P a r e n t   z : R e f = " i 3 6 4 3 " / > < d 1 p 1 : U U I D > 9 3 8 a 3 f f a - a 3 5 3 - 4 8 6 7 - 8 1 1 9 - 4 3 7 4 7 6 e 3 5 9 c 3 < / d 1 p 1 : U U I D > < d 1 p 1 : _ p r o p e r t i e s   z : I d = " i 3 6 4 9 "   i : t y p e = " d 1 p 1 : M D M P r o p e r t i e s " > < d 1 p 1 : P a r e n t   z : R e f = " i 3 6 4 8 " / > < d 1 p 1 : U U I D > 6 f e 2 1 d 5 a - 1 b b 8 - 4 d 2 5 - a f f 3 - f 6 1 d 7 d d d 9 0 8 6 < / d 1 p 1 : U U I D > < d 1 p 1 : _ e l e m e n t s / > < d 1 p 1 : _ c o n t e x t C o l l e c t i o n s > < d 2 : K e y V a l u e O f a n y T y p e C o m p o n e n t C o l l e c t i o n O f a n y T y p e g W H h t R N j > < d 2 : K e y   z : R e f = " i 1 8 " / > < d 2 : V a l u e   z : I d = " i 3 6 5 0 " > < d 1 p 1 : U U I D > 6 b 1 8 a f 2 4 - 3 1 f 6 - 4 7 3 8 - a 2 e f - 1 1 5 8 f 5 4 b f 8 a 6 < / d 1 p 1 : U U I D > < d 1 p 1 : _ e l e m e n t s / > < / d 2 : V a l u e > < / d 2 : K e y V a l u e O f a n y T y p e C o m p o n e n t C o l l e c t i o n O f a n y T y p e g W H h t R N j > < / d 1 p 1 : _ c o n t e x t C o l l e c t i o n s > < / d 1 p 1 : _ p r o p e r t i e s > < d 1 p 1 : C o n t a i n e r   z : R e f = " i 3 6 4 4 " / > < d 1 p 1 : V a l u e   i : t y p e = " d 1 : s t r i n g " > T 1 < / d 1 p 1 : V a l u e > < / d 2 : a n y T y p e > < d 2 : a n y T y p e   z : I d = " i 3 6 5 1 "   i : t y p e = " d 1 p 1 : M D M P r o p e r t y " > < d 1 p 1 : N a m e > D i v i d e P e r c e n t s < / d 1 p 1 : N a m e > < d 1 p 1 : P a r e n t   z : R e f = " i 3 6 4 3 " / > < d 1 p 1 : U U I D > b 9 1 3 c b 0 0 - e d 1 f - 4 e 6 0 - 8 f 5 5 - c 5 5 8 e 8 b 8 d 3 b b < / d 1 p 1 : U U I D > < d 1 p 1 : _ p r o p e r t i e s   z : I d = " i 3 6 5 2 "   i : t y p e = " d 1 p 1 : M D M P r o p e r t i e s " > < d 1 p 1 : P a r e n t   z : R e f = " i 3 6 5 1 " / > < d 1 p 1 : U U I D > 6 c 6 3 9 d a 1 - 8 9 0 d - 4 1 a 7 - b 8 4 6 - 1 9 2 c 4 3 e c 3 7 7 c < / d 1 p 1 : U U I D > < d 1 p 1 : _ e l e m e n t s / > < d 1 p 1 : _ c o n t e x t C o l l e c t i o n s > < d 2 : K e y V a l u e O f a n y T y p e C o m p o n e n t C o l l e c t i o n O f a n y T y p e g W H h t R N j > < d 2 : K e y   z : R e f = " i 1 8 " / > < d 2 : V a l u e   z : I d = " i 3 6 5 3 " > < d 1 p 1 : U U I D > c 7 6 2 4 d 7 0 - f 7 5 1 - 4 d 4 2 - 9 8 d 8 - 0 6 b e a 6 4 7 f 8 3 d < / d 1 p 1 : U U I D > < d 1 p 1 : _ e l e m e n t s / > < / d 2 : V a l u e > < / d 2 : K e y V a l u e O f a n y T y p e C o m p o n e n t C o l l e c t i o n O f a n y T y p e g W H h t R N j > < / d 1 p 1 : _ c o n t e x t C o l l e c t i o n s > < / d 1 p 1 : _ p r o p e r t i e s > < d 1 p 1 : C o n t a i n e r   z : R e f = " i 3 6 4 4 " / > < d 1 p 1 : V a l u e   i : t y p e = " d 1 : b o o l e a n " > f a l s e < / d 1 p 1 : V a l u e > < / d 2 : a n y T y p e > < d 2 : a n y T y p e   z : I d = " i 3 6 5 4 "   i : t y p e = " d 1 p 1 : M D M P r o p e r t y " > < d 1 p 1 : N a m e > T a b l e B a s e < / d 1 p 1 : N a m e > < d 1 p 1 : P a r e n t   z : R e f = " i 3 6 4 3 " / > < d 1 p 1 : U U I D > 0 7 f 6 3 2 0 0 - 8 d 5 b - 4 8 7 9 - a 0 5 0 - 6 7 b 5 4 6 2 e f 7 0 1 < / d 1 p 1 : U U I D > < d 1 p 1 : _ p r o p e r t i e s   z : I d = " i 3 6 5 5 "   i : t y p e = " d 1 p 1 : M D M P r o p e r t i e s " > < d 1 p 1 : P a r e n t   z : R e f = " i 3 6 5 4 " / > < d 1 p 1 : U U I D > 5 6 5 b 3 a 6 c - c 4 f c - 4 c 4 8 - a 8 c d - 4 d a c a 9 2 9 e e 8 a < / d 1 p 1 : U U I D > < d 1 p 1 : _ e l e m e n t s / > < d 1 p 1 : _ c o n t e x t C o l l e c t i o n s > < d 2 : K e y V a l u e O f a n y T y p e C o m p o n e n t C o l l e c t i o n O f a n y T y p e g W H h t R N j > < d 2 : K e y   z : R e f = " i 1 8 " / > < d 2 : V a l u e   z : I d = " i 3 6 5 6 " > < d 1 p 1 : U U I D > 3 5 1 b a c 5 7 - 8 a f 8 - 4 6 d 1 - 8 3 b 1 - c 1 8 9 4 0 a e 1 f 9 2 < / d 1 p 1 : U U I D > < d 1 p 1 : _ e l e m e n t s / > < / d 2 : V a l u e > < / d 2 : K e y V a l u e O f a n y T y p e C o m p o n e n t C o l l e c t i o n O f a n y T y p e g W H h t R N j > < / d 1 p 1 : _ c o n t e x t C o l l e c t i o n s > < / d 1 p 1 : _ p r o p e r t i e s > < d 1 p 1 : C o n t a i n e r   z : R e f = " i 3 6 4 4 " / > < d 1 p 1 : V a l u e   i : t y p e = " d 1 : i n t " > 0 < / d 1 p 1 : V a l u e > < / d 2 : a n y T y p e > < d 2 : a n y T y p e   z : I d = " i 3 6 5 7 "   i : t y p e = " d 1 p 1 : M D M P r o p e r t y " > < d 1 p 1 : N a m e > S o u r c e T y p e < / d 1 p 1 : N a m e > < d 1 p 1 : P a r e n t   z : R e f = " i 3 6 4 3 " / > < d 1 p 1 : U U I D > f 4 3 b c b 4 4 - 4 6 b 0 - 4 3 7 d - a 6 2 0 - e b f 2 5 b c d b 8 3 6 < / d 1 p 1 : U U I D > < d 1 p 1 : _ p r o p e r t i e s   z : I d = " i 3 6 5 8 "   i : t y p e = " d 1 p 1 : M D M P r o p e r t i e s " > < d 1 p 1 : P a r e n t   z : R e f = " i 3 6 5 7 " / > < d 1 p 1 : U U I D > 1 8 6 9 c e c 9 - d 4 1 c - 4 0 6 d - 9 f e 5 - a 8 d 5 c 0 0 3 e 6 6 e < / d 1 p 1 : U U I D > < d 1 p 1 : _ e l e m e n t s / > < d 1 p 1 : _ c o n t e x t C o l l e c t i o n s > < d 2 : K e y V a l u e O f a n y T y p e C o m p o n e n t C o l l e c t i o n O f a n y T y p e g W H h t R N j > < d 2 : K e y   z : R e f = " i 1 8 " / > < d 2 : V a l u e   z : I d = " i 3 6 5 9 " > < d 1 p 1 : U U I D > c 6 1 a 5 5 a a - 8 4 c 7 - 4 e 6 5 - b 6 6 5 - b f c 5 0 5 0 8 7 c 2 d < / d 1 p 1 : U U I D > < d 1 p 1 : _ e l e m e n t s / > < / d 2 : V a l u e > < / d 2 : K e y V a l u e O f a n y T y p e C o m p o n e n t C o l l e c t i o n O f a n y T y p e g W H h t R N j > < / d 1 p 1 : _ c o n t e x t C o l l e c t i o n s > < / d 1 p 1 : _ p r o p e r t i e s > < d 1 p 1 : C o n t a i n e r   z : R e f = " i 3 6 4 4 " / > < d 1 p 1 : V a l u e   i : t y p e = " d 1 : s t r i n g " > O W < / d 1 p 1 : V a l u e > < / d 2 : a n y T y p e > < d 2 : a n y T y p e   z : I d = " i 3 6 6 0 "   i : t y p e = " d 1 p 1 : M D M P r o p e r t y " > < d 1 p 1 : N a m e > T a b l e I d < / d 1 p 1 : N a m e > < d 1 p 1 : P a r e n t   z : R e f = " i 3 6 4 3 " / > < d 1 p 1 : U U I D > 6 a b 6 e 3 3 e - 8 2 0 c - 4 d 2 7 - 9 7 0 e - 6 4 2 e 6 1 5 9 a 7 a 4 < / d 1 p 1 : U U I D > < d 1 p 1 : _ p r o p e r t i e s   z : I d = " i 3 6 6 1 "   i : t y p e = " d 1 p 1 : M D M P r o p e r t i e s " > < d 1 p 1 : P a r e n t   z : R e f = " i 3 6 6 0 " / > < d 1 p 1 : U U I D > c 2 b d c b c a - 2 0 2 1 - 4 1 0 3 - b a d b - 0 a 6 c 4 1 4 b a a f 7 < / d 1 p 1 : U U I D > < d 1 p 1 : _ e l e m e n t s > < d 2 : a n y T y p e   z : I d = " i 3 6 6 2 "   i : t y p e = " d 1 p 1 : M D M P r o p e r t y " > < d 1 p 1 : N a m e > M o d i f i e d P r o p e r t i e s < / d 1 p 1 : N a m e > < d 1 p 1 : P a r e n t   z : R e f = " i 3 6 6 0 " / > < d 1 p 1 : U U I D > 2 0 0 4 a 9 3 3 - 3 3 3 b - 4 3 3 8 - 8 3 b 5 - a 3 a d 4 c 4 b 3 a 8 9 < / d 1 p 1 : U U I D > < d 1 p 1 : C o n t a i n e r   z : R e f = " i 3 6 6 1 " / > < 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6 6 3 " > < d 1 p 1 : U U I D > d 6 3 7 d 9 c 0 - 0 9 5 7 - 4 4 e 4 - 9 3 7 9 - e f b 6 f 1 e d 1 6 d e < / d 1 p 1 : U U I D > < d 1 p 1 : _ e l e m e n t s > < d 2 : a n y T y p e   z : R e f = " i 3 6 6 2 " / > < / d 1 p 1 : _ e l e m e n t s > < / d 2 : V a l u e > < / d 2 : K e y V a l u e O f a n y T y p e C o m p o n e n t C o l l e c t i o n O f a n y T y p e g W H h t R N j > < / d 1 p 1 : _ c o n t e x t C o l l e c t i o n s > < / d 1 p 1 : _ p r o p e r t i e s > < d 1 p 1 : C o n t a i n e r   z : R e f = " i 3 6 4 4 " / > < d 1 p 1 : V a l u e   i : t y p e = " d 1 : s t r i n g " > _ 8 7 5 a c 8 4 8 _ 4 2 2 e _ 4 f 5 9 _ a a 1 b _ 7 4 e 5 d e 9 5 0 9 5 c < / d 1 p 1 : V a l u e > < / d 2 : a n y T y p e > < / d 1 p 1 : _ e l e m e n t s > < d 1 p 1 : _ c o n t e x t C o l l e c t i o n s > < d 2 : K e y V a l u e O f a n y T y p e C o m p o n e n t C o l l e c t i o n O f a n y T y p e g W H h t R N j > < d 2 : K e y   z : R e f = " i 1 8 " / > < d 2 : V a l u e   z : I d = " i 3 6 6 4 " > < d 1 p 1 : U U I D > b e 5 b d 4 7 6 - 3 c a 6 - 4 c e f - a 7 5 8 - 3 3 1 d 1 2 e d 6 9 1 7 < / d 1 p 1 : U U I D > < d 1 p 1 : _ e l e m e n t s > < d 2 : a n y T y p e   z : R e f = " i 3 6 4 5 " / > < d 2 : a n y T y p e   z : R e f = " i 3 6 4 8 " / > < d 2 : a n y T y p e   z : R e f = " i 3 6 5 1 " / > < d 2 : a n y T y p e   z : R e f = " i 3 6 5 4 " / > < d 2 : a n y T y p e   z : R e f = " i 3 6 5 7 " / > < d 2 : a n y T y p e   z : R e f = " i 3 6 6 0 " / > < / d 1 p 1 : _ e l e m e n t s > < / d 2 : V a l u e > < / d 2 : K e y V a l u e O f a n y T y p e C o m p o n e n t C o l l e c t i o n O f a n y T y p e g W H h t R N j > < / d 1 p 1 : _ c o n t e x t C o l l e c t i o n s > < / d 1 p 1 : _ p r o p e r t i e s > < d 1 p 1 : C o n t a i n e r   z : R e f = " i 3 1 8 2 " / > < d 1 p 1 : _ l a b e l s > < d 2 : K e y V a l u e O f s t r i n g a n y T y p e > < d 2 : K e y > L a b e l < / d 2 : K e y > < d 2 : V a l u e   z : I d = " i 3 6 6 5 "   i : t y p e = " d 1 p 1 : L a b e l " > < d 1 p 1 : P a r e n t   z : R e f = " i 3 6 4 3 " / > < d 1 p 1 : U U I D > a 2 a 4 2 3 f 0 - b 1 d f - 4 4 1 b - b 0 a d - 5 b d 4 c 3 6 9 2 6 b 3 < / 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2 7 4 2 " / > < / d 2 : a n y T y p e > < d 2 : a n y T y p e   z : I d = " i 3 6 6 6 "   i : t y p e = " d 1 p 1 : T a b l e D e f i n i t i o n " > < d 1 p 1 : P a r e n t   z : R e f = " i 1 4 " / > < d 1 p 1 : U U I D > e c c 1 6 5 0 3 - 5 d a 0 - 4 d f a - b 5 f 3 - 8 a 1 d 8 e 8 b 9 a d 5 < / d 1 p 1 : U U I D > < d 1 p 1 : _ p r o p e r t i e s   z : I d = " i 3 6 6 7 "   i : t y p e = " d 1 p 1 : M D M P r o p e r t i e s " > < d 1 p 1 : P a r e n t   z : R e f = " i 3 6 6 6 " / > < d 1 p 1 : U U I D > 2 2 6 a 0 c b 0 - b 1 6 6 - 4 f 4 3 - b 3 b a - 9 2 7 7 e 8 e 8 9 7 8 c < / d 1 p 1 : U U I D > < d 1 p 1 : _ e l e m e n t s > < d 2 : a n y T y p e   z : I d = " i 3 6 6 8 "   i : t y p e = " d 1 p 1 : M D M P r o p e r t y " > < d 1 p 1 : N a m e > F i l e N a m e < / d 1 p 1 : N a m e > < d 1 p 1 : P a r e n t   z : R e f = " i 3 6 6 6 " / > < d 1 p 1 : U U I D > 1 0 e c f 9 3 3 - 6 2 6 d - 4 a d 3 - b f a 2 - 2 c f c 0 a 6 b 7 d e 5 < / d 1 p 1 : U U I D > < d 1 p 1 : _ p r o p e r t i e s   z : I d = " i 3 6 6 9 "   i : t y p e = " d 1 p 1 : M D M P r o p e r t i e s " > < d 1 p 1 : P a r e n t   z : R e f = " i 3 6 6 8 " / > < d 1 p 1 : U U I D > 9 0 6 8 2 d 3 a - f d 7 3 - 4 7 3 7 - b d 7 b - 7 b 4 5 a 6 f b d 4 0 5 < / d 1 p 1 : U U I D > < d 1 p 1 : _ e l e m e n t s / > < d 1 p 1 : _ c o n t e x t C o l l e c t i o n s > < d 2 : K e y V a l u e O f a n y T y p e C o m p o n e n t C o l l e c t i o n O f a n y T y p e g W H h t R N j > < d 2 : K e y   z : R e f = " i 1 8 " / > < d 2 : V a l u e   z : I d = " i 3 6 7 0 " > < d 1 p 1 : U U I D > 9 9 0 0 5 3 5 a - d b a 3 - 4 1 6 1 - b 0 7 4 - 5 9 4 6 2 1 5 2 1 1 8 a < / d 1 p 1 : U U I D > < d 1 p 1 : _ e l e m e n t s / > < / d 2 : V a l u e > < / d 2 : K e y V a l u e O f a n y T y p e C o m p o n e n t C o l l e c t i o n O f a n y T y p e g W H h t R N j > < / d 1 p 1 : _ c o n t e x t C o l l e c t i o n s > < / d 1 p 1 : _ p r o p e r t i e s > < d 1 p 1 : C o n t a i n e r   z : R e f = " i 3 6 6 7 " / > < d 1 p 1 : V a l u e   i : t y p e = " d 1 : s t r i n g " > \ \ O p i n i o n w a y \ p r o j e t s \ B \ B o u y g u e s   I m m o b i l i e r \ B J 1 5 9 2 0   -   P r � - t e s t   A f f i c h a g e \ 5 -   T r a i t e m e n t \ B J 1 5 9 2 0   -   P r �   t e s t   A f f i c h a g e   -   T C ( 2 ) . x l s x < / d 1 p 1 : V a l u e > < / d 2 : a n y T y p e > < d 2 : a n y T y p e   z : I d = " i 3 6 7 1 "   i : t y p e = " d 1 p 1 : M D M P r o p e r t y " > < d 1 p 1 : N a m e > W o r k s h e e t < / d 1 p 1 : N a m e > < d 1 p 1 : P a r e n t   z : R e f = " i 3 6 6 6 " / > < d 1 p 1 : U U I D > c 8 e 5 e d 0 0 - f c b 9 - 4 4 0 e - 8 f b 1 - 5 0 c 0 3 c 7 0 4 d a 9 < / d 1 p 1 : U U I D > < d 1 p 1 : _ p r o p e r t i e s   z : I d = " i 3 6 7 2 "   i : t y p e = " d 1 p 1 : M D M P r o p e r t i e s " > < d 1 p 1 : P a r e n t   z : R e f = " i 3 6 7 1 " / > < d 1 p 1 : U U I D > b d 0 c 5 6 5 b - 1 c b 6 - 4 a 2 e - b 8 6 c - 9 c f 5 7 8 c 6 0 6 0 c < / d 1 p 1 : U U I D > < d 1 p 1 : _ e l e m e n t s / > < d 1 p 1 : _ c o n t e x t C o l l e c t i o n s > < d 2 : K e y V a l u e O f a n y T y p e C o m p o n e n t C o l l e c t i o n O f a n y T y p e g W H h t R N j > < d 2 : K e y   z : R e f = " i 1 8 " / > < d 2 : V a l u e   z : I d = " i 3 6 7 3 " > < d 1 p 1 : U U I D > 1 9 6 0 4 f d 4 - 4 d 0 a - 4 d 2 c - b 8 d 0 - 7 f 7 5 d e 9 b f d 0 9 < / d 1 p 1 : U U I D > < d 1 p 1 : _ e l e m e n t s / > < / d 2 : V a l u e > < / d 2 : K e y V a l u e O f a n y T y p e C o m p o n e n t C o l l e c t i o n O f a n y T y p e g W H h t R N j > < / d 1 p 1 : _ c o n t e x t C o l l e c t i o n s > < / d 1 p 1 : _ p r o p e r t i e s > < d 1 p 1 : C o n t a i n e r   z : R e f = " i 3 6 6 7 " / > < d 1 p 1 : V a l u e   i : t y p e = " d 1 : s t r i n g " > T 1 < / d 1 p 1 : V a l u e > < / d 2 : a n y T y p e > < d 2 : a n y T y p e   z : I d = " i 3 6 7 4 "   i : t y p e = " d 1 p 1 : M D M P r o p e r t y " > < d 1 p 1 : N a m e > D i v i d e P e r c e n t s < / d 1 p 1 : N a m e > < d 1 p 1 : P a r e n t   z : R e f = " i 3 6 6 6 " / > < d 1 p 1 : U U I D > 3 d 7 c 0 c 3 c - 5 f a 3 - 4 7 1 7 - 9 0 9 6 - a 7 7 1 e 7 5 3 a 2 a 5 < / d 1 p 1 : U U I D > < d 1 p 1 : _ p r o p e r t i e s   z : I d = " i 3 6 7 5 "   i : t y p e = " d 1 p 1 : M D M P r o p e r t i e s " > < d 1 p 1 : P a r e n t   z : R e f = " i 3 6 7 4 " / > < d 1 p 1 : U U I D > a 3 a 8 9 5 d b - 2 f 6 9 - 4 6 0 3 - 8 b b 1 - e 2 b c 2 7 a 1 5 7 b 8 < / d 1 p 1 : U U I D > < d 1 p 1 : _ e l e m e n t s / > < d 1 p 1 : _ c o n t e x t C o l l e c t i o n s > < d 2 : K e y V a l u e O f a n y T y p e C o m p o n e n t C o l l e c t i o n O f a n y T y p e g W H h t R N j > < d 2 : K e y   z : R e f = " i 1 8 " / > < d 2 : V a l u e   z : I d = " i 3 6 7 6 " > < d 1 p 1 : U U I D > d f 0 2 f 0 8 d - 6 9 2 8 - 4 9 b 9 - 8 d f 2 - b 4 7 c 5 c 2 6 e 2 d 5 < / d 1 p 1 : U U I D > < d 1 p 1 : _ e l e m e n t s / > < / d 2 : V a l u e > < / d 2 : K e y V a l u e O f a n y T y p e C o m p o n e n t C o l l e c t i o n O f a n y T y p e g W H h t R N j > < / d 1 p 1 : _ c o n t e x t C o l l e c t i o n s > < / d 1 p 1 : _ p r o p e r t i e s > < d 1 p 1 : C o n t a i n e r   z : R e f = " i 3 6 6 7 " / > < d 1 p 1 : V a l u e   i : t y p e = " d 1 : b o o l e a n " > f a l s e < / d 1 p 1 : V a l u e > < / d 2 : a n y T y p e > < d 2 : a n y T y p e   z : I d = " i 3 6 7 7 "   i : t y p e = " d 1 p 1 : M D M P r o p e r t y " > < d 1 p 1 : N a m e > T a b l e B a s e < / d 1 p 1 : N a m e > < d 1 p 1 : P a r e n t   z : R e f = " i 3 6 6 6 " / > < d 1 p 1 : U U I D > e d 1 2 4 b 3 c - d c b 0 - 4 4 1 e - b 3 4 e - 7 2 e c c 1 a 6 c 4 9 9 < / d 1 p 1 : U U I D > < d 1 p 1 : _ p r o p e r t i e s   z : I d = " i 3 6 7 8 "   i : t y p e = " d 1 p 1 : M D M P r o p e r t i e s " > < d 1 p 1 : P a r e n t   z : R e f = " i 3 6 7 7 " / > < d 1 p 1 : U U I D > b b f 5 1 7 a 3 - d 7 b 5 - 4 0 3 4 - a 3 1 2 - 9 0 f 3 9 f 8 f 6 a f 4 < / d 1 p 1 : U U I D > < d 1 p 1 : _ e l e m e n t s / > < d 1 p 1 : _ c o n t e x t C o l l e c t i o n s > < d 2 : K e y V a l u e O f a n y T y p e C o m p o n e n t C o l l e c t i o n O f a n y T y p e g W H h t R N j > < d 2 : K e y   z : R e f = " i 1 8 " / > < d 2 : V a l u e   z : I d = " i 3 6 7 9 " > < d 1 p 1 : U U I D > f 8 a 7 5 4 8 d - e 2 0 e - 4 0 6 a - a 2 9 f - 3 1 1 a c f 6 b 3 f 5 2 < / d 1 p 1 : U U I D > < d 1 p 1 : _ e l e m e n t s / > < / d 2 : V a l u e > < / d 2 : K e y V a l u e O f a n y T y p e C o m p o n e n t C o l l e c t i o n O f a n y T y p e g W H h t R N j > < / d 1 p 1 : _ c o n t e x t C o l l e c t i o n s > < / d 1 p 1 : _ p r o p e r t i e s > < d 1 p 1 : C o n t a i n e r   z : R e f = " i 3 6 6 7 " / > < d 1 p 1 : V a l u e   i : t y p e = " d 1 : i n t " > 0 < / d 1 p 1 : V a l u e > < / d 2 : a n y T y p e > < d 2 : a n y T y p e   z : I d = " i 3 6 8 0 "   i : t y p e = " d 1 p 1 : M D M P r o p e r t y " > < d 1 p 1 : N a m e > S o u r c e T y p e < / d 1 p 1 : N a m e > < d 1 p 1 : P a r e n t   z : R e f = " i 3 6 6 6 " / > < d 1 p 1 : U U I D > 5 3 4 c f e 0 5 - 0 0 a e - 4 2 b f - 9 e 1 b - f a f 8 4 7 d f 4 3 1 a < / d 1 p 1 : U U I D > < d 1 p 1 : _ p r o p e r t i e s   z : I d = " i 3 6 8 1 "   i : t y p e = " d 1 p 1 : M D M P r o p e r t i e s " > < d 1 p 1 : P a r e n t   z : R e f = " i 3 6 8 0 " / > < d 1 p 1 : U U I D > 3 8 5 0 6 9 3 6 - 3 c 8 3 - 4 a d c - a 0 e 1 - 3 d 0 2 6 b 6 b 4 a f e < / d 1 p 1 : U U I D > < d 1 p 1 : _ e l e m e n t s / > < d 1 p 1 : _ c o n t e x t C o l l e c t i o n s > < d 2 : K e y V a l u e O f a n y T y p e C o m p o n e n t C o l l e c t i o n O f a n y T y p e g W H h t R N j > < d 2 : K e y   z : R e f = " i 1 8 " / > < d 2 : V a l u e   z : I d = " i 3 6 8 2 " > < d 1 p 1 : U U I D > 6 e 1 b 2 6 4 4 - d 2 7 5 - 4 6 0 2 - 8 f 6 5 - d 7 e 7 b 7 7 e 7 e 5 7 < / d 1 p 1 : U U I D > < d 1 p 1 : _ e l e m e n t s / > < / d 2 : V a l u e > < / d 2 : K e y V a l u e O f a n y T y p e C o m p o n e n t C o l l e c t i o n O f a n y T y p e g W H h t R N j > < / d 1 p 1 : _ c o n t e x t C o l l e c t i o n s > < / d 1 p 1 : _ p r o p e r t i e s > < d 1 p 1 : C o n t a i n e r   z : R e f = " i 3 6 6 7 " / > < d 1 p 1 : V a l u e   i : t y p e = " d 1 : s t r i n g " > O W < / d 1 p 1 : V a l u e > < / d 2 : a n y T y p e > < d 2 : a n y T y p e   z : I d = " i 3 6 8 3 "   i : t y p e = " d 1 p 1 : M D M P r o p e r t y " > < d 1 p 1 : N a m e > T a b l e I d < / d 1 p 1 : N a m e > < d 1 p 1 : P a r e n t   z : R e f = " i 3 6 6 6 " / > < d 1 p 1 : U U I D > 4 0 1 c 9 7 2 e - 7 0 4 4 - 4 d 5 5 - b 6 d b - e 0 2 f 9 a a d f 2 4 a < / d 1 p 1 : U U I D > < d 1 p 1 : _ p r o p e r t i e s   z : I d = " i 3 6 8 4 "   i : t y p e = " d 1 p 1 : M D M P r o p e r t i e s " > < d 1 p 1 : P a r e n t   z : R e f = " i 3 6 8 3 " / > < d 1 p 1 : U U I D > d e e 5 4 0 7 8 - 5 6 5 0 - 4 0 a 1 - 9 1 3 e - 4 d b 3 1 b 3 3 7 5 d 6 < / d 1 p 1 : U U I D > < d 1 p 1 : _ e l e m e n t s > < d 2 : a n y T y p e   z : I d = " i 3 6 8 5 "   i : t y p e = " d 1 p 1 : M D M P r o p e r t y " > < d 1 p 1 : N a m e > M o d i f i e d P r o p e r t i e s < / d 1 p 1 : N a m e > < d 1 p 1 : P a r e n t   z : R e f = " i 3 6 8 3 " / > < d 1 p 1 : U U I D > 4 5 5 c 8 6 e 3 - 5 8 3 a - 4 8 1 4 - 8 c f 3 - 1 b 9 b e 2 b 1 1 b 5 1 < / d 1 p 1 : U U I D > < d 1 p 1 : C o n t a i n e r   z : R e f = " i 3 6 8 4 " / > < 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6 8 6 " > < d 1 p 1 : U U I D > 6 8 4 9 3 8 2 6 - e e 0 e - 4 f f 9 - 8 f 9 e - b 2 9 0 6 7 2 9 1 3 d b < / d 1 p 1 : U U I D > < d 1 p 1 : _ e l e m e n t s > < d 2 : a n y T y p e   z : R e f = " i 3 6 8 5 " / > < / d 1 p 1 : _ e l e m e n t s > < / d 2 : V a l u e > < / d 2 : K e y V a l u e O f a n y T y p e C o m p o n e n t C o l l e c t i o n O f a n y T y p e g W H h t R N j > < / d 1 p 1 : _ c o n t e x t C o l l e c t i o n s > < / d 1 p 1 : _ p r o p e r t i e s > < d 1 p 1 : C o n t a i n e r   z : R e f = " i 3 6 6 7 " / > < d 1 p 1 : V a l u e   i : t y p e = " d 1 : s t r i n g " > _ 0 9 4 7 d 5 9 7 _ 4 6 7 6 _ 4 f 5 2 _ b 4 a 9 _ a 8 4 c 2 1 e 0 a 5 0 f < / d 1 p 1 : V a l u e > < / d 2 : a n y T y p e > < / d 1 p 1 : _ e l e m e n t s > < d 1 p 1 : _ c o n t e x t C o l l e c t i o n s > < d 2 : K e y V a l u e O f a n y T y p e C o m p o n e n t C o l l e c t i o n O f a n y T y p e g W H h t R N j > < d 2 : K e y   z : R e f = " i 1 8 " / > < d 2 : V a l u e   z : I d = " i 3 6 8 7 " > < d 1 p 1 : U U I D > d f 8 d 1 8 8 f - e e 6 4 - 4 8 c 7 - a 7 2 6 - 5 c 4 a f 7 6 e 9 f f 4 < / d 1 p 1 : U U I D > < d 1 p 1 : _ e l e m e n t s > < d 2 : a n y T y p e   z : R e f = " i 3 6 6 8 " / > < d 2 : a n y T y p e   z : R e f = " i 3 6 7 1 " / > < d 2 : a n y T y p e   z : R e f = " i 3 6 7 4 " / > < d 2 : a n y T y p e   z : R e f = " i 3 6 7 7 " / > < d 2 : a n y T y p e   z : R e f = " i 3 6 8 0 " / > < d 2 : a n y T y p e   z : R e f = " i 3 6 8 3 " / > < / d 1 p 1 : _ e l e m e n t s > < / d 2 : V a l u e > < / d 2 : K e y V a l u e O f a n y T y p e C o m p o n e n t C o l l e c t i o n O f a n y T y p e g W H h t R N j > < / d 1 p 1 : _ c o n t e x t C o l l e c t i o n s > < / d 1 p 1 : _ p r o p e r t i e s > < d 1 p 1 : C o n t a i n e r   z : R e f = " i 3 1 8 2 " / > < d 1 p 1 : _ l a b e l s > < d 2 : K e y V a l u e O f s t r i n g a n y T y p e > < d 2 : K e y > L a b e l < / d 2 : K e y > < d 2 : V a l u e   z : I d = " i 3 6 8 8 "   i : t y p e = " d 1 p 1 : L a b e l " > < d 1 p 1 : P a r e n t   z : R e f = " i 3 6 6 6 " / > < d 1 p 1 : U U I D > 0 7 b 1 2 5 3 5 - f 3 8 9 - 4 d 6 4 - 9 8 1 0 - b f 7 b f 7 f 7 b 8 5 a < / 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2 7 9 0 " / > < / d 2 : a n y T y p e > < d 2 : a n y T y p e   z : I d = " i 3 6 8 9 "   i : t y p e = " d 1 p 1 : T a b l e D e f i n i t i o n " > < d 1 p 1 : P a r e n t   z : R e f = " i 1 4 " / > < d 1 p 1 : U U I D > e b f 9 d d 5 7 - a b 7 e - 4 a 8 9 - 8 7 6 d - c 1 9 8 7 a c 1 7 4 8 e < / d 1 p 1 : U U I D > < d 1 p 1 : _ p r o p e r t i e s   z : I d = " i 3 6 9 0 "   i : t y p e = " d 1 p 1 : M D M P r o p e r t i e s " > < d 1 p 1 : P a r e n t   z : R e f = " i 3 6 8 9 " / > < d 1 p 1 : U U I D > 0 2 0 6 c 9 e e - 6 f 8 0 - 4 a 9 e - 9 1 1 b - c 8 3 9 6 d 4 2 2 e 1 4 < / d 1 p 1 : U U I D > < d 1 p 1 : _ e l e m e n t s > < d 2 : a n y T y p e   z : I d = " i 3 6 9 1 "   i : t y p e = " d 1 p 1 : M D M P r o p e r t y " > < d 1 p 1 : N a m e > F i l e N a m e < / d 1 p 1 : N a m e > < d 1 p 1 : P a r e n t   z : R e f = " i 3 6 8 9 " / > < d 1 p 1 : U U I D > 9 f c c 5 b 8 9 - 3 6 d 9 - 4 6 a 9 - a 4 c d - 4 d f a 9 e 3 3 2 1 3 f < / d 1 p 1 : U U I D > < d 1 p 1 : _ p r o p e r t i e s   z : I d = " i 3 6 9 2 "   i : t y p e = " d 1 p 1 : M D M P r o p e r t i e s " > < d 1 p 1 : P a r e n t   z : R e f = " i 3 6 9 1 " / > < d 1 p 1 : U U I D > 8 5 4 1 2 8 d 6 - 7 0 9 1 - 4 5 2 8 - a f 6 a - 0 c 2 1 d e a 2 0 7 6 e < / d 1 p 1 : U U I D > < d 1 p 1 : _ e l e m e n t s / > < d 1 p 1 : _ c o n t e x t C o l l e c t i o n s > < d 2 : K e y V a l u e O f a n y T y p e C o m p o n e n t C o l l e c t i o n O f a n y T y p e g W H h t R N j > < d 2 : K e y   z : R e f = " i 1 8 " / > < d 2 : V a l u e   z : I d = " i 3 6 9 3 " > < d 1 p 1 : U U I D > 0 f 7 3 3 e c 0 - 3 6 a 7 - 4 d a e - 9 7 8 6 - 4 2 c a e 2 d f 6 5 4 8 < / d 1 p 1 : U U I D > < d 1 p 1 : _ e l e m e n t s / > < / d 2 : V a l u e > < / d 2 : K e y V a l u e O f a n y T y p e C o m p o n e n t C o l l e c t i o n O f a n y T y p e g W H h t R N j > < / d 1 p 1 : _ c o n t e x t C o l l e c t i o n s > < / d 1 p 1 : _ p r o p e r t i e s > < d 1 p 1 : C o n t a i n e r   z : R e f = " i 3 6 9 0 " / > < d 1 p 1 : V a l u e   i : t y p e = " d 1 : s t r i n g " > \ \ O p i n i o n w a y \ p r o j e t s \ B \ B o u y g u e s   I m m o b i l i e r \ B J 1 5 9 2 0   -   P r � - t e s t   A f f i c h a g e \ 5 -   T r a i t e m e n t \ B J 1 5 9 2 0   -   P r �   t e s t   A f f i c h a g e   -   T C ( 2 ) . x l s x < / d 1 p 1 : V a l u e > < / d 2 : a n y T y p e > < d 2 : a n y T y p e   z : I d = " i 3 6 9 4 "   i : t y p e = " d 1 p 1 : M D M P r o p e r t y " > < d 1 p 1 : N a m e > W o r k s h e e t < / d 1 p 1 : N a m e > < d 1 p 1 : P a r e n t   z : R e f = " i 3 6 8 9 " / > < d 1 p 1 : U U I D > 6 b e c a 8 0 c - 3 4 d d - 4 b f 5 - a 9 e d - 6 8 5 6 3 1 4 8 1 4 9 3 < / d 1 p 1 : U U I D > < d 1 p 1 : _ p r o p e r t i e s   z : I d = " i 3 6 9 5 "   i : t y p e = " d 1 p 1 : M D M P r o p e r t i e s " > < d 1 p 1 : P a r e n t   z : R e f = " i 3 6 9 4 " / > < d 1 p 1 : U U I D > 9 a c 1 f a 1 c - 9 5 e a - 4 3 9 b - 9 2 4 2 - d 9 9 c c 1 5 b f 0 e c < / d 1 p 1 : U U I D > < d 1 p 1 : _ e l e m e n t s / > < d 1 p 1 : _ c o n t e x t C o l l e c t i o n s > < d 2 : K e y V a l u e O f a n y T y p e C o m p o n e n t C o l l e c t i o n O f a n y T y p e g W H h t R N j > < d 2 : K e y   z : R e f = " i 1 8 " / > < d 2 : V a l u e   z : I d = " i 3 6 9 6 " > < d 1 p 1 : U U I D > e 7 e c 9 e f 2 - c 3 a c - 4 c 1 a - 9 1 d 7 - 7 6 d b 8 c 2 9 a 0 5 0 < / d 1 p 1 : U U I D > < d 1 p 1 : _ e l e m e n t s / > < / d 2 : V a l u e > < / d 2 : K e y V a l u e O f a n y T y p e C o m p o n e n t C o l l e c t i o n O f a n y T y p e g W H h t R N j > < / d 1 p 1 : _ c o n t e x t C o l l e c t i o n s > < / d 1 p 1 : _ p r o p e r t i e s > < d 1 p 1 : C o n t a i n e r   z : R e f = " i 3 6 9 0 " / > < d 1 p 1 : V a l u e   i : t y p e = " d 1 : s t r i n g " > T 1 < / d 1 p 1 : V a l u e > < / d 2 : a n y T y p e > < d 2 : a n y T y p e   z : I d = " i 3 6 9 7 "   i : t y p e = " d 1 p 1 : M D M P r o p e r t y " > < d 1 p 1 : N a m e > D i v i d e P e r c e n t s < / d 1 p 1 : N a m e > < d 1 p 1 : P a r e n t   z : R e f = " i 3 6 8 9 " / > < d 1 p 1 : U U I D > 2 c 6 0 9 c a f - f 6 1 a - 4 8 4 2 - 9 9 f 4 - a 9 6 6 2 6 a 7 4 c 4 4 < / d 1 p 1 : U U I D > < d 1 p 1 : _ p r o p e r t i e s   z : I d = " i 3 6 9 8 "   i : t y p e = " d 1 p 1 : M D M P r o p e r t i e s " > < d 1 p 1 : P a r e n t   z : R e f = " i 3 6 9 7 " / > < d 1 p 1 : U U I D > a 6 b e f e 6 d - 3 9 d 1 - 4 c a d - b 8 b 5 - 8 c f 8 b a c f a 3 8 e < / d 1 p 1 : U U I D > < d 1 p 1 : _ e l e m e n t s / > < d 1 p 1 : _ c o n t e x t C o l l e c t i o n s > < d 2 : K e y V a l u e O f a n y T y p e C o m p o n e n t C o l l e c t i o n O f a n y T y p e g W H h t R N j > < d 2 : K e y   z : R e f = " i 1 8 " / > < d 2 : V a l u e   z : I d = " i 3 6 9 9 " > < d 1 p 1 : U U I D > b 4 5 5 4 b 4 7 - 2 6 c e - 4 1 6 4 - 8 9 7 4 - 1 b 6 9 7 a 6 f 0 b a 4 < / d 1 p 1 : U U I D > < d 1 p 1 : _ e l e m e n t s / > < / d 2 : V a l u e > < / d 2 : K e y V a l u e O f a n y T y p e C o m p o n e n t C o l l e c t i o n O f a n y T y p e g W H h t R N j > < / d 1 p 1 : _ c o n t e x t C o l l e c t i o n s > < / d 1 p 1 : _ p r o p e r t i e s > < d 1 p 1 : C o n t a i n e r   z : R e f = " i 3 6 9 0 " / > < d 1 p 1 : V a l u e   i : t y p e = " d 1 : b o o l e a n " > f a l s e < / d 1 p 1 : V a l u e > < / d 2 : a n y T y p e > < d 2 : a n y T y p e   z : I d = " i 3 7 0 0 "   i : t y p e = " d 1 p 1 : M D M P r o p e r t y " > < d 1 p 1 : N a m e > T a b l e B a s e < / d 1 p 1 : N a m e > < d 1 p 1 : P a r e n t   z : R e f = " i 3 6 8 9 " / > < d 1 p 1 : U U I D > d 7 b 1 d c c 9 - 8 8 f 4 - 4 8 7 e - 9 8 1 2 - 6 6 f 6 3 4 4 6 9 a d 0 < / d 1 p 1 : U U I D > < d 1 p 1 : _ p r o p e r t i e s   z : I d = " i 3 7 0 1 "   i : t y p e = " d 1 p 1 : M D M P r o p e r t i e s " > < d 1 p 1 : P a r e n t   z : R e f = " i 3 7 0 0 " / > < d 1 p 1 : U U I D > 9 7 1 8 4 0 a 7 - 7 8 a b - 4 0 3 8 - b 5 d 8 - 1 3 1 e 4 b 1 0 f e 2 b < / d 1 p 1 : U U I D > < d 1 p 1 : _ e l e m e n t s / > < d 1 p 1 : _ c o n t e x t C o l l e c t i o n s > < d 2 : K e y V a l u e O f a n y T y p e C o m p o n e n t C o l l e c t i o n O f a n y T y p e g W H h t R N j > < d 2 : K e y   z : R e f = " i 1 8 " / > < d 2 : V a l u e   z : I d = " i 3 7 0 2 " > < d 1 p 1 : U U I D > 0 4 e c 6 4 7 1 - 1 8 4 7 - 4 d 2 3 - 8 2 4 f - 9 4 2 1 5 7 8 c f c 5 7 < / d 1 p 1 : U U I D > < d 1 p 1 : _ e l e m e n t s / > < / d 2 : V a l u e > < / d 2 : K e y V a l u e O f a n y T y p e C o m p o n e n t C o l l e c t i o n O f a n y T y p e g W H h t R N j > < / d 1 p 1 : _ c o n t e x t C o l l e c t i o n s > < / d 1 p 1 : _ p r o p e r t i e s > < d 1 p 1 : C o n t a i n e r   z : R e f = " i 3 6 9 0 " / > < d 1 p 1 : V a l u e   i : t y p e = " d 1 : i n t " > 0 < / d 1 p 1 : V a l u e > < / d 2 : a n y T y p e > < d 2 : a n y T y p e   z : I d = " i 3 7 0 3 "   i : t y p e = " d 1 p 1 : M D M P r o p e r t y " > < d 1 p 1 : N a m e > S o u r c e T y p e < / d 1 p 1 : N a m e > < d 1 p 1 : P a r e n t   z : R e f = " i 3 6 8 9 " / > < d 1 p 1 : U U I D > f 4 7 6 0 0 4 f - 0 9 2 2 - 4 4 0 7 - 8 e 0 2 - 2 a 8 3 2 b f 7 3 8 e 8 < / d 1 p 1 : U U I D > < d 1 p 1 : _ p r o p e r t i e s   z : I d = " i 3 7 0 4 "   i : t y p e = " d 1 p 1 : M D M P r o p e r t i e s " > < d 1 p 1 : P a r e n t   z : R e f = " i 3 7 0 3 " / > < d 1 p 1 : U U I D > 9 7 a 3 2 c 8 5 - 1 7 2 9 - 4 e 6 e - 8 0 1 2 - 3 7 d e 0 8 6 a 5 6 1 3 < / d 1 p 1 : U U I D > < d 1 p 1 : _ e l e m e n t s / > < d 1 p 1 : _ c o n t e x t C o l l e c t i o n s > < d 2 : K e y V a l u e O f a n y T y p e C o m p o n e n t C o l l e c t i o n O f a n y T y p e g W H h t R N j > < d 2 : K e y   z : R e f = " i 1 8 " / > < d 2 : V a l u e   z : I d = " i 3 7 0 5 " > < d 1 p 1 : U U I D > 7 d d 0 4 1 3 5 - b f 5 8 - 4 8 6 3 - b f b 3 - 6 5 a f c a 5 4 f b b 5 < / d 1 p 1 : U U I D > < d 1 p 1 : _ e l e m e n t s / > < / d 2 : V a l u e > < / d 2 : K e y V a l u e O f a n y T y p e C o m p o n e n t C o l l e c t i o n O f a n y T y p e g W H h t R N j > < / d 1 p 1 : _ c o n t e x t C o l l e c t i o n s > < / d 1 p 1 : _ p r o p e r t i e s > < d 1 p 1 : C o n t a i n e r   z : R e f = " i 3 6 9 0 " / > < d 1 p 1 : V a l u e   i : t y p e = " d 1 : s t r i n g " > O W < / d 1 p 1 : V a l u e > < / d 2 : a n y T y p e > < d 2 : a n y T y p e   z : I d = " i 3 7 0 6 "   i : t y p e = " d 1 p 1 : M D M P r o p e r t y " > < d 1 p 1 : N a m e > T a b l e I d < / d 1 p 1 : N a m e > < d 1 p 1 : P a r e n t   z : R e f = " i 3 6 8 9 " / > < d 1 p 1 : U U I D > 8 8 8 b 5 9 c 3 - b 0 0 9 - 4 5 e f - a 9 d 2 - d 0 8 3 5 e 5 7 9 c 7 d < / d 1 p 1 : U U I D > < d 1 p 1 : _ p r o p e r t i e s   z : I d = " i 3 7 0 7 "   i : t y p e = " d 1 p 1 : M D M P r o p e r t i e s " > < d 1 p 1 : P a r e n t   z : R e f = " i 3 7 0 6 " / > < d 1 p 1 : U U I D > f 5 0 c b 5 c 2 - 4 6 3 1 - 4 7 e c - 8 0 f 6 - 3 9 9 5 e f b d a 6 b a < / d 1 p 1 : U U I D > < d 1 p 1 : _ e l e m e n t s > < d 2 : a n y T y p e   z : I d = " i 3 7 0 8 "   i : t y p e = " d 1 p 1 : M D M P r o p e r t y " > < d 1 p 1 : N a m e > M o d i f i e d P r o p e r t i e s < / d 1 p 1 : N a m e > < d 1 p 1 : P a r e n t   z : R e f = " i 3 7 0 6 " / > < d 1 p 1 : U U I D > a 2 b 4 3 d 2 7 - 3 0 f 3 - 4 d 5 7 - 9 e d b - 4 e e 0 8 a 9 5 b c 4 2 < / d 1 p 1 : U U I D > < d 1 p 1 : C o n t a i n e r   z : R e f = " i 3 7 0 7 " / > < 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7 0 9 " > < d 1 p 1 : U U I D > e a a b 1 2 2 e - 3 4 0 1 - 4 d 5 a - 9 2 9 b - d 1 7 a c 9 6 1 9 c 3 1 < / d 1 p 1 : U U I D > < d 1 p 1 : _ e l e m e n t s > < d 2 : a n y T y p e   z : R e f = " i 3 7 0 8 " / > < / d 1 p 1 : _ e l e m e n t s > < / d 2 : V a l u e > < / d 2 : K e y V a l u e O f a n y T y p e C o m p o n e n t C o l l e c t i o n O f a n y T y p e g W H h t R N j > < / d 1 p 1 : _ c o n t e x t C o l l e c t i o n s > < / d 1 p 1 : _ p r o p e r t i e s > < d 1 p 1 : C o n t a i n e r   z : R e f = " i 3 6 9 0 " / > < d 1 p 1 : V a l u e   i : t y p e = " d 1 : s t r i n g " > _ f d c 7 a a e 0 _ a 2 2 d _ 4 4 5 e _ 8 f e d _ f 9 0 8 1 2 f b e 1 1 f < / d 1 p 1 : V a l u e > < / d 2 : a n y T y p e > < / d 1 p 1 : _ e l e m e n t s > < d 1 p 1 : _ c o n t e x t C o l l e c t i o n s > < d 2 : K e y V a l u e O f a n y T y p e C o m p o n e n t C o l l e c t i o n O f a n y T y p e g W H h t R N j > < d 2 : K e y   z : R e f = " i 1 8 " / > < d 2 : V a l u e   z : I d = " i 3 7 1 0 " > < d 1 p 1 : U U I D > c 5 f 9 e 5 d 4 - 4 8 5 3 - 4 4 6 1 - a c c c - 6 0 d 8 3 b f e 1 2 3 8 < / d 1 p 1 : U U I D > < d 1 p 1 : _ e l e m e n t s > < d 2 : a n y T y p e   z : R e f = " i 3 6 9 1 " / > < d 2 : a n y T y p e   z : R e f = " i 3 6 9 4 " / > < d 2 : a n y T y p e   z : R e f = " i 3 6 9 7 " / > < d 2 : a n y T y p e   z : R e f = " i 3 7 0 0 " / > < d 2 : a n y T y p e   z : R e f = " i 3 7 0 3 " / > < d 2 : a n y T y p e   z : R e f = " i 3 7 0 6 " / > < / d 1 p 1 : _ e l e m e n t s > < / d 2 : V a l u e > < / d 2 : K e y V a l u e O f a n y T y p e C o m p o n e n t C o l l e c t i o n O f a n y T y p e g W H h t R N j > < / d 1 p 1 : _ c o n t e x t C o l l e c t i o n s > < / d 1 p 1 : _ p r o p e r t i e s > < d 1 p 1 : C o n t a i n e r   z : R e f = " i 3 1 8 2 " / > < d 1 p 1 : _ l a b e l s > < d 2 : K e y V a l u e O f s t r i n g a n y T y p e > < d 2 : K e y > L a b e l < / d 2 : K e y > < d 2 : V a l u e   z : I d = " i 3 7 1 1 "   i : t y p e = " d 1 p 1 : L a b e l " > < d 1 p 1 : P a r e n t   z : R e f = " i 3 6 8 9 " / > < d 1 p 1 : U U I D > f 6 8 c 9 9 b 1 - 2 5 4 1 - 4 b d c - 9 2 2 3 - 0 7 7 c e 6 b 4 3 d a a < / 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2 8 3 8 " / > < / d 2 : a n y T y p e > < d 2 : a n y T y p e   z : I d = " i 3 7 1 2 "   i : t y p e = " d 1 p 1 : T a b l e D e f i n i t i o n " > < d 1 p 1 : P a r e n t   z : R e f = " i 1 4 " / > < d 1 p 1 : U U I D > 3 5 e b 5 f 5 c - 2 a 8 f - 4 5 8 d - 8 b d 0 - 9 1 5 f e 9 1 6 6 2 3 2 < / d 1 p 1 : U U I D > < d 1 p 1 : _ p r o p e r t i e s   z : I d = " i 3 7 1 3 "   i : t y p e = " d 1 p 1 : M D M P r o p e r t i e s " > < d 1 p 1 : P a r e n t   z : R e f = " i 3 7 1 2 " / > < d 1 p 1 : U U I D > 7 4 e 2 e b b 1 - e 5 7 4 - 4 1 d 2 - a 0 2 4 - 2 e 0 2 a 3 c 2 c 1 0 8 < / d 1 p 1 : U U I D > < d 1 p 1 : _ e l e m e n t s > < d 2 : a n y T y p e   z : I d = " i 3 7 1 4 "   i : t y p e = " d 1 p 1 : M D M P r o p e r t y " > < d 1 p 1 : N a m e > F i l e N a m e < / d 1 p 1 : N a m e > < d 1 p 1 : P a r e n t   z : R e f = " i 3 7 1 2 " / > < d 1 p 1 : U U I D > 9 e a 6 5 5 e 2 - 5 d 0 f - 4 2 5 d - 9 f a 7 - 6 0 d b b 0 a 2 3 5 6 d < / d 1 p 1 : U U I D > < d 1 p 1 : _ p r o p e r t i e s   z : I d = " i 3 7 1 5 "   i : t y p e = " d 1 p 1 : M D M P r o p e r t i e s " > < d 1 p 1 : P a r e n t   z : R e f = " i 3 7 1 4 " / > < d 1 p 1 : U U I D > 7 6 1 c 8 7 b 5 - 2 7 9 1 - 4 a 9 9 - 8 9 0 6 - 7 9 7 4 4 1 1 f 3 5 3 c < / d 1 p 1 : U U I D > < d 1 p 1 : _ e l e m e n t s / > < d 1 p 1 : _ c o n t e x t C o l l e c t i o n s > < d 2 : K e y V a l u e O f a n y T y p e C o m p o n e n t C o l l e c t i o n O f a n y T y p e g W H h t R N j > < d 2 : K e y   z : R e f = " i 1 8 " / > < d 2 : V a l u e   z : I d = " i 3 7 1 6 " > < d 1 p 1 : U U I D > a 1 2 1 8 9 5 f - c 6 3 7 - 4 d b 7 - 9 0 f b - d 1 9 e 0 6 2 7 a 8 3 e < / d 1 p 1 : U U I D > < d 1 p 1 : _ e l e m e n t s / > < / d 2 : V a l u e > < / d 2 : K e y V a l u e O f a n y T y p e C o m p o n e n t C o l l e c t i o n O f a n y T y p e g W H h t R N j > < / d 1 p 1 : _ c o n t e x t C o l l e c t i o n s > < / d 1 p 1 : _ p r o p e r t i e s > < d 1 p 1 : C o n t a i n e r   z : R e f = " i 3 7 1 3 " / > < d 1 p 1 : V a l u e   i : t y p e = " d 1 : s t r i n g " > \ \ O p i n i o n w a y \ p r o j e t s \ B \ B o u y g u e s   I m m o b i l i e r \ B J 1 5 9 2 0   -   P r � - t e s t   A f f i c h a g e \ 5 -   T r a i t e m e n t \ B J 1 5 9 2 0   -   P r �   t e s t   A f f i c h a g e   -   T C ( 2 ) . x l s x < / d 1 p 1 : V a l u e > < / d 2 : a n y T y p e > < d 2 : a n y T y p e   z : I d = " i 3 7 1 7 "   i : t y p e = " d 1 p 1 : M D M P r o p e r t y " > < d 1 p 1 : N a m e > W o r k s h e e t < / d 1 p 1 : N a m e > < d 1 p 1 : P a r e n t   z : R e f = " i 3 7 1 2 " / > < d 1 p 1 : U U I D > b e 2 7 7 1 b c - 5 a 1 a - 4 7 9 a - 8 c f c - 9 c 3 7 0 e a 5 e c 7 6 < / d 1 p 1 : U U I D > < d 1 p 1 : _ p r o p e r t i e s   z : I d = " i 3 7 1 8 "   i : t y p e = " d 1 p 1 : M D M P r o p e r t i e s " > < d 1 p 1 : P a r e n t   z : R e f = " i 3 7 1 7 " / > < d 1 p 1 : U U I D > b 7 5 f 5 7 9 4 - 0 1 1 9 - 4 1 2 3 - a 5 e 0 - a 4 b 8 4 6 c 1 1 2 1 7 < / d 1 p 1 : U U I D > < d 1 p 1 : _ e l e m e n t s / > < d 1 p 1 : _ c o n t e x t C o l l e c t i o n s > < d 2 : K e y V a l u e O f a n y T y p e C o m p o n e n t C o l l e c t i o n O f a n y T y p e g W H h t R N j > < d 2 : K e y   z : R e f = " i 1 8 " / > < d 2 : V a l u e   z : I d = " i 3 7 1 9 " > < d 1 p 1 : U U I D > 7 e 4 2 5 d 6 b - 6 9 b 0 - 4 5 7 6 - 9 f 4 2 - e 2 4 c 4 8 0 9 b d 3 7 < / d 1 p 1 : U U I D > < d 1 p 1 : _ e l e m e n t s / > < / d 2 : V a l u e > < / d 2 : K e y V a l u e O f a n y T y p e C o m p o n e n t C o l l e c t i o n O f a n y T y p e g W H h t R N j > < / d 1 p 1 : _ c o n t e x t C o l l e c t i o n s > < / d 1 p 1 : _ p r o p e r t i e s > < d 1 p 1 : C o n t a i n e r   z : R e f = " i 3 7 1 3 " / > < d 1 p 1 : V a l u e   i : t y p e = " d 1 : s t r i n g " > T 1 < / d 1 p 1 : V a l u e > < / d 2 : a n y T y p e > < d 2 : a n y T y p e   z : I d = " i 3 7 2 0 "   i : t y p e = " d 1 p 1 : M D M P r o p e r t y " > < d 1 p 1 : N a m e > D i v i d e P e r c e n t s < / d 1 p 1 : N a m e > < d 1 p 1 : P a r e n t   z : R e f = " i 3 7 1 2 " / > < d 1 p 1 : U U I D > 0 a 4 1 9 0 d 8 - 5 0 7 e - 4 9 a c - b 2 5 f - a d 0 6 2 4 a 4 7 c d 0 < / d 1 p 1 : U U I D > < d 1 p 1 : _ p r o p e r t i e s   z : I d = " i 3 7 2 1 "   i : t y p e = " d 1 p 1 : M D M P r o p e r t i e s " > < d 1 p 1 : P a r e n t   z : R e f = " i 3 7 2 0 " / > < d 1 p 1 : U U I D > c b 2 4 e f 0 4 - 2 d 0 d - 4 f 7 4 - 9 f 3 f - 5 d 6 3 9 e 2 1 5 b 6 b < / d 1 p 1 : U U I D > < d 1 p 1 : _ e l e m e n t s / > < d 1 p 1 : _ c o n t e x t C o l l e c t i o n s > < d 2 : K e y V a l u e O f a n y T y p e C o m p o n e n t C o l l e c t i o n O f a n y T y p e g W H h t R N j > < d 2 : K e y   z : R e f = " i 1 8 " / > < d 2 : V a l u e   z : I d = " i 3 7 2 2 " > < d 1 p 1 : U U I D > 3 5 9 e 7 6 e 5 - d 7 6 9 - 4 d d a - b 5 8 5 - 5 b b 0 9 9 8 f 3 1 0 1 < / d 1 p 1 : U U I D > < d 1 p 1 : _ e l e m e n t s / > < / d 2 : V a l u e > < / d 2 : K e y V a l u e O f a n y T y p e C o m p o n e n t C o l l e c t i o n O f a n y T y p e g W H h t R N j > < / d 1 p 1 : _ c o n t e x t C o l l e c t i o n s > < / d 1 p 1 : _ p r o p e r t i e s > < d 1 p 1 : C o n t a i n e r   z : R e f = " i 3 7 1 3 " / > < d 1 p 1 : V a l u e   i : t y p e = " d 1 : b o o l e a n " > f a l s e < / d 1 p 1 : V a l u e > < / d 2 : a n y T y p e > < d 2 : a n y T y p e   z : I d = " i 3 7 2 3 "   i : t y p e = " d 1 p 1 : M D M P r o p e r t y " > < d 1 p 1 : N a m e > T a b l e B a s e < / d 1 p 1 : N a m e > < d 1 p 1 : P a r e n t   z : R e f = " i 3 7 1 2 " / > < d 1 p 1 : U U I D > 5 7 8 6 1 1 c e - 4 2 b d - 4 3 3 9 - b 1 f 9 - 4 0 8 c 8 2 d 7 f 0 9 b < / d 1 p 1 : U U I D > < d 1 p 1 : _ p r o p e r t i e s   z : I d = " i 3 7 2 4 "   i : t y p e = " d 1 p 1 : M D M P r o p e r t i e s " > < d 1 p 1 : P a r e n t   z : R e f = " i 3 7 2 3 " / > < d 1 p 1 : U U I D > 8 b 5 b 0 9 4 9 - 1 4 a 0 - 4 9 e 1 - a e a e - e 3 b d 0 b d 5 c 2 d 6 < / d 1 p 1 : U U I D > < d 1 p 1 : _ e l e m e n t s / > < d 1 p 1 : _ c o n t e x t C o l l e c t i o n s > < d 2 : K e y V a l u e O f a n y T y p e C o m p o n e n t C o l l e c t i o n O f a n y T y p e g W H h t R N j > < d 2 : K e y   z : R e f = " i 1 8 " / > < d 2 : V a l u e   z : I d = " i 3 7 2 5 " > < d 1 p 1 : U U I D > 2 2 a d c 1 3 c - 1 1 a 4 - 4 b 8 8 - a 6 8 2 - 8 6 6 3 4 2 4 1 1 b 8 7 < / d 1 p 1 : U U I D > < d 1 p 1 : _ e l e m e n t s / > < / d 2 : V a l u e > < / d 2 : K e y V a l u e O f a n y T y p e C o m p o n e n t C o l l e c t i o n O f a n y T y p e g W H h t R N j > < / d 1 p 1 : _ c o n t e x t C o l l e c t i o n s > < / d 1 p 1 : _ p r o p e r t i e s > < d 1 p 1 : C o n t a i n e r   z : R e f = " i 3 7 1 3 " / > < d 1 p 1 : V a l u e   i : t y p e = " d 1 : i n t " > 0 < / d 1 p 1 : V a l u e > < / d 2 : a n y T y p e > < d 2 : a n y T y p e   z : I d = " i 3 7 2 6 "   i : t y p e = " d 1 p 1 : M D M P r o p e r t y " > < d 1 p 1 : N a m e > S o u r c e T y p e < / d 1 p 1 : N a m e > < d 1 p 1 : P a r e n t   z : R e f = " i 3 7 1 2 " / > < d 1 p 1 : U U I D > 7 4 8 7 4 a 2 6 - f c 8 0 - 4 2 8 c - 9 a b e - 6 d 5 8 f b 0 d 8 8 9 e < / d 1 p 1 : U U I D > < d 1 p 1 : _ p r o p e r t i e s   z : I d = " i 3 7 2 7 "   i : t y p e = " d 1 p 1 : M D M P r o p e r t i e s " > < d 1 p 1 : P a r e n t   z : R e f = " i 3 7 2 6 " / > < d 1 p 1 : U U I D > 8 3 9 4 8 2 3 1 - 1 5 5 5 - 4 d 5 d - 8 c e f - 6 8 0 a 3 0 6 d d e 4 1 < / d 1 p 1 : U U I D > < d 1 p 1 : _ e l e m e n t s / > < d 1 p 1 : _ c o n t e x t C o l l e c t i o n s > < d 2 : K e y V a l u e O f a n y T y p e C o m p o n e n t C o l l e c t i o n O f a n y T y p e g W H h t R N j > < d 2 : K e y   z : R e f = " i 1 8 " / > < d 2 : V a l u e   z : I d = " i 3 7 2 8 " > < d 1 p 1 : U U I D > d 0 0 a 9 a 9 a - d 3 4 b - 4 f 3 a - 9 e 0 2 - 4 5 4 c e b 0 b 3 6 a 9 < / d 1 p 1 : U U I D > < d 1 p 1 : _ e l e m e n t s / > < / d 2 : V a l u e > < / d 2 : K e y V a l u e O f a n y T y p e C o m p o n e n t C o l l e c t i o n O f a n y T y p e g W H h t R N j > < / d 1 p 1 : _ c o n t e x t C o l l e c t i o n s > < / d 1 p 1 : _ p r o p e r t i e s > < d 1 p 1 : C o n t a i n e r   z : R e f = " i 3 7 1 3 " / > < d 1 p 1 : V a l u e   i : t y p e = " d 1 : s t r i n g " > O W < / d 1 p 1 : V a l u e > < / d 2 : a n y T y p e > < d 2 : a n y T y p e   z : I d = " i 3 7 2 9 "   i : t y p e = " d 1 p 1 : M D M P r o p e r t y " > < d 1 p 1 : N a m e > T a b l e I d < / d 1 p 1 : N a m e > < d 1 p 1 : P a r e n t   z : R e f = " i 3 7 1 2 " / > < d 1 p 1 : U U I D > 9 2 3 9 1 1 3 e - 7 f e a - 4 4 5 5 - 8 9 a e - 4 a 9 1 4 a 1 9 3 7 c f < / d 1 p 1 : U U I D > < d 1 p 1 : _ p r o p e r t i e s   z : I d = " i 3 7 3 0 "   i : t y p e = " d 1 p 1 : M D M P r o p e r t i e s " > < d 1 p 1 : P a r e n t   z : R e f = " i 3 7 2 9 " / > < d 1 p 1 : U U I D > a f a 0 a 3 f 9 - 2 0 9 e - 4 d a 1 - 9 d 8 e - e 6 f f 0 9 b 3 a d 3 7 < / d 1 p 1 : U U I D > < d 1 p 1 : _ e l e m e n t s > < d 2 : a n y T y p e   z : I d = " i 3 7 3 1 "   i : t y p e = " d 1 p 1 : M D M P r o p e r t y " > < d 1 p 1 : N a m e > M o d i f i e d P r o p e r t i e s < / d 1 p 1 : N a m e > < d 1 p 1 : P a r e n t   z : R e f = " i 3 7 2 9 " / > < d 1 p 1 : U U I D > 1 d 9 f 4 0 3 e - 6 7 b 7 - 4 b 3 f - b 2 5 c - 4 7 3 4 9 f 5 f 3 6 f 3 < / d 1 p 1 : U U I D > < d 1 p 1 : C o n t a i n e r   z : R e f = " i 3 7 3 0 " / > < 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7 3 2 " > < d 1 p 1 : U U I D > 0 8 5 5 4 f 5 1 - 0 0 4 a - 4 2 c 0 - 9 f 7 2 - a c 0 4 3 5 1 c 1 6 4 4 < / d 1 p 1 : U U I D > < d 1 p 1 : _ e l e m e n t s > < d 2 : a n y T y p e   z : R e f = " i 3 7 3 1 " / > < / d 1 p 1 : _ e l e m e n t s > < / d 2 : V a l u e > < / d 2 : K e y V a l u e O f a n y T y p e C o m p o n e n t C o l l e c t i o n O f a n y T y p e g W H h t R N j > < / d 1 p 1 : _ c o n t e x t C o l l e c t i o n s > < / d 1 p 1 : _ p r o p e r t i e s > < d 1 p 1 : C o n t a i n e r   z : R e f = " i 3 7 1 3 " / > < d 1 p 1 : V a l u e   i : t y p e = " d 1 : s t r i n g " > _ 4 e 3 6 9 2 6 1 _ 1 c 6 0 _ 4 3 2 b _ 8 7 f 9 _ 0 a f d a 9 a 4 0 6 f e < / d 1 p 1 : V a l u e > < / d 2 : a n y T y p e > < / d 1 p 1 : _ e l e m e n t s > < d 1 p 1 : _ c o n t e x t C o l l e c t i o n s > < d 2 : K e y V a l u e O f a n y T y p e C o m p o n e n t C o l l e c t i o n O f a n y T y p e g W H h t R N j > < d 2 : K e y   z : R e f = " i 1 8 " / > < d 2 : V a l u e   z : I d = " i 3 7 3 3 " > < d 1 p 1 : U U I D > b a 2 4 4 6 c 7 - 8 c 0 2 - 4 e 5 9 - 8 f 3 5 - 5 3 4 e 2 8 e 6 d 5 e 3 < / d 1 p 1 : U U I D > < d 1 p 1 : _ e l e m e n t s > < d 2 : a n y T y p e   z : R e f = " i 3 7 1 4 " / > < d 2 : a n y T y p e   z : R e f = " i 3 7 1 7 " / > < d 2 : a n y T y p e   z : R e f = " i 3 7 2 0 " / > < d 2 : a n y T y p e   z : R e f = " i 3 7 2 3 " / > < d 2 : a n y T y p e   z : R e f = " i 3 7 2 6 " / > < d 2 : a n y T y p e   z : R e f = " i 3 7 2 9 " / > < / d 1 p 1 : _ e l e m e n t s > < / d 2 : V a l u e > < / d 2 : K e y V a l u e O f a n y T y p e C o m p o n e n t C o l l e c t i o n O f a n y T y p e g W H h t R N j > < / d 1 p 1 : _ c o n t e x t C o l l e c t i o n s > < / d 1 p 1 : _ p r o p e r t i e s > < d 1 p 1 : C o n t a i n e r   z : R e f = " i 3 1 8 2 " / > < d 1 p 1 : _ l a b e l s > < d 2 : K e y V a l u e O f s t r i n g a n y T y p e > < d 2 : K e y > L a b e l < / d 2 : K e y > < d 2 : V a l u e   z : I d = " i 3 7 3 4 "   i : t y p e = " d 1 p 1 : L a b e l " > < d 1 p 1 : P a r e n t   z : R e f = " i 3 7 1 2 " / > < d 1 p 1 : U U I D > 0 3 9 b 4 8 7 a - d f b a - 4 4 f 0 - b 6 8 3 - f d c f a e 1 b f 2 7 3 < / 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2 8 9 8 " / > < / d 2 : a n y T y p e > < d 2 : a n y T y p e   z : I d = " i 3 7 3 5 "   i : t y p e = " d 1 p 1 : T a b l e D e f i n i t i o n " > < d 1 p 1 : P a r e n t   z : R e f = " i 1 4 " / > < d 1 p 1 : U U I D > 2 9 2 9 a a 2 8 - 8 c 8 5 - 4 5 b 6 - b 3 f 2 - 0 9 3 5 a 5 3 d 1 c f 3 < / d 1 p 1 : U U I D > < d 1 p 1 : _ p r o p e r t i e s   z : I d = " i 3 7 3 6 "   i : t y p e = " d 1 p 1 : M D M P r o p e r t i e s " > < d 1 p 1 : P a r e n t   z : R e f = " i 3 7 3 5 " / > < d 1 p 1 : U U I D > d 5 b f d d 2 f - 4 f 6 c - 4 4 4 0 - 8 b 6 8 - 7 4 5 3 d a 2 8 0 6 0 5 < / d 1 p 1 : U U I D > < d 1 p 1 : _ e l e m e n t s > < d 2 : a n y T y p e   z : I d = " i 3 7 3 7 "   i : t y p e = " d 1 p 1 : M D M P r o p e r t y " > < d 1 p 1 : N a m e > F i l e N a m e < / d 1 p 1 : N a m e > < d 1 p 1 : P a r e n t   z : R e f = " i 3 7 3 5 " / > < d 1 p 1 : U U I D > 5 6 7 0 8 f b 1 - 9 e 3 f - 4 8 f 3 - b e b 5 - 6 c 9 d 4 c d 1 7 1 7 a < / d 1 p 1 : U U I D > < d 1 p 1 : _ p r o p e r t i e s   z : I d = " i 3 7 3 8 "   i : t y p e = " d 1 p 1 : M D M P r o p e r t i e s " > < d 1 p 1 : P a r e n t   z : R e f = " i 3 7 3 7 " / > < d 1 p 1 : U U I D > d 8 4 1 d 5 f 0 - 4 6 0 1 - 4 9 2 9 - a a 4 0 - d c 6 d 3 0 0 d d 0 0 0 < / d 1 p 1 : U U I D > < d 1 p 1 : _ e l e m e n t s / > < d 1 p 1 : _ c o n t e x t C o l l e c t i o n s > < d 2 : K e y V a l u e O f a n y T y p e C o m p o n e n t C o l l e c t i o n O f a n y T y p e g W H h t R N j > < d 2 : K e y   z : R e f = " i 1 8 " / > < d 2 : V a l u e   z : I d = " i 3 7 3 9 " > < d 1 p 1 : U U I D > 9 a 8 0 4 0 1 b - d 5 2 5 - 4 5 a 5 - a c b 7 - f a 8 e 5 2 d 8 3 9 7 1 < / d 1 p 1 : U U I D > < d 1 p 1 : _ e l e m e n t s / > < / d 2 : V a l u e > < / d 2 : K e y V a l u e O f a n y T y p e C o m p o n e n t C o l l e c t i o n O f a n y T y p e g W H h t R N j > < / d 1 p 1 : _ c o n t e x t C o l l e c t i o n s > < / d 1 p 1 : _ p r o p e r t i e s > < d 1 p 1 : C o n t a i n e r   z : R e f = " i 3 7 3 6 " / > < d 1 p 1 : V a l u e   i : t y p e = " d 1 : s t r i n g " > \ \ O p i n i o n w a y \ p r o j e t s \ B \ B o u y g u e s   I m m o b i l i e r \ B J 1 5 9 2 0   -   P r � - t e s t   A f f i c h a g e \ 5 -   T r a i t e m e n t \ B J 1 5 9 2 0   -   P r �   t e s t   A f f i c h a g e   -   T C ( 2 ) . x l s x < / d 1 p 1 : V a l u e > < / d 2 : a n y T y p e > < d 2 : a n y T y p e   z : I d = " i 3 7 4 0 "   i : t y p e = " d 1 p 1 : M D M P r o p e r t y " > < d 1 p 1 : N a m e > W o r k s h e e t < / d 1 p 1 : N a m e > < d 1 p 1 : P a r e n t   z : R e f = " i 3 7 3 5 " / > < d 1 p 1 : U U I D > d c d b b 5 5 b - e a 6 f - 4 f 8 4 - 8 b 0 7 - 8 a 6 b c 6 c 7 d 6 0 8 < / d 1 p 1 : U U I D > < d 1 p 1 : _ p r o p e r t i e s   z : I d = " i 3 7 4 1 "   i : t y p e = " d 1 p 1 : M D M P r o p e r t i e s " > < d 1 p 1 : P a r e n t   z : R e f = " i 3 7 4 0 " / > < d 1 p 1 : U U I D > 4 9 2 e b 8 7 2 - 4 2 1 2 - 4 e 1 7 - 8 a a 1 - 7 e 3 3 2 d 7 d 8 c 1 d < / d 1 p 1 : U U I D > < d 1 p 1 : _ e l e m e n t s / > < d 1 p 1 : _ c o n t e x t C o l l e c t i o n s > < d 2 : K e y V a l u e O f a n y T y p e C o m p o n e n t C o l l e c t i o n O f a n y T y p e g W H h t R N j > < d 2 : K e y   z : R e f = " i 1 8 " / > < d 2 : V a l u e   z : I d = " i 3 7 4 2 " > < d 1 p 1 : U U I D > 5 6 6 d 8 0 5 7 - 4 d 7 0 - 4 a b 4 - b 0 d 3 - 1 1 5 e 0 9 e 2 f f 6 d < / d 1 p 1 : U U I D > < d 1 p 1 : _ e l e m e n t s / > < / d 2 : V a l u e > < / d 2 : K e y V a l u e O f a n y T y p e C o m p o n e n t C o l l e c t i o n O f a n y T y p e g W H h t R N j > < / d 1 p 1 : _ c o n t e x t C o l l e c t i o n s > < / d 1 p 1 : _ p r o p e r t i e s > < d 1 p 1 : C o n t a i n e r   z : R e f = " i 3 7 3 6 " / > < d 1 p 1 : V a l u e   i : t y p e = " d 1 : s t r i n g " > T 1 < / d 1 p 1 : V a l u e > < / d 2 : a n y T y p e > < d 2 : a n y T y p e   z : I d = " i 3 7 4 3 "   i : t y p e = " d 1 p 1 : M D M P r o p e r t y " > < d 1 p 1 : N a m e > D i v i d e P e r c e n t s < / d 1 p 1 : N a m e > < d 1 p 1 : P a r e n t   z : R e f = " i 3 7 3 5 " / > < d 1 p 1 : U U I D > 3 b 0 f 2 8 c 2 - 9 4 e 3 - 4 1 e f - a a 2 a - 3 a 9 9 b 1 8 7 7 7 3 9 < / d 1 p 1 : U U I D > < d 1 p 1 : _ p r o p e r t i e s   z : I d = " i 3 7 4 4 "   i : t y p e = " d 1 p 1 : M D M P r o p e r t i e s " > < d 1 p 1 : P a r e n t   z : R e f = " i 3 7 4 3 " / > < d 1 p 1 : U U I D > 3 e e b d 4 3 5 - 3 d 5 4 - 4 8 e 0 - 9 e 5 1 - 2 2 7 d e d a 9 c 9 0 6 < / d 1 p 1 : U U I D > < d 1 p 1 : _ e l e m e n t s / > < d 1 p 1 : _ c o n t e x t C o l l e c t i o n s > < d 2 : K e y V a l u e O f a n y T y p e C o m p o n e n t C o l l e c t i o n O f a n y T y p e g W H h t R N j > < d 2 : K e y   z : R e f = " i 1 8 " / > < d 2 : V a l u e   z : I d = " i 3 7 4 5 " > < d 1 p 1 : U U I D > 4 1 b 4 a 0 7 e - 9 6 a 1 - 4 3 7 e - b a 9 f - f 5 b 2 0 9 2 d 5 b 7 8 < / d 1 p 1 : U U I D > < d 1 p 1 : _ e l e m e n t s / > < / d 2 : V a l u e > < / d 2 : K e y V a l u e O f a n y T y p e C o m p o n e n t C o l l e c t i o n O f a n y T y p e g W H h t R N j > < / d 1 p 1 : _ c o n t e x t C o l l e c t i o n s > < / d 1 p 1 : _ p r o p e r t i e s > < d 1 p 1 : C o n t a i n e r   z : R e f = " i 3 7 3 6 " / > < d 1 p 1 : V a l u e   i : t y p e = " d 1 : b o o l e a n " > f a l s e < / d 1 p 1 : V a l u e > < / d 2 : a n y T y p e > < d 2 : a n y T y p e   z : I d = " i 3 7 4 6 "   i : t y p e = " d 1 p 1 : M D M P r o p e r t y " > < d 1 p 1 : N a m e > T a b l e B a s e < / d 1 p 1 : N a m e > < d 1 p 1 : P a r e n t   z : R e f = " i 3 7 3 5 " / > < d 1 p 1 : U U I D > 1 c d 5 b 3 1 0 - 8 d c 1 - 4 1 9 b - 8 c a c - f d 8 e 1 1 a 1 9 d b f < / d 1 p 1 : U U I D > < d 1 p 1 : _ p r o p e r t i e s   z : I d = " i 3 7 4 7 "   i : t y p e = " d 1 p 1 : M D M P r o p e r t i e s " > < d 1 p 1 : P a r e n t   z : R e f = " i 3 7 4 6 " / > < d 1 p 1 : U U I D > d e b 9 9 6 c 4 - 8 4 3 1 - 4 c 2 3 - 8 0 c 6 - 7 a 0 4 f a 4 f c 1 d 9 < / d 1 p 1 : U U I D > < d 1 p 1 : _ e l e m e n t s / > < d 1 p 1 : _ c o n t e x t C o l l e c t i o n s > < d 2 : K e y V a l u e O f a n y T y p e C o m p o n e n t C o l l e c t i o n O f a n y T y p e g W H h t R N j > < d 2 : K e y   z : R e f = " i 1 8 " / > < d 2 : V a l u e   z : I d = " i 3 7 4 8 " > < d 1 p 1 : U U I D > c 9 8 5 1 f 1 4 - 7 f a a - 4 3 2 f - b 1 1 c - 5 e 3 a 3 1 b b 2 0 d 9 < / d 1 p 1 : U U I D > < d 1 p 1 : _ e l e m e n t s / > < / d 2 : V a l u e > < / d 2 : K e y V a l u e O f a n y T y p e C o m p o n e n t C o l l e c t i o n O f a n y T y p e g W H h t R N j > < / d 1 p 1 : _ c o n t e x t C o l l e c t i o n s > < / d 1 p 1 : _ p r o p e r t i e s > < d 1 p 1 : C o n t a i n e r   z : R e f = " i 3 7 3 6 " / > < d 1 p 1 : V a l u e   i : t y p e = " d 1 : i n t " > 0 < / d 1 p 1 : V a l u e > < / d 2 : a n y T y p e > < d 2 : a n y T y p e   z : I d = " i 3 7 4 9 "   i : t y p e = " d 1 p 1 : M D M P r o p e r t y " > < d 1 p 1 : N a m e > S o u r c e T y p e < / d 1 p 1 : N a m e > < d 1 p 1 : P a r e n t   z : R e f = " i 3 7 3 5 " / > < d 1 p 1 : U U I D > a f 3 3 7 f 9 b - 5 3 1 7 - 4 8 c 9 - b 9 c 0 - 8 b a d 6 8 7 6 c f d c < / d 1 p 1 : U U I D > < d 1 p 1 : _ p r o p e r t i e s   z : I d = " i 3 7 5 0 "   i : t y p e = " d 1 p 1 : M D M P r o p e r t i e s " > < d 1 p 1 : P a r e n t   z : R e f = " i 3 7 4 9 " / > < d 1 p 1 : U U I D > 2 a d 4 6 9 9 c - b a 9 a - 4 b 9 0 - 8 b 3 d - b 9 6 6 7 b 6 e 0 3 2 c < / d 1 p 1 : U U I D > < d 1 p 1 : _ e l e m e n t s / > < d 1 p 1 : _ c o n t e x t C o l l e c t i o n s > < d 2 : K e y V a l u e O f a n y T y p e C o m p o n e n t C o l l e c t i o n O f a n y T y p e g W H h t R N j > < d 2 : K e y   z : R e f = " i 1 8 " / > < d 2 : V a l u e   z : I d = " i 3 7 5 1 " > < d 1 p 1 : U U I D > f 8 6 a 0 9 4 f - 7 1 9 b - 4 9 5 3 - b 3 6 8 - 4 a b d d 6 7 7 1 8 e 0 < / d 1 p 1 : U U I D > < d 1 p 1 : _ e l e m e n t s / > < / d 2 : V a l u e > < / d 2 : K e y V a l u e O f a n y T y p e C o m p o n e n t C o l l e c t i o n O f a n y T y p e g W H h t R N j > < / d 1 p 1 : _ c o n t e x t C o l l e c t i o n s > < / d 1 p 1 : _ p r o p e r t i e s > < d 1 p 1 : C o n t a i n e r   z : R e f = " i 3 7 3 6 " / > < d 1 p 1 : V a l u e   i : t y p e = " d 1 : s t r i n g " > O W < / d 1 p 1 : V a l u e > < / d 2 : a n y T y p e > < d 2 : a n y T y p e   z : I d = " i 3 7 5 2 "   i : t y p e = " d 1 p 1 : M D M P r o p e r t y " > < d 1 p 1 : N a m e > T a b l e I d < / d 1 p 1 : N a m e > < d 1 p 1 : P a r e n t   z : R e f = " i 3 7 3 5 " / > < d 1 p 1 : U U I D > 0 6 0 e 1 2 0 7 - 5 8 3 a - 4 d 3 f - 8 a a d - 6 a 8 7 6 7 8 f e 2 4 4 < / d 1 p 1 : U U I D > < d 1 p 1 : _ p r o p e r t i e s   z : I d = " i 3 7 5 3 "   i : t y p e = " d 1 p 1 : M D M P r o p e r t i e s " > < d 1 p 1 : P a r e n t   z : R e f = " i 3 7 5 2 " / > < d 1 p 1 : U U I D > 5 d 2 8 e 0 c 0 - f f a 8 - 4 7 c 1 - a 6 2 a - 0 0 2 e 5 d 9 5 d 9 8 7 < / d 1 p 1 : U U I D > < d 1 p 1 : _ e l e m e n t s > < d 2 : a n y T y p e   z : I d = " i 3 7 5 4 "   i : t y p e = " d 1 p 1 : M D M P r o p e r t y " > < d 1 p 1 : N a m e > M o d i f i e d P r o p e r t i e s < / d 1 p 1 : N a m e > < d 1 p 1 : P a r e n t   z : R e f = " i 3 7 5 2 " / > < d 1 p 1 : U U I D > 0 f 4 7 d 3 d 1 - 5 1 0 f - 4 d f b - a e 8 a - 3 f 5 d 3 9 a 3 b 4 f 1 < / d 1 p 1 : U U I D > < d 1 p 1 : C o n t a i n e r   z : R e f = " i 3 7 5 3 " / > < 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7 5 5 " > < d 1 p 1 : U U I D > 6 5 8 3 6 8 d 6 - f b 4 b - 4 3 3 8 - 8 a 8 7 - 2 8 4 9 3 9 5 c a 1 d 2 < / d 1 p 1 : U U I D > < d 1 p 1 : _ e l e m e n t s > < d 2 : a n y T y p e   z : R e f = " i 3 7 5 4 " / > < / d 1 p 1 : _ e l e m e n t s > < / d 2 : V a l u e > < / d 2 : K e y V a l u e O f a n y T y p e C o m p o n e n t C o l l e c t i o n O f a n y T y p e g W H h t R N j > < / d 1 p 1 : _ c o n t e x t C o l l e c t i o n s > < / d 1 p 1 : _ p r o p e r t i e s > < d 1 p 1 : C o n t a i n e r   z : R e f = " i 3 7 3 6 " / > < d 1 p 1 : V a l u e   i : t y p e = " d 1 : s t r i n g " > _ 3 3 d 8 5 e 7 0 _ e d 9 f _ 4 8 2 8 _ a 7 3 1 _ e 3 4 b 4 b b 1 e 6 b 1 < / d 1 p 1 : V a l u e > < / d 2 : a n y T y p e > < / d 1 p 1 : _ e l e m e n t s > < d 1 p 1 : _ c o n t e x t C o l l e c t i o n s > < d 2 : K e y V a l u e O f a n y T y p e C o m p o n e n t C o l l e c t i o n O f a n y T y p e g W H h t R N j > < d 2 : K e y   z : R e f = " i 1 8 " / > < d 2 : V a l u e   z : I d = " i 3 7 5 6 " > < d 1 p 1 : U U I D > a 3 e 6 7 9 b 6 - 8 2 5 c - 4 5 8 0 - a d 1 5 - 8 b 8 1 9 a 3 5 1 4 f a < / d 1 p 1 : U U I D > < d 1 p 1 : _ e l e m e n t s > < d 2 : a n y T y p e   z : R e f = " i 3 7 3 7 " / > < d 2 : a n y T y p e   z : R e f = " i 3 7 4 0 " / > < d 2 : a n y T y p e   z : R e f = " i 3 7 4 3 " / > < d 2 : a n y T y p e   z : R e f = " i 3 7 4 6 " / > < d 2 : a n y T y p e   z : R e f = " i 3 7 4 9 " / > < d 2 : a n y T y p e   z : R e f = " i 3 7 5 2 " / > < / d 1 p 1 : _ e l e m e n t s > < / d 2 : V a l u e > < / d 2 : K e y V a l u e O f a n y T y p e C o m p o n e n t C o l l e c t i o n O f a n y T y p e g W H h t R N j > < / d 1 p 1 : _ c o n t e x t C o l l e c t i o n s > < / d 1 p 1 : _ p r o p e r t i e s > < d 1 p 1 : C o n t a i n e r   z : R e f = " i 3 1 8 2 " / > < d 1 p 1 : _ l a b e l s > < d 2 : K e y V a l u e O f s t r i n g a n y T y p e > < d 2 : K e y > L a b e l < / d 2 : K e y > < d 2 : V a l u e   z : I d = " i 3 7 5 7 "   i : t y p e = " d 1 p 1 : L a b e l " > < d 1 p 1 : P a r e n t   z : R e f = " i 3 7 3 5 " / > < d 1 p 1 : U U I D > 0 f e 4 6 e e 6 - f 4 5 0 - 4 7 1 a - 9 4 8 4 - a 3 2 5 8 5 5 7 e 9 2 e < / 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1 0 " / > < d 1 p 1 : P a g e F i e l d   z : R e f = " i 1 5 2 1 " / > < d 1 p 1 : R o w F i e l d   z : R e f = " i 2 9 5 8 " / > < / d 2 : a n y T y p e > < d 2 : a n y T y p e   z : I d = " i 3 7 5 8 "   i : t y p e = " d 1 p 1 : T a b l e D e f i n i t i o n " > < d 1 p 1 : P a r e n t   z : R e f = " i 1 4 " / > < d 1 p 1 : U U I D > 9 8 f 2 4 1 d 5 - 7 0 1 3 - 4 8 4 b - a 9 9 6 - 4 b 7 1 5 9 3 4 3 9 6 2 < / d 1 p 1 : U U I D > < d 1 p 1 : _ p r o p e r t i e s   z : I d = " i 3 7 5 9 "   i : t y p e = " d 1 p 1 : M D M P r o p e r t i e s " > < d 1 p 1 : P a r e n t   z : R e f = " i 3 7 5 8 " / > < d 1 p 1 : U U I D > 8 e 2 2 f 7 1 f - f 7 8 a - 4 d a b - 8 7 b a - 2 a b 9 1 a d 1 c 7 5 e < / d 1 p 1 : U U I D > < d 1 p 1 : _ e l e m e n t s > < d 2 : a n y T y p e   z : I d = " i 3 7 6 0 "   i : t y p e = " d 1 p 1 : M D M P r o p e r t y " > < d 1 p 1 : N a m e > F i l e N a m e < / d 1 p 1 : N a m e > < d 1 p 1 : P a r e n t   z : R e f = " i 3 7 5 8 " / > < d 1 p 1 : U U I D > c b 2 d 4 4 f f - 1 8 b d - 4 7 c 9 - a b e 8 - 1 c 3 4 8 1 d f 2 1 b 5 < / d 1 p 1 : U U I D > < d 1 p 1 : _ p r o p e r t i e s   z : I d = " i 3 7 6 1 "   i : t y p e = " d 1 p 1 : M D M P r o p e r t i e s " > < d 1 p 1 : P a r e n t   z : R e f = " i 3 7 6 0 " / > < d 1 p 1 : U U I D > b a 1 5 1 8 8 6 - 1 d a 1 - 4 4 d b - b 5 b 6 - 0 d 1 0 8 c e e 9 6 a 1 < / d 1 p 1 : U U I D > < d 1 p 1 : _ e l e m e n t s / > < d 1 p 1 : _ c o n t e x t C o l l e c t i o n s > < d 2 : K e y V a l u e O f a n y T y p e C o m p o n e n t C o l l e c t i o n O f a n y T y p e g W H h t R N j > < d 2 : K e y   z : R e f = " i 1 8 " / > < d 2 : V a l u e   z : I d = " i 3 7 6 2 " > < d 1 p 1 : U U I D > f a b 4 b 2 e 2 - 4 e a e - 4 9 a b - 9 d c c - 4 0 a a b 2 1 a 5 9 0 2 < / d 1 p 1 : U U I D > < d 1 p 1 : _ e l e m e n t s / > < / d 2 : V a l u e > < / d 2 : K e y V a l u e O f a n y T y p e C o m p o n e n t C o l l e c t i o n O f a n y T y p e g W H h t R N j > < / d 1 p 1 : _ c o n t e x t C o l l e c t i o n s > < / d 1 p 1 : _ p r o p e r t i e s > < d 1 p 1 : C o n t a i n e r   z : R e f = " i 3 7 5 9 " / > < d 1 p 1 : V a l u e   i : t y p e = " d 1 : s t r i n g " > \ \ O p i n i o n w a y \ p r o j e t s \ B \ B o u y g u e s   I m m o b i l i e r \ B J 1 5 9 2 0   -   P r � - t e s t   A f f i c h a g e \ 5 -   T r a i t e m e n t \ B J 1 5 9 2 0   -   P r �   t e s t   A f f i c h a g e   -   T C ( 2 ) . x l s x < / d 1 p 1 : V a l u e > < / d 2 : a n y T y p e > < d 2 : a n y T y p e   z : I d = " i 3 7 6 3 "   i : t y p e = " d 1 p 1 : M D M P r o p e r t y " > < d 1 p 1 : N a m e > W o r k s h e e t < / d 1 p 1 : N a m e > < d 1 p 1 : P a r e n t   z : R e f = " i 3 7 5 8 " / > < d 1 p 1 : U U I D > e 7 8 7 1 3 7 0 - e 5 9 8 - 4 d 5 e - a 2 4 d - 0 f f e 7 a 2 8 9 3 4 0 < / d 1 p 1 : U U I D > < d 1 p 1 : _ p r o p e r t i e s   z : I d = " i 3 7 6 4 "   i : t y p e = " d 1 p 1 : M D M P r o p e r t i e s " > < d 1 p 1 : P a r e n t   z : R e f = " i 3 7 6 3 " / > < d 1 p 1 : U U I D > 3 0 2 d 4 c 6 d - 2 b c b - 4 e 3 d - 9 c 3 1 - 1 9 7 9 c 2 e a d 4 7 a < / d 1 p 1 : U U I D > < d 1 p 1 : _ e l e m e n t s / > < d 1 p 1 : _ c o n t e x t C o l l e c t i o n s > < d 2 : K e y V a l u e O f a n y T y p e C o m p o n e n t C o l l e c t i o n O f a n y T y p e g W H h t R N j > < d 2 : K e y   z : R e f = " i 1 8 " / > < d 2 : V a l u e   z : I d = " i 3 7 6 5 " > < d 1 p 1 : U U I D > f 7 7 a d 8 2 7 - 0 7 1 8 - 4 2 0 a - a 7 9 4 - d 4 b e b 4 d a e 9 0 6 < / d 1 p 1 : U U I D > < d 1 p 1 : _ e l e m e n t s / > < / d 2 : V a l u e > < / d 2 : K e y V a l u e O f a n y T y p e C o m p o n e n t C o l l e c t i o n O f a n y T y p e g W H h t R N j > < / d 1 p 1 : _ c o n t e x t C o l l e c t i o n s > < / d 1 p 1 : _ p r o p e r t i e s > < d 1 p 1 : C o n t a i n e r   z : R e f = " i 3 7 5 9 " / > < d 1 p 1 : V a l u e   i : t y p e = " d 1 : s t r i n g " > T 1 < / d 1 p 1 : V a l u e > < / d 2 : a n y T y p e > < d 2 : a n y T y p e   z : I d = " i 3 7 6 6 "   i : t y p e = " d 1 p 1 : M D M P r o p e r t y " > < d 1 p 1 : N a m e > D i v i d e P e r c e n t s < / d 1 p 1 : N a m e > < d 1 p 1 : P a r e n t   z : R e f = " i 3 7 5 8 " / > < d 1 p 1 : U U I D > 3 2 1 0 c c 2 b - 8 4 a e - 4 b 2 b - a f 6 2 - 0 3 d 4 1 5 6 e d 3 e a < / d 1 p 1 : U U I D > < d 1 p 1 : _ p r o p e r t i e s   z : I d = " i 3 7 6 7 "   i : t y p e = " d 1 p 1 : M D M P r o p e r t i e s " > < d 1 p 1 : P a r e n t   z : R e f = " i 3 7 6 6 " / > < d 1 p 1 : U U I D > 9 9 c b 2 d 1 8 - 7 1 e 0 - 4 5 b a - 8 0 4 a - 9 8 a b 3 a 0 b f 6 f 2 < / d 1 p 1 : U U I D > < d 1 p 1 : _ e l e m e n t s / > < d 1 p 1 : _ c o n t e x t C o l l e c t i o n s > < d 2 : K e y V a l u e O f a n y T y p e C o m p o n e n t C o l l e c t i o n O f a n y T y p e g W H h t R N j > < d 2 : K e y   z : R e f = " i 1 8 " / > < d 2 : V a l u e   z : I d = " i 3 7 6 8 " > < d 1 p 1 : U U I D > e a c d d b 2 7 - 4 a 2 7 - 4 a f 9 - 8 a 4 3 - 3 5 4 3 c d a 8 0 9 8 3 < / d 1 p 1 : U U I D > < d 1 p 1 : _ e l e m e n t s / > < / d 2 : V a l u e > < / d 2 : K e y V a l u e O f a n y T y p e C o m p o n e n t C o l l e c t i o n O f a n y T y p e g W H h t R N j > < / d 1 p 1 : _ c o n t e x t C o l l e c t i o n s > < / d 1 p 1 : _ p r o p e r t i e s > < d 1 p 1 : C o n t a i n e r   z : R e f = " i 3 7 5 9 " / > < d 1 p 1 : V a l u e   i : t y p e = " d 1 : b o o l e a n " > f a l s e < / d 1 p 1 : V a l u e > < / d 2 : a n y T y p e > < d 2 : a n y T y p e   z : I d = " i 3 7 6 9 "   i : t y p e = " d 1 p 1 : M D M P r o p e r t y " > < d 1 p 1 : N a m e > T a b l e B a s e < / d 1 p 1 : N a m e > < d 1 p 1 : P a r e n t   z : R e f = " i 3 7 5 8 " / > < d 1 p 1 : U U I D > 7 7 d 0 6 e b 6 - f 3 4 5 - 4 e c 8 - 8 9 0 c - f d 2 3 5 2 f 9 e 0 6 3 < / d 1 p 1 : U U I D > < d 1 p 1 : _ p r o p e r t i e s   z : I d = " i 3 7 7 0 "   i : t y p e = " d 1 p 1 : M D M P r o p e r t i e s " > < d 1 p 1 : P a r e n t   z : R e f = " i 3 7 6 9 " / > < d 1 p 1 : U U I D > 6 1 7 2 5 e 2 9 - c 1 2 5 - 4 3 c 9 - b e f 4 - 8 6 e b 0 9 3 f 6 0 5 8 < / d 1 p 1 : U U I D > < d 1 p 1 : _ e l e m e n t s / > < d 1 p 1 : _ c o n t e x t C o l l e c t i o n s > < d 2 : K e y V a l u e O f a n y T y p e C o m p o n e n t C o l l e c t i o n O f a n y T y p e g W H h t R N j > < d 2 : K e y   z : R e f = " i 1 8 " / > < d 2 : V a l u e   z : I d = " i 3 7 7 1 " > < d 1 p 1 : U U I D > 3 1 d 9 5 9 4 9 - 6 5 e 8 - 4 a 2 f - 8 4 c 8 - f 2 1 5 a b 8 a 7 e f c < / d 1 p 1 : U U I D > < d 1 p 1 : _ e l e m e n t s / > < / d 2 : V a l u e > < / d 2 : K e y V a l u e O f a n y T y p e C o m p o n e n t C o l l e c t i o n O f a n y T y p e g W H h t R N j > < / d 1 p 1 : _ c o n t e x t C o l l e c t i o n s > < / d 1 p 1 : _ p r o p e r t i e s > < d 1 p 1 : C o n t a i n e r   z : R e f = " i 3 7 5 9 " / > < d 1 p 1 : V a l u e   i : t y p e = " d 1 : i n t " > 0 < / d 1 p 1 : V a l u e > < / d 2 : a n y T y p e > < d 2 : a n y T y p e   z : I d = " i 3 7 7 2 "   i : t y p e = " d 1 p 1 : M D M P r o p e r t y " > < d 1 p 1 : N a m e > S o u r c e T y p e < / d 1 p 1 : N a m e > < d 1 p 1 : P a r e n t   z : R e f = " i 3 7 5 8 " / > < d 1 p 1 : U U I D > 7 3 f e a c 7 0 - d c 2 2 - 4 6 5 3 - a 0 2 c - 2 1 e 0 4 9 d 3 8 3 9 3 < / d 1 p 1 : U U I D > < d 1 p 1 : _ p r o p e r t i e s   z : I d = " i 3 7 7 3 "   i : t y p e = " d 1 p 1 : M D M P r o p e r t i e s " > < d 1 p 1 : P a r e n t   z : R e f = " i 3 7 7 2 " / > < d 1 p 1 : U U I D > 7 8 4 9 5 1 5 f - 7 8 3 0 - 4 6 b d - b c 0 9 - 2 4 b f 4 6 0 7 d f 3 7 < / d 1 p 1 : U U I D > < d 1 p 1 : _ e l e m e n t s / > < d 1 p 1 : _ c o n t e x t C o l l e c t i o n s > < d 2 : K e y V a l u e O f a n y T y p e C o m p o n e n t C o l l e c t i o n O f a n y T y p e g W H h t R N j > < d 2 : K e y   z : R e f = " i 1 8 " / > < d 2 : V a l u e   z : I d = " i 3 7 7 4 " > < d 1 p 1 : U U I D > 6 d 5 b a 7 7 0 - 4 0 0 b - 4 e 4 c - 9 0 a b - 9 f f 6 0 7 e 9 5 a e 9 < / d 1 p 1 : U U I D > < d 1 p 1 : _ e l e m e n t s / > < / d 2 : V a l u e > < / d 2 : K e y V a l u e O f a n y T y p e C o m p o n e n t C o l l e c t i o n O f a n y T y p e g W H h t R N j > < / d 1 p 1 : _ c o n t e x t C o l l e c t i o n s > < / d 1 p 1 : _ p r o p e r t i e s > < d 1 p 1 : C o n t a i n e r   z : R e f = " i 3 7 5 9 " / > < d 1 p 1 : V a l u e   i : t y p e = " d 1 : s t r i n g " > O W < / d 1 p 1 : V a l u e > < / d 2 : a n y T y p e > < d 2 : a n y T y p e   z : I d = " i 3 7 7 5 "   i : t y p e = " d 1 p 1 : M D M P r o p e r t y " > < d 1 p 1 : N a m e > T a b l e I d < / d 1 p 1 : N a m e > < d 1 p 1 : P a r e n t   z : R e f = " i 3 7 5 8 " / > < d 1 p 1 : U U I D > 5 c 5 4 7 3 2 a - 9 d e 8 - 4 9 b 3 - 9 5 3 e - 5 f 6 7 0 c 0 4 9 2 d 8 < / d 1 p 1 : U U I D > < d 1 p 1 : _ p r o p e r t i e s   z : I d = " i 3 7 7 6 "   i : t y p e = " d 1 p 1 : M D M P r o p e r t i e s " > < d 1 p 1 : P a r e n t   z : R e f = " i 3 7 7 5 " / > < d 1 p 1 : U U I D > 8 8 7 9 0 8 0 3 - 9 b 8 a - 4 d 7 d - 9 8 e 4 - 7 1 2 9 b 7 b 0 2 8 1 5 < / d 1 p 1 : U U I D > < d 1 p 1 : _ e l e m e n t s > < d 2 : a n y T y p e   z : I d = " i 3 7 7 7 "   i : t y p e = " d 1 p 1 : M D M P r o p e r t y " > < d 1 p 1 : N a m e > M o d i f i e d P r o p e r t i e s < / d 1 p 1 : N a m e > < d 1 p 1 : P a r e n t   z : R e f = " i 3 7 7 5 " / > < d 1 p 1 : U U I D > f f 7 2 8 3 4 5 - 0 1 0 5 - 4 f d 7 - b 0 5 5 - d 3 d f e 9 8 9 4 1 b 2 < / d 1 p 1 : U U I D > < d 1 p 1 : C o n t a i n e r   z : R e f = " i 3 7 7 6 " / > < 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7 7 8 " > < d 1 p 1 : U U I D > 6 8 1 c 5 5 5 c - c d 8 9 - 4 3 0 6 - 8 6 7 f - 8 e 8 4 9 7 b 0 d 9 b b < / d 1 p 1 : U U I D > < d 1 p 1 : _ e l e m e n t s > < d 2 : a n y T y p e   z : R e f = " i 3 7 7 7 " / > < / d 1 p 1 : _ e l e m e n t s > < / d 2 : V a l u e > < / d 2 : K e y V a l u e O f a n y T y p e C o m p o n e n t C o l l e c t i o n O f a n y T y p e g W H h t R N j > < / d 1 p 1 : _ c o n t e x t C o l l e c t i o n s > < / d 1 p 1 : _ p r o p e r t i e s > < d 1 p 1 : C o n t a i n e r   z : R e f = " i 3 7 5 9 " / > < d 1 p 1 : V a l u e   i : t y p e = " d 1 : s t r i n g " > _ 6 7 f 6 7 f f b _ 7 e a 6 _ 4 c 5 8 _ a 1 d 4 _ 9 3 2 5 4 0 2 c 1 6 2 4 < / d 1 p 1 : V a l u e > < / d 2 : a n y T y p e > < / d 1 p 1 : _ e l e m e n t s > < d 1 p 1 : _ c o n t e x t C o l l e c t i o n s > < d 2 : K e y V a l u e O f a n y T y p e C o m p o n e n t C o l l e c t i o n O f a n y T y p e g W H h t R N j > < d 2 : K e y   z : R e f = " i 1 8 " / > < d 2 : V a l u e   z : I d = " i 3 7 7 9 " > < d 1 p 1 : U U I D > a a a 8 2 e 6 d - 3 6 7 b - 4 3 3 9 - a 8 7 d - 4 3 0 e e 7 9 a b 4 9 5 < / d 1 p 1 : U U I D > < d 1 p 1 : _ e l e m e n t s > < d 2 : a n y T y p e   z : R e f = " i 3 7 6 0 " / > < d 2 : a n y T y p e   z : R e f = " i 3 7 6 3 " / > < d 2 : a n y T y p e   z : R e f = " i 3 7 6 6 " / > < d 2 : a n y T y p e   z : R e f = " i 3 7 6 9 " / > < d 2 : a n y T y p e   z : R e f = " i 3 7 7 2 " / > < d 2 : a n y T y p e   z : R e f = " i 3 7 7 5 " / > < / d 1 p 1 : _ e l e m e n t s > < / d 2 : V a l u e > < / d 2 : K e y V a l u e O f a n y T y p e C o m p o n e n t C o l l e c t i o n O f a n y T y p e g W H h t R N j > < / d 1 p 1 : _ c o n t e x t C o l l e c t i o n s > < / d 1 p 1 : _ p r o p e r t i e s > < d 1 p 1 : C o n t a i n e r   z : R e f = " i 3 1 8 2 " / > < d 1 p 1 : _ l a b e l s > < d 2 : K e y V a l u e O f s t r i n g a n y T y p e > < d 2 : K e y > L a b e l < / d 2 : K e y > < d 2 : V a l u e   z : I d = " i 3 7 8 0 "   i : t y p e = " d 1 p 1 : L a b e l " > < d 1 p 1 : P a r e n t   z : R e f = " i 3 7 5 8 " / > < d 1 p 1 : U U I D > 7 8 c 6 b 2 1 f - e b 6 f - 4 d 8 2 - 9 e 9 2 - 3 5 5 1 b 3 e f d 4 3 a < / 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3 0 0 6 " / > < / d 2 : a n y T y p e > < d 2 : a n y T y p e   z : I d = " i 3 7 8 1 "   i : t y p e = " d 1 p 1 : T a b l e D e f i n i t i o n " > < d 1 p 1 : P a r e n t   z : R e f = " i 1 4 " / > < d 1 p 1 : U U I D > 1 4 f 3 e 6 a d - 9 3 f a - 4 3 e 9 - 9 0 6 f - 3 6 0 8 3 d 1 7 0 0 8 c < / d 1 p 1 : U U I D > < d 1 p 1 : _ p r o p e r t i e s   z : I d = " i 3 7 8 2 "   i : t y p e = " d 1 p 1 : M D M P r o p e r t i e s " > < d 1 p 1 : P a r e n t   z : R e f = " i 3 7 8 1 " / > < d 1 p 1 : U U I D > 2 4 1 8 0 a 8 6 - 3 f e 0 - 4 6 2 c - b 7 0 2 - 3 0 c b 1 f a f f e e 4 < / d 1 p 1 : U U I D > < d 1 p 1 : _ e l e m e n t s > < d 2 : a n y T y p e   z : I d = " i 3 7 8 3 "   i : t y p e = " d 1 p 1 : M D M P r o p e r t y " > < d 1 p 1 : N a m e > F i l e N a m e < / d 1 p 1 : N a m e > < d 1 p 1 : P a r e n t   z : R e f = " i 3 7 8 1 " / > < d 1 p 1 : U U I D > c 5 f e b 4 7 4 - 9 b d 7 - 4 2 a 4 - 8 3 3 e - e 4 7 0 1 6 a 3 9 9 5 6 < / d 1 p 1 : U U I D > < d 1 p 1 : _ p r o p e r t i e s   z : I d = " i 3 7 8 4 "   i : t y p e = " d 1 p 1 : M D M P r o p e r t i e s " > < d 1 p 1 : P a r e n t   z : R e f = " i 3 7 8 3 " / > < d 1 p 1 : U U I D > 4 6 5 9 6 a a 6 - c 8 2 c - 4 f 1 a - a 4 b 0 - 6 5 2 0 f 7 2 2 c 7 2 f < / d 1 p 1 : U U I D > < d 1 p 1 : _ e l e m e n t s / > < d 1 p 1 : _ c o n t e x t C o l l e c t i o n s > < d 2 : K e y V a l u e O f a n y T y p e C o m p o n e n t C o l l e c t i o n O f a n y T y p e g W H h t R N j > < d 2 : K e y   z : R e f = " i 1 8 " / > < d 2 : V a l u e   z : I d = " i 3 7 8 5 " > < d 1 p 1 : U U I D > 2 8 7 8 8 f 2 2 - 8 c 9 4 - 4 8 5 3 - a 7 0 6 - a 7 5 7 8 c 9 9 0 c 5 5 < / d 1 p 1 : U U I D > < d 1 p 1 : _ e l e m e n t s / > < / d 2 : V a l u e > < / d 2 : K e y V a l u e O f a n y T y p e C o m p o n e n t C o l l e c t i o n O f a n y T y p e g W H h t R N j > < / d 1 p 1 : _ c o n t e x t C o l l e c t i o n s > < / d 1 p 1 : _ p r o p e r t i e s > < d 1 p 1 : C o n t a i n e r   z : R e f = " i 3 7 8 2 " / > < d 1 p 1 : V a l u e   i : t y p e = " d 1 : s t r i n g " > \ \ O p i n i o n w a y \ p r o j e t s \ B \ B o u y g u e s   I m m o b i l i e r \ B J 1 5 9 2 0   -   P r � - t e s t   A f f i c h a g e \ 5 -   T r a i t e m e n t \ B J 1 5 9 2 0   -   P r �   t e s t   A f f i c h a g e   -   T C ( 2 ) . x l s x < / d 1 p 1 : V a l u e > < / d 2 : a n y T y p e > < d 2 : a n y T y p e   z : I d = " i 3 7 8 6 "   i : t y p e = " d 1 p 1 : M D M P r o p e r t y " > < d 1 p 1 : N a m e > W o r k s h e e t < / d 1 p 1 : N a m e > < d 1 p 1 : P a r e n t   z : R e f = " i 3 7 8 1 " / > < d 1 p 1 : U U I D > 7 f e 7 d e e 0 - f 2 6 0 - 4 e c 4 - a 6 9 4 - c 1 3 f 5 5 4 2 8 7 1 2 < / d 1 p 1 : U U I D > < d 1 p 1 : _ p r o p e r t i e s   z : I d = " i 3 7 8 7 "   i : t y p e = " d 1 p 1 : M D M P r o p e r t i e s " > < d 1 p 1 : P a r e n t   z : R e f = " i 3 7 8 6 " / > < d 1 p 1 : U U I D > 5 c 6 8 9 b 8 2 - a 0 b 1 - 4 7 6 7 - 9 9 4 f - 8 3 7 7 b 3 7 d a 8 e 5 < / d 1 p 1 : U U I D > < d 1 p 1 : _ e l e m e n t s / > < d 1 p 1 : _ c o n t e x t C o l l e c t i o n s > < d 2 : K e y V a l u e O f a n y T y p e C o m p o n e n t C o l l e c t i o n O f a n y T y p e g W H h t R N j > < d 2 : K e y   z : R e f = " i 1 8 " / > < d 2 : V a l u e   z : I d = " i 3 7 8 8 " > < d 1 p 1 : U U I D > 5 2 a 4 5 5 6 0 - a 2 9 b - 4 9 5 8 - a e 0 0 - d 4 4 7 5 2 6 3 3 a b 4 < / d 1 p 1 : U U I D > < d 1 p 1 : _ e l e m e n t s / > < / d 2 : V a l u e > < / d 2 : K e y V a l u e O f a n y T y p e C o m p o n e n t C o l l e c t i o n O f a n y T y p e g W H h t R N j > < / d 1 p 1 : _ c o n t e x t C o l l e c t i o n s > < / d 1 p 1 : _ p r o p e r t i e s > < d 1 p 1 : C o n t a i n e r   z : R e f = " i 3 7 8 2 " / > < d 1 p 1 : V a l u e   i : t y p e = " d 1 : s t r i n g " > T 1 < / d 1 p 1 : V a l u e > < / d 2 : a n y T y p e > < d 2 : a n y T y p e   z : I d = " i 3 7 8 9 "   i : t y p e = " d 1 p 1 : M D M P r o p e r t y " > < d 1 p 1 : N a m e > D i v i d e P e r c e n t s < / d 1 p 1 : N a m e > < d 1 p 1 : P a r e n t   z : R e f = " i 3 7 8 1 " / > < d 1 p 1 : U U I D > 0 2 b 9 e 8 5 e - 4 d 4 3 - 4 7 6 a - 9 6 1 7 - d a 6 6 4 9 1 0 7 4 f 6 < / d 1 p 1 : U U I D > < d 1 p 1 : _ p r o p e r t i e s   z : I d = " i 3 7 9 0 "   i : t y p e = " d 1 p 1 : M D M P r o p e r t i e s " > < d 1 p 1 : P a r e n t   z : R e f = " i 3 7 8 9 " / > < d 1 p 1 : U U I D > 0 e 9 6 c 3 0 7 - 2 c 8 a - 4 8 5 d - b d a 1 - 0 6 f e c b e 5 0 a 4 9 < / d 1 p 1 : U U I D > < d 1 p 1 : _ e l e m e n t s / > < d 1 p 1 : _ c o n t e x t C o l l e c t i o n s > < d 2 : K e y V a l u e O f a n y T y p e C o m p o n e n t C o l l e c t i o n O f a n y T y p e g W H h t R N j > < d 2 : K e y   z : R e f = " i 1 8 " / > < d 2 : V a l u e   z : I d = " i 3 7 9 1 " > < d 1 p 1 : U U I D > e e 0 0 b b d 7 - a f 7 2 - 4 b f 3 - 8 2 f b - e 9 0 9 0 8 a 9 9 6 8 0 < / d 1 p 1 : U U I D > < d 1 p 1 : _ e l e m e n t s / > < / d 2 : V a l u e > < / d 2 : K e y V a l u e O f a n y T y p e C o m p o n e n t C o l l e c t i o n O f a n y T y p e g W H h t R N j > < / d 1 p 1 : _ c o n t e x t C o l l e c t i o n s > < / d 1 p 1 : _ p r o p e r t i e s > < d 1 p 1 : C o n t a i n e r   z : R e f = " i 3 7 8 2 " / > < d 1 p 1 : V a l u e   i : t y p e = " d 1 : b o o l e a n " > f a l s e < / d 1 p 1 : V a l u e > < / d 2 : a n y T y p e > < d 2 : a n y T y p e   z : I d = " i 3 7 9 2 "   i : t y p e = " d 1 p 1 : M D M P r o p e r t y " > < d 1 p 1 : N a m e > T a b l e B a s e < / d 1 p 1 : N a m e > < d 1 p 1 : P a r e n t   z : R e f = " i 3 7 8 1 " / > < d 1 p 1 : U U I D > 7 f 3 b a 5 a 4 - f 2 a f - 4 9 2 7 - 9 3 1 3 - 8 3 1 7 8 9 5 2 4 3 d 5 < / d 1 p 1 : U U I D > < d 1 p 1 : _ p r o p e r t i e s   z : I d = " i 3 7 9 3 "   i : t y p e = " d 1 p 1 : M D M P r o p e r t i e s " > < d 1 p 1 : P a r e n t   z : R e f = " i 3 7 9 2 " / > < d 1 p 1 : U U I D > 6 1 f b b 4 7 c - 5 9 6 9 - 4 3 d 1 - 8 8 0 5 - 1 e 1 c 3 d 8 c 6 f f 8 < / d 1 p 1 : U U I D > < d 1 p 1 : _ e l e m e n t s / > < d 1 p 1 : _ c o n t e x t C o l l e c t i o n s > < d 2 : K e y V a l u e O f a n y T y p e C o m p o n e n t C o l l e c t i o n O f a n y T y p e g W H h t R N j > < d 2 : K e y   z : R e f = " i 1 8 " / > < d 2 : V a l u e   z : I d = " i 3 7 9 4 " > < d 1 p 1 : U U I D > 2 3 0 2 f 5 a f - 9 2 0 7 - 4 e 2 9 - b 6 8 b - 6 2 f 8 3 e 5 7 b b d e < / d 1 p 1 : U U I D > < d 1 p 1 : _ e l e m e n t s / > < / d 2 : V a l u e > < / d 2 : K e y V a l u e O f a n y T y p e C o m p o n e n t C o l l e c t i o n O f a n y T y p e g W H h t R N j > < / d 1 p 1 : _ c o n t e x t C o l l e c t i o n s > < / d 1 p 1 : _ p r o p e r t i e s > < d 1 p 1 : C o n t a i n e r   z : R e f = " i 3 7 8 2 " / > < d 1 p 1 : V a l u e   i : t y p e = " d 1 : i n t " > 0 < / d 1 p 1 : V a l u e > < / d 2 : a n y T y p e > < d 2 : a n y T y p e   z : I d = " i 3 7 9 5 "   i : t y p e = " d 1 p 1 : M D M P r o p e r t y " > < d 1 p 1 : N a m e > S o u r c e T y p e < / d 1 p 1 : N a m e > < d 1 p 1 : P a r e n t   z : R e f = " i 3 7 8 1 " / > < d 1 p 1 : U U I D > f e 4 b 1 a 7 d - 4 9 c e - 4 d 4 a - b f 7 e - 6 c 6 6 4 0 2 8 6 3 0 9 < / d 1 p 1 : U U I D > < d 1 p 1 : _ p r o p e r t i e s   z : I d = " i 3 7 9 6 "   i : t y p e = " d 1 p 1 : M D M P r o p e r t i e s " > < d 1 p 1 : P a r e n t   z : R e f = " i 3 7 9 5 " / > < d 1 p 1 : U U I D > d 1 e 3 b c 3 a - 1 3 1 6 - 4 2 a 8 - a a 2 c - 6 7 0 b 3 9 5 b b 9 d d < / d 1 p 1 : U U I D > < d 1 p 1 : _ e l e m e n t s / > < d 1 p 1 : _ c o n t e x t C o l l e c t i o n s > < d 2 : K e y V a l u e O f a n y T y p e C o m p o n e n t C o l l e c t i o n O f a n y T y p e g W H h t R N j > < d 2 : K e y   z : R e f = " i 1 8 " / > < d 2 : V a l u e   z : I d = " i 3 7 9 7 " > < d 1 p 1 : U U I D > 2 a 6 5 c d 4 1 - 6 d 8 5 - 4 4 d a - b e c 5 - 6 8 e 5 f 0 a 2 d a 9 b < / d 1 p 1 : U U I D > < d 1 p 1 : _ e l e m e n t s / > < / d 2 : V a l u e > < / d 2 : K e y V a l u e O f a n y T y p e C o m p o n e n t C o l l e c t i o n O f a n y T y p e g W H h t R N j > < / d 1 p 1 : _ c o n t e x t C o l l e c t i o n s > < / d 1 p 1 : _ p r o p e r t i e s > < d 1 p 1 : C o n t a i n e r   z : R e f = " i 3 7 8 2 " / > < d 1 p 1 : V a l u e   i : t y p e = " d 1 : s t r i n g " > O W < / d 1 p 1 : V a l u e > < / d 2 : a n y T y p e > < d 2 : a n y T y p e   z : I d = " i 3 7 9 8 "   i : t y p e = " d 1 p 1 : M D M P r o p e r t y " > < d 1 p 1 : N a m e > T a b l e I d < / d 1 p 1 : N a m e > < d 1 p 1 : P a r e n t   z : R e f = " i 3 7 8 1 " / > < d 1 p 1 : U U I D > c 6 0 f 4 5 9 d - f a 0 7 - 4 a 6 d - 8 7 0 f - 1 0 f 0 9 4 4 6 c 6 c 1 < / d 1 p 1 : U U I D > < d 1 p 1 : _ p r o p e r t i e s   z : I d = " i 3 7 9 9 "   i : t y p e = " d 1 p 1 : M D M P r o p e r t i e s " > < d 1 p 1 : P a r e n t   z : R e f = " i 3 7 9 8 " / > < d 1 p 1 : U U I D > 5 3 d e 0 8 e 6 - 4 e 5 6 - 4 e a 3 - a c a 1 - 5 b 2 4 6 8 e d b 4 8 e < / d 1 p 1 : U U I D > < d 1 p 1 : _ e l e m e n t s > < d 2 : a n y T y p e   z : I d = " i 3 8 0 0 "   i : t y p e = " d 1 p 1 : M D M P r o p e r t y " > < d 1 p 1 : N a m e > M o d i f i e d P r o p e r t i e s < / d 1 p 1 : N a m e > < d 1 p 1 : P a r e n t   z : R e f = " i 3 7 9 8 " / > < d 1 p 1 : U U I D > a b 0 c 2 b d f - d 9 5 d - 4 0 0 8 - b 5 e d - f 0 f 0 f 7 c e 1 e 1 4 < / d 1 p 1 : U U I D > < d 1 p 1 : C o n t a i n e r   z : R e f = " i 3 7 9 9 " / > < 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8 0 1 " > < d 1 p 1 : U U I D > b 0 a a d f c 7 - 3 8 7 5 - 4 3 9 2 - 8 e 9 2 - f 1 a 7 e e 0 9 2 7 8 1 < / d 1 p 1 : U U I D > < d 1 p 1 : _ e l e m e n t s > < d 2 : a n y T y p e   z : R e f = " i 3 8 0 0 " / > < / d 1 p 1 : _ e l e m e n t s > < / d 2 : V a l u e > < / d 2 : K e y V a l u e O f a n y T y p e C o m p o n e n t C o l l e c t i o n O f a n y T y p e g W H h t R N j > < / d 1 p 1 : _ c o n t e x t C o l l e c t i o n s > < / d 1 p 1 : _ p r o p e r t i e s > < d 1 p 1 : C o n t a i n e r   z : R e f = " i 3 7 8 2 " / > < d 1 p 1 : V a l u e   i : t y p e = " d 1 : s t r i n g " > _ 3 f b 9 7 3 c c _ 6 d 5 4 _ 4 9 0 5 _ 9 c 6 c _ 1 e f 5 0 6 e 1 a 8 d e < / d 1 p 1 : V a l u e > < / d 2 : a n y T y p e > < / d 1 p 1 : _ e l e m e n t s > < d 1 p 1 : _ c o n t e x t C o l l e c t i o n s > < d 2 : K e y V a l u e O f a n y T y p e C o m p o n e n t C o l l e c t i o n O f a n y T y p e g W H h t R N j > < d 2 : K e y   z : R e f = " i 1 8 " / > < d 2 : V a l u e   z : I d = " i 3 8 0 2 " > < d 1 p 1 : U U I D > c 7 7 b 1 b 1 5 - f e 0 c - 4 4 e 7 - 8 3 a 9 - 9 a c 0 9 4 1 4 6 e 2 f < / d 1 p 1 : U U I D > < d 1 p 1 : _ e l e m e n t s > < d 2 : a n y T y p e   z : R e f = " i 3 7 8 3 " / > < d 2 : a n y T y p e   z : R e f = " i 3 7 8 6 " / > < d 2 : a n y T y p e   z : R e f = " i 3 7 8 9 " / > < d 2 : a n y T y p e   z : R e f = " i 3 7 9 2 " / > < d 2 : a n y T y p e   z : R e f = " i 3 7 9 5 " / > < d 2 : a n y T y p e   z : R e f = " i 3 7 9 8 " / > < / d 1 p 1 : _ e l e m e n t s > < / d 2 : V a l u e > < / d 2 : K e y V a l u e O f a n y T y p e C o m p o n e n t C o l l e c t i o n O f a n y T y p e g W H h t R N j > < / d 1 p 1 : _ c o n t e x t C o l l e c t i o n s > < / d 1 p 1 : _ p r o p e r t i e s > < d 1 p 1 : C o n t a i n e r   z : R e f = " i 3 1 8 2 " / > < d 1 p 1 : _ l a b e l s > < d 2 : K e y V a l u e O f s t r i n g a n y T y p e > < d 2 : K e y > L a b e l < / d 2 : K e y > < d 2 : V a l u e   z : I d = " i 3 8 0 3 "   i : t y p e = " d 1 p 1 : L a b e l " > < d 1 p 1 : P a r e n t   z : R e f = " i 3 7 8 1 " / > < d 1 p 1 : U U I D > 5 8 d a e 9 5 9 - 4 7 1 f - 4 b f d - b 1 c d - 6 9 e c b a d 4 4 b 7 6 < / 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3 7 " / > < d 1 p 1 : P a g e F i e l d   z : R e f = " i 1 5 2 1 " / > < d 1 p 1 : R o w F i e l d   z : R e f = " i 3 0 4 8 " / > < / d 2 : a n y T y p e > < d 2 : a n y T y p e   z : I d = " i 3 8 0 4 "   i : t y p e = " d 1 p 1 : T a b l e D e f i n i t i o n " > < d 1 p 1 : P a r e n t   z : R e f = " i 1 4 " / > < d 1 p 1 : U U I D > 6 8 6 c 9 c 7 0 - 3 2 9 4 - 4 9 8 b - 9 9 1 2 - d 6 a 2 9 f e 5 d d 4 2 < / d 1 p 1 : U U I D > < d 1 p 1 : _ p r o p e r t i e s   z : I d = " i 3 8 0 5 "   i : t y p e = " d 1 p 1 : M D M P r o p e r t i e s " > < d 1 p 1 : P a r e n t   z : R e f = " i 3 8 0 4 " / > < d 1 p 1 : U U I D > b 5 9 a 0 a f 1 - b 1 5 c - 4 e 5 d - b e e e - 6 4 1 3 8 3 6 1 4 8 0 a < / d 1 p 1 : U U I D > < d 1 p 1 : _ e l e m e n t s > < d 2 : a n y T y p e   z : I d = " i 3 8 0 6 "   i : t y p e = " d 1 p 1 : M D M P r o p e r t y " > < d 1 p 1 : N a m e > F i l e N a m e < / d 1 p 1 : N a m e > < d 1 p 1 : P a r e n t   z : R e f = " i 3 8 0 4 " / > < d 1 p 1 : U U I D > 2 6 e 3 d e 4 4 - f d a 5 - 4 f 1 1 - 9 3 4 3 - 8 e 9 b 7 b 6 c c a 9 5 < / d 1 p 1 : U U I D > < d 1 p 1 : _ p r o p e r t i e s   z : I d = " i 3 8 0 7 "   i : t y p e = " d 1 p 1 : M D M P r o p e r t i e s " > < d 1 p 1 : P a r e n t   z : R e f = " i 3 8 0 6 " / > < d 1 p 1 : U U I D > 8 5 1 9 e 8 2 9 - 2 d 0 1 - 4 0 c 9 - a 4 0 e - a b 3 5 0 7 6 0 c e 2 2 < / d 1 p 1 : U U I D > < d 1 p 1 : _ e l e m e n t s / > < d 1 p 1 : _ c o n t e x t C o l l e c t i o n s > < d 2 : K e y V a l u e O f a n y T y p e C o m p o n e n t C o l l e c t i o n O f a n y T y p e g W H h t R N j > < d 2 : K e y   z : R e f = " i 1 8 " / > < d 2 : V a l u e   z : I d = " i 3 8 0 8 " > < d 1 p 1 : U U I D > e 5 f c 2 f 7 5 - 2 0 d 9 - 4 a 9 8 - 8 9 e 4 - d f 4 c 5 a 7 3 8 a 8 5 < / d 1 p 1 : U U I D > < d 1 p 1 : _ e l e m e n t s / > < / d 2 : V a l u e > < / d 2 : K e y V a l u e O f a n y T y p e C o m p o n e n t C o l l e c t i o n O f a n y T y p e g W H h t R N j > < / d 1 p 1 : _ c o n t e x t C o l l e c t i o n s > < / d 1 p 1 : _ p r o p e r t i e s > < d 1 p 1 : C o n t a i n e r   z : R e f = " i 3 8 0 5 " / > < d 1 p 1 : V a l u e   i : t y p e = " d 1 : s t r i n g " > \ \ O p i n i o n w a y \ p r o j e t s \ B \ B o u y g u e s   I m m o b i l i e r \ B J 1 5 9 2 0   -   P r � - t e s t   A f f i c h a g e \ 5 -   T r a i t e m e n t \ B J 1 5 9 2 0   -   P r �   t e s t   A f f i c h a g e   -   T C ( 2 ) . x l s x < / d 1 p 1 : V a l u e > < / d 2 : a n y T y p e > < d 2 : a n y T y p e   z : I d = " i 3 8 0 9 "   i : t y p e = " d 1 p 1 : M D M P r o p e r t y " > < d 1 p 1 : N a m e > W o r k s h e e t < / d 1 p 1 : N a m e > < d 1 p 1 : P a r e n t   z : R e f = " i 3 8 0 4 " / > < d 1 p 1 : U U I D > d 7 5 2 4 2 3 8 - e c 5 9 - 4 6 7 3 - 8 c 3 e - 6 c 3 e 9 3 2 f 7 3 0 8 < / d 1 p 1 : U U I D > < d 1 p 1 : _ p r o p e r t i e s   z : I d = " i 3 8 1 0 "   i : t y p e = " d 1 p 1 : M D M P r o p e r t i e s " > < d 1 p 1 : P a r e n t   z : R e f = " i 3 8 0 9 " / > < d 1 p 1 : U U I D > 0 7 5 f 0 a 8 e - 5 9 7 4 - 4 7 5 a - a 2 4 c - 7 d b 8 1 2 4 9 8 4 9 f < / d 1 p 1 : U U I D > < d 1 p 1 : _ e l e m e n t s / > < d 1 p 1 : _ c o n t e x t C o l l e c t i o n s > < d 2 : K e y V a l u e O f a n y T y p e C o m p o n e n t C o l l e c t i o n O f a n y T y p e g W H h t R N j > < d 2 : K e y   z : R e f = " i 1 8 " / > < d 2 : V a l u e   z : I d = " i 3 8 1 1 " > < d 1 p 1 : U U I D > b c c f 5 3 0 9 - 3 0 3 c - 4 8 1 b - a c 7 f - a 3 c f a e 3 3 4 7 9 5 < / d 1 p 1 : U U I D > < d 1 p 1 : _ e l e m e n t s / > < / d 2 : V a l u e > < / d 2 : K e y V a l u e O f a n y T y p e C o m p o n e n t C o l l e c t i o n O f a n y T y p e g W H h t R N j > < / d 1 p 1 : _ c o n t e x t C o l l e c t i o n s > < / d 1 p 1 : _ p r o p e r t i e s > < d 1 p 1 : C o n t a i n e r   z : R e f = " i 3 8 0 5 " / > < d 1 p 1 : V a l u e   i : t y p e = " d 1 : s t r i n g " > T 2 < / d 1 p 1 : V a l u e > < / d 2 : a n y T y p e > < d 2 : a n y T y p e   z : I d = " i 3 8 1 2 "   i : t y p e = " d 1 p 1 : M D M P r o p e r t y " > < d 1 p 1 : N a m e > D i v i d e P e r c e n t s < / d 1 p 1 : N a m e > < d 1 p 1 : P a r e n t   z : R e f = " i 3 8 0 4 " / > < d 1 p 1 : U U I D > 0 5 a 1 6 5 7 8 - e 8 b 7 - 4 e e e - a 4 a 2 - 4 b 4 b 9 d 1 a c b 5 f < / d 1 p 1 : U U I D > < d 1 p 1 : _ p r o p e r t i e s   z : I d = " i 3 8 1 3 "   i : t y p e = " d 1 p 1 : M D M P r o p e r t i e s " > < d 1 p 1 : P a r e n t   z : R e f = " i 3 8 1 2 " / > < d 1 p 1 : U U I D > d 1 3 5 b b a 3 - 4 9 2 9 - 4 4 8 7 - a 2 3 2 - 2 1 3 1 2 5 d 9 6 7 9 0 < / d 1 p 1 : U U I D > < d 1 p 1 : _ e l e m e n t s / > < d 1 p 1 : _ c o n t e x t C o l l e c t i o n s > < d 2 : K e y V a l u e O f a n y T y p e C o m p o n e n t C o l l e c t i o n O f a n y T y p e g W H h t R N j > < d 2 : K e y   z : R e f = " i 1 8 " / > < d 2 : V a l u e   z : I d = " i 3 8 1 4 " > < d 1 p 1 : U U I D > b 7 9 e c 6 7 5 - 6 8 a 1 - 4 8 d f - 8 8 f b - 7 3 f d 9 3 f f 8 2 8 b < / d 1 p 1 : U U I D > < d 1 p 1 : _ e l e m e n t s / > < / d 2 : V a l u e > < / d 2 : K e y V a l u e O f a n y T y p e C o m p o n e n t C o l l e c t i o n O f a n y T y p e g W H h t R N j > < / d 1 p 1 : _ c o n t e x t C o l l e c t i o n s > < / d 1 p 1 : _ p r o p e r t i e s > < d 1 p 1 : C o n t a i n e r   z : R e f = " i 3 8 0 5 " / > < d 1 p 1 : V a l u e   i : t y p e = " d 1 : b o o l e a n " > f a l s e < / d 1 p 1 : V a l u e > < / d 2 : a n y T y p e > < d 2 : a n y T y p e   z : I d = " i 3 8 1 5 "   i : t y p e = " d 1 p 1 : M D M P r o p e r t y " > < d 1 p 1 : N a m e > T a b l e B a s e < / d 1 p 1 : N a m e > < d 1 p 1 : P a r e n t   z : R e f = " i 3 8 0 4 " / > < d 1 p 1 : U U I D > 2 4 e c 2 a e f - 9 f 0 b - 4 7 c 7 - 9 f 1 5 - c d d 2 1 b f 5 6 c 2 4 < / d 1 p 1 : U U I D > < d 1 p 1 : _ p r o p e r t i e s   z : I d = " i 3 8 1 6 "   i : t y p e = " d 1 p 1 : M D M P r o p e r t i e s " > < d 1 p 1 : P a r e n t   z : R e f = " i 3 8 1 5 " / > < d 1 p 1 : U U I D > 8 5 7 d e c 3 d - b 2 d a - 4 2 c 1 - 9 e f f - 6 9 8 4 c 7 b 7 b 1 a d < / d 1 p 1 : U U I D > < d 1 p 1 : _ e l e m e n t s / > < d 1 p 1 : _ c o n t e x t C o l l e c t i o n s > < d 2 : K e y V a l u e O f a n y T y p e C o m p o n e n t C o l l e c t i o n O f a n y T y p e g W H h t R N j > < d 2 : K e y   z : R e f = " i 1 8 " / > < d 2 : V a l u e   z : I d = " i 3 8 1 7 " > < d 1 p 1 : U U I D > 2 c 0 b 6 a 1 0 - 1 4 a 7 - 4 1 9 f - 8 a 9 2 - b 3 3 8 8 c 9 0 0 b f 5 < / d 1 p 1 : U U I D > < d 1 p 1 : _ e l e m e n t s / > < / d 2 : V a l u e > < / d 2 : K e y V a l u e O f a n y T y p e C o m p o n e n t C o l l e c t i o n O f a n y T y p e g W H h t R N j > < / d 1 p 1 : _ c o n t e x t C o l l e c t i o n s > < / d 1 p 1 : _ p r o p e r t i e s > < d 1 p 1 : C o n t a i n e r   z : R e f = " i 3 8 0 5 " / > < d 1 p 1 : V a l u e   i : t y p e = " d 1 : i n t " > 0 < / d 1 p 1 : V a l u e > < / d 2 : a n y T y p e > < d 2 : a n y T y p e   z : I d = " i 3 8 1 8 "   i : t y p e = " d 1 p 1 : M D M P r o p e r t y " > < d 1 p 1 : N a m e > S o u r c e T y p e < / d 1 p 1 : N a m e > < d 1 p 1 : P a r e n t   z : R e f = " i 3 8 0 4 " / > < d 1 p 1 : U U I D > 1 c d 0 5 b f a - e e 8 e - 4 8 b c - a 0 5 d - 2 b c 6 f 5 c 4 a 2 7 4 < / d 1 p 1 : U U I D > < d 1 p 1 : _ p r o p e r t i e s   z : I d = " i 3 8 1 9 "   i : t y p e = " d 1 p 1 : M D M P r o p e r t i e s " > < d 1 p 1 : P a r e n t   z : R e f = " i 3 8 1 8 " / > < d 1 p 1 : U U I D > 7 c 1 1 b 3 3 f - 1 0 c e - 4 0 e 8 - 8 1 b 4 - 8 4 0 e 0 a 2 7 a d 1 d < / d 1 p 1 : U U I D > < d 1 p 1 : _ e l e m e n t s / > < d 1 p 1 : _ c o n t e x t C o l l e c t i o n s > < d 2 : K e y V a l u e O f a n y T y p e C o m p o n e n t C o l l e c t i o n O f a n y T y p e g W H h t R N j > < d 2 : K e y   z : R e f = " i 1 8 " / > < d 2 : V a l u e   z : I d = " i 3 8 2 0 " > < d 1 p 1 : U U I D > 1 7 f 6 f 1 a 6 - a 8 3 4 - 4 7 5 9 - b 7 a 1 - 1 2 8 3 0 0 4 9 7 0 8 0 < / d 1 p 1 : U U I D > < d 1 p 1 : _ e l e m e n t s / > < / d 2 : V a l u e > < / d 2 : K e y V a l u e O f a n y T y p e C o m p o n e n t C o l l e c t i o n O f a n y T y p e g W H h t R N j > < / d 1 p 1 : _ c o n t e x t C o l l e c t i o n s > < / d 1 p 1 : _ p r o p e r t i e s > < d 1 p 1 : C o n t a i n e r   z : R e f = " i 3 8 0 5 " / > < d 1 p 1 : V a l u e   i : t y p e = " d 1 : s t r i n g " > O W < / d 1 p 1 : V a l u e > < / d 2 : a n y T y p e > < d 2 : a n y T y p e   z : I d = " i 3 8 2 1 "   i : t y p e = " d 1 p 1 : M D M P r o p e r t y " > < d 1 p 1 : N a m e > T a b l e I d < / d 1 p 1 : N a m e > < d 1 p 1 : P a r e n t   z : R e f = " i 3 8 0 4 " / > < d 1 p 1 : U U I D > c d 4 2 c b 1 a - 2 e 8 3 - 4 b a 4 - 8 6 8 2 - 9 4 e 6 e 2 2 e 8 d 0 5 < / d 1 p 1 : U U I D > < d 1 p 1 : _ p r o p e r t i e s   z : I d = " i 3 8 2 2 "   i : t y p e = " d 1 p 1 : M D M P r o p e r t i e s " > < d 1 p 1 : P a r e n t   z : R e f = " i 3 8 2 1 " / > < d 1 p 1 : U U I D > 0 7 3 6 3 3 a 0 - 8 f f a - 4 9 3 3 - a 1 7 1 - e 4 f b 9 9 a 9 d c c 4 < / d 1 p 1 : U U I D > < d 1 p 1 : _ e l e m e n t s > < d 2 : a n y T y p e   z : I d = " i 3 8 2 3 "   i : t y p e = " d 1 p 1 : M D M P r o p e r t y " > < d 1 p 1 : N a m e > M o d i f i e d P r o p e r t i e s < / d 1 p 1 : N a m e > < d 1 p 1 : P a r e n t   z : R e f = " i 3 8 2 1 " / > < d 1 p 1 : U U I D > c 3 7 f c f 7 b - b d 9 9 - 4 9 a 7 - b 8 a d - a c b d 6 3 6 0 7 6 6 7 < / d 1 p 1 : U U I D > < d 1 p 1 : C o n t a i n e r   z : R e f = " i 3 8 2 2 " / > < 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8 2 4 " > < d 1 p 1 : U U I D > c f f c 7 e 7 c - e 8 c 4 - 4 6 2 8 - a 4 8 c - 4 2 4 e b 6 c 2 e d c a < / d 1 p 1 : U U I D > < d 1 p 1 : _ e l e m e n t s > < d 2 : a n y T y p e   z : R e f = " i 3 8 2 3 " / > < / d 1 p 1 : _ e l e m e n t s > < / d 2 : V a l u e > < / d 2 : K e y V a l u e O f a n y T y p e C o m p o n e n t C o l l e c t i o n O f a n y T y p e g W H h t R N j > < / d 1 p 1 : _ c o n t e x t C o l l e c t i o n s > < / d 1 p 1 : _ p r o p e r t i e s > < d 1 p 1 : C o n t a i n e r   z : R e f = " i 3 8 0 5 " / > < d 1 p 1 : V a l u e   i : t y p e = " d 1 : s t r i n g " > _ 7 3 0 8 4 c 1 2 _ 7 6 8 0 _ 4 8 d 4 _ 9 2 c 2 _ 6 b 0 c 8 0 5 4 2 9 f 2 < / d 1 p 1 : V a l u e > < / d 2 : a n y T y p e > < / d 1 p 1 : _ e l e m e n t s > < d 1 p 1 : _ c o n t e x t C o l l e c t i o n s > < d 2 : K e y V a l u e O f a n y T y p e C o m p o n e n t C o l l e c t i o n O f a n y T y p e g W H h t R N j > < d 2 : K e y   z : R e f = " i 1 8 " / > < d 2 : V a l u e   z : I d = " i 3 8 2 5 " > < d 1 p 1 : U U I D > b 9 2 9 3 d c 4 - 4 f 0 4 - 4 a a b - b 6 4 b - e 9 b b d 5 7 d 6 3 3 f < / d 1 p 1 : U U I D > < d 1 p 1 : _ e l e m e n t s > < d 2 : a n y T y p e   z : R e f = " i 3 8 0 6 " / > < d 2 : a n y T y p e   z : R e f = " i 3 8 0 9 " / > < d 2 : a n y T y p e   z : R e f = " i 3 8 1 2 " / > < d 2 : a n y T y p e   z : R e f = " i 3 8 1 5 " / > < d 2 : a n y T y p e   z : R e f = " i 3 8 1 8 " / > < d 2 : a n y T y p e   z : R e f = " i 3 8 2 1 " / > < / d 1 p 1 : _ e l e m e n t s > < / d 2 : V a l u e > < / d 2 : K e y V a l u e O f a n y T y p e C o m p o n e n t C o l l e c t i o n O f a n y T y p e g W H h t R N j > < / d 1 p 1 : _ c o n t e x t C o l l e c t i o n s > < / d 1 p 1 : _ p r o p e r t i e s > < d 1 p 1 : C o n t a i n e r   z : R e f = " i 3 1 8 2 " / > < d 1 p 1 : _ l a b e l s > < d 2 : K e y V a l u e O f s t r i n g a n y T y p e > < d 2 : K e y > L a b e l < / d 2 : K e y > < d 2 : V a l u e   z : I d = " i 3 8 2 6 "   i : t y p e = " d 1 p 1 : L a b e l " > < d 1 p 1 : P a r e n t   z : R e f = " i 3 8 0 4 " / > < d 1 p 1 : U U I D > c 0 f f 0 c 7 7 - 3 c e 6 - 4 1 d 2 - a a 5 b - 0 1 f e f a d 4 6 8 1 d < / 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1 5 3 0 " / > < / d 2 : a n y T y p e > < d 2 : a n y T y p e   z : I d = " i 3 8 2 7 "   i : t y p e = " d 1 p 1 : T a b l e D e f i n i t i o n " > < d 1 p 1 : P a r e n t   z : R e f = " i 1 4 " / > < d 1 p 1 : U U I D > c c e 9 e f d 8 - 9 a 3 6 - 4 5 1 9 - a 9 5 5 - 4 0 4 5 a 5 0 d d 5 0 a < / d 1 p 1 : U U I D > < d 1 p 1 : _ p r o p e r t i e s   z : I d = " i 3 8 2 8 "   i : t y p e = " d 1 p 1 : M D M P r o p e r t i e s " > < d 1 p 1 : P a r e n t   z : R e f = " i 3 8 2 7 " / > < d 1 p 1 : U U I D > d 6 c 6 f 3 6 5 - b 2 1 5 - 4 b 8 9 - b c 3 7 - 5 7 8 7 8 1 0 8 e e 9 e < / d 1 p 1 : U U I D > < d 1 p 1 : _ e l e m e n t s > < d 2 : a n y T y p e   z : I d = " i 3 8 2 9 "   i : t y p e = " d 1 p 1 : M D M P r o p e r t y " > < d 1 p 1 : N a m e > F i l e N a m e < / d 1 p 1 : N a m e > < d 1 p 1 : P a r e n t   z : R e f = " i 3 8 2 7 " / > < d 1 p 1 : U U I D > 1 9 2 b 3 6 9 3 - f 4 d 2 - 4 8 e a - b 6 8 d - c e d 7 e 9 c 4 3 f d a < / d 1 p 1 : U U I D > < d 1 p 1 : _ p r o p e r t i e s   z : I d = " i 3 8 3 0 "   i : t y p e = " d 1 p 1 : M D M P r o p e r t i e s " > < d 1 p 1 : P a r e n t   z : R e f = " i 3 8 2 9 " / > < d 1 p 1 : U U I D > b f c 9 4 e c 4 - 3 6 d a - 4 f b 4 - a 8 d c - 7 7 1 8 1 4 4 0 0 a 5 3 < / d 1 p 1 : U U I D > < d 1 p 1 : _ e l e m e n t s / > < d 1 p 1 : _ c o n t e x t C o l l e c t i o n s > < d 2 : K e y V a l u e O f a n y T y p e C o m p o n e n t C o l l e c t i o n O f a n y T y p e g W H h t R N j > < d 2 : K e y   z : R e f = " i 1 8 " / > < d 2 : V a l u e   z : I d = " i 3 8 3 1 " > < d 1 p 1 : U U I D > 8 f 2 1 5 3 3 4 - 8 a 2 1 - 4 0 3 0 - a 6 9 5 - 1 2 0 0 5 f 6 d a 3 e b < / d 1 p 1 : U U I D > < d 1 p 1 : _ e l e m e n t s / > < / d 2 : V a l u e > < / d 2 : K e y V a l u e O f a n y T y p e C o m p o n e n t C o l l e c t i o n O f a n y T y p e g W H h t R N j > < / d 1 p 1 : _ c o n t e x t C o l l e c t i o n s > < / d 1 p 1 : _ p r o p e r t i e s > < d 1 p 1 : C o n t a i n e r   z : R e f = " i 3 8 2 8 " / > < d 1 p 1 : V a l u e   i : t y p e = " d 1 : s t r i n g " > \ \ O p i n i o n w a y \ p r o j e t s \ B \ B o u y g u e s   I m m o b i l i e r \ B J 1 5 9 2 0   -   P r � - t e s t   A f f i c h a g e \ 5 -   T r a i t e m e n t \ B J 1 5 9 2 0   -   P r �   t e s t   A f f i c h a g e   -   T C ( 2 ) . x l s x < / d 1 p 1 : V a l u e > < / d 2 : a n y T y p e > < d 2 : a n y T y p e   z : I d = " i 3 8 3 2 "   i : t y p e = " d 1 p 1 : M D M P r o p e r t y " > < d 1 p 1 : N a m e > W o r k s h e e t < / d 1 p 1 : N a m e > < d 1 p 1 : P a r e n t   z : R e f = " i 3 8 2 7 " / > < d 1 p 1 : U U I D > e 5 0 b e 1 8 6 - d 7 6 4 - 4 8 6 2 - a e 7 a - 5 0 4 6 f 8 a 8 e 2 4 5 < / d 1 p 1 : U U I D > < d 1 p 1 : _ p r o p e r t i e s   z : I d = " i 3 8 3 3 "   i : t y p e = " d 1 p 1 : M D M P r o p e r t i e s " > < d 1 p 1 : P a r e n t   z : R e f = " i 3 8 3 2 " / > < d 1 p 1 : U U I D > d 6 7 d a 6 6 d - f 9 e 6 - 4 f d f - b 3 6 d - e 8 7 b 4 6 4 5 e 8 5 3 < / d 1 p 1 : U U I D > < d 1 p 1 : _ e l e m e n t s / > < d 1 p 1 : _ c o n t e x t C o l l e c t i o n s > < d 2 : K e y V a l u e O f a n y T y p e C o m p o n e n t C o l l e c t i o n O f a n y T y p e g W H h t R N j > < d 2 : K e y   z : R e f = " i 1 8 " / > < d 2 : V a l u e   z : I d = " i 3 8 3 4 " > < d 1 p 1 : U U I D > 0 8 4 e 6 8 7 1 - 6 5 4 7 - 4 c 4 a - 9 c f c - 0 4 3 6 9 5 4 f 7 8 d f < / d 1 p 1 : U U I D > < d 1 p 1 : _ e l e m e n t s / > < / d 2 : V a l u e > < / d 2 : K e y V a l u e O f a n y T y p e C o m p o n e n t C o l l e c t i o n O f a n y T y p e g W H h t R N j > < / d 1 p 1 : _ c o n t e x t C o l l e c t i o n s > < / d 1 p 1 : _ p r o p e r t i e s > < d 1 p 1 : C o n t a i n e r   z : R e f = " i 3 8 2 8 " / > < d 1 p 1 : V a l u e   i : t y p e = " d 1 : s t r i n g " > T 2 < / d 1 p 1 : V a l u e > < / d 2 : a n y T y p e > < d 2 : a n y T y p e   z : I d = " i 3 8 3 5 "   i : t y p e = " d 1 p 1 : M D M P r o p e r t y " > < d 1 p 1 : N a m e > D i v i d e P e r c e n t s < / d 1 p 1 : N a m e > < d 1 p 1 : P a r e n t   z : R e f = " i 3 8 2 7 " / > < d 1 p 1 : U U I D > 0 0 f 7 a d 6 5 - d 6 c e - 4 5 f 8 - 8 5 5 4 - 9 4 f 0 5 9 c 3 2 7 7 9 < / d 1 p 1 : U U I D > < d 1 p 1 : _ p r o p e r t i e s   z : I d = " i 3 8 3 6 "   i : t y p e = " d 1 p 1 : M D M P r o p e r t i e s " > < d 1 p 1 : P a r e n t   z : R e f = " i 3 8 3 5 " / > < d 1 p 1 : U U I D > 1 1 8 1 9 0 3 9 - 0 5 f e - 4 6 5 a - 8 1 9 3 - 4 9 4 7 7 e 6 c 4 1 5 9 < / d 1 p 1 : U U I D > < d 1 p 1 : _ e l e m e n t s / > < d 1 p 1 : _ c o n t e x t C o l l e c t i o n s > < d 2 : K e y V a l u e O f a n y T y p e C o m p o n e n t C o l l e c t i o n O f a n y T y p e g W H h t R N j > < d 2 : K e y   z : R e f = " i 1 8 " / > < d 2 : V a l u e   z : I d = " i 3 8 3 7 " > < d 1 p 1 : U U I D > c c a d 2 c b 2 - 0 3 e d - 4 4 f 6 - a 7 7 1 - 4 0 f 8 5 3 7 0 2 3 2 6 < / d 1 p 1 : U U I D > < d 1 p 1 : _ e l e m e n t s / > < / d 2 : V a l u e > < / d 2 : K e y V a l u e O f a n y T y p e C o m p o n e n t C o l l e c t i o n O f a n y T y p e g W H h t R N j > < / d 1 p 1 : _ c o n t e x t C o l l e c t i o n s > < / d 1 p 1 : _ p r o p e r t i e s > < d 1 p 1 : C o n t a i n e r   z : R e f = " i 3 8 2 8 " / > < d 1 p 1 : V a l u e   i : t y p e = " d 1 : b o o l e a n " > f a l s e < / d 1 p 1 : V a l u e > < / d 2 : a n y T y p e > < d 2 : a n y T y p e   z : I d = " i 3 8 3 8 "   i : t y p e = " d 1 p 1 : M D M P r o p e r t y " > < d 1 p 1 : N a m e > T a b l e B a s e < / d 1 p 1 : N a m e > < d 1 p 1 : P a r e n t   z : R e f = " i 3 8 2 7 " / > < d 1 p 1 : U U I D > 2 4 6 1 8 b 6 d - 2 3 f f - 4 a c 5 - b d d 1 - 8 f 7 e 7 8 a a e 6 e f < / d 1 p 1 : U U I D > < d 1 p 1 : _ p r o p e r t i e s   z : I d = " i 3 8 3 9 "   i : t y p e = " d 1 p 1 : M D M P r o p e r t i e s " > < d 1 p 1 : P a r e n t   z : R e f = " i 3 8 3 8 " / > < d 1 p 1 : U U I D > 5 f b e 5 9 5 c - 2 1 8 a - 4 e a 9 - b e b f - 4 6 d 6 7 e 4 3 5 3 4 f < / d 1 p 1 : U U I D > < d 1 p 1 : _ e l e m e n t s / > < d 1 p 1 : _ c o n t e x t C o l l e c t i o n s > < d 2 : K e y V a l u e O f a n y T y p e C o m p o n e n t C o l l e c t i o n O f a n y T y p e g W H h t R N j > < d 2 : K e y   z : R e f = " i 1 8 " / > < d 2 : V a l u e   z : I d = " i 3 8 4 0 " > < d 1 p 1 : U U I D > a e b 4 0 2 c 4 - 0 5 9 6 - 4 0 a c - 9 c 9 b - d e f 1 5 7 c 1 7 f d 2 < / d 1 p 1 : U U I D > < d 1 p 1 : _ e l e m e n t s / > < / d 2 : V a l u e > < / d 2 : K e y V a l u e O f a n y T y p e C o m p o n e n t C o l l e c t i o n O f a n y T y p e g W H h t R N j > < / d 1 p 1 : _ c o n t e x t C o l l e c t i o n s > < / d 1 p 1 : _ p r o p e r t i e s > < d 1 p 1 : C o n t a i n e r   z : R e f = " i 3 8 2 8 " / > < d 1 p 1 : V a l u e   i : t y p e = " d 1 : i n t " > 0 < / d 1 p 1 : V a l u e > < / d 2 : a n y T y p e > < d 2 : a n y T y p e   z : I d = " i 3 8 4 1 "   i : t y p e = " d 1 p 1 : M D M P r o p e r t y " > < d 1 p 1 : N a m e > S o u r c e T y p e < / d 1 p 1 : N a m e > < d 1 p 1 : P a r e n t   z : R e f = " i 3 8 2 7 " / > < d 1 p 1 : U U I D > 5 b 2 c f f 3 b - 7 5 3 5 - 4 7 9 b - 8 2 c 1 - e c 8 a 0 1 6 0 a a b d < / d 1 p 1 : U U I D > < d 1 p 1 : _ p r o p e r t i e s   z : I d = " i 3 8 4 2 "   i : t y p e = " d 1 p 1 : M D M P r o p e r t i e s " > < d 1 p 1 : P a r e n t   z : R e f = " i 3 8 4 1 " / > < d 1 p 1 : U U I D > c 2 5 5 0 2 0 d - a a c 2 - 4 d 4 f - 8 f 0 b - 4 3 f 1 2 8 5 3 3 6 a 7 < / d 1 p 1 : U U I D > < d 1 p 1 : _ e l e m e n t s / > < d 1 p 1 : _ c o n t e x t C o l l e c t i o n s > < d 2 : K e y V a l u e O f a n y T y p e C o m p o n e n t C o l l e c t i o n O f a n y T y p e g W H h t R N j > < d 2 : K e y   z : R e f = " i 1 8 " / > < d 2 : V a l u e   z : I d = " i 3 8 4 3 " > < d 1 p 1 : U U I D > 6 d 5 f f 2 5 9 - e 9 8 b - 4 3 7 8 - 8 8 d d - 0 b d 0 1 0 b d b 2 5 2 < / d 1 p 1 : U U I D > < d 1 p 1 : _ e l e m e n t s / > < / d 2 : V a l u e > < / d 2 : K e y V a l u e O f a n y T y p e C o m p o n e n t C o l l e c t i o n O f a n y T y p e g W H h t R N j > < / d 1 p 1 : _ c o n t e x t C o l l e c t i o n s > < / d 1 p 1 : _ p r o p e r t i e s > < d 1 p 1 : C o n t a i n e r   z : R e f = " i 3 8 2 8 " / > < d 1 p 1 : V a l u e   i : t y p e = " d 1 : s t r i n g " > O W < / d 1 p 1 : V a l u e > < / d 2 : a n y T y p e > < d 2 : a n y T y p e   z : I d = " i 3 8 4 4 "   i : t y p e = " d 1 p 1 : M D M P r o p e r t y " > < d 1 p 1 : N a m e > T a b l e I d < / d 1 p 1 : N a m e > < d 1 p 1 : P a r e n t   z : R e f = " i 3 8 2 7 " / > < d 1 p 1 : U U I D > 3 c 8 3 c e e e - e f 9 9 - 4 1 2 a - b 4 3 8 - d 0 e 5 2 6 3 1 4 b 9 d < / d 1 p 1 : U U I D > < d 1 p 1 : _ p r o p e r t i e s   z : I d = " i 3 8 4 5 "   i : t y p e = " d 1 p 1 : M D M P r o p e r t i e s " > < d 1 p 1 : P a r e n t   z : R e f = " i 3 8 4 4 " / > < d 1 p 1 : U U I D > 4 5 1 9 a 6 6 1 - e 5 2 3 - 4 9 e c - 8 4 7 f - 7 9 8 3 8 4 a e 2 9 d 1 < / d 1 p 1 : U U I D > < d 1 p 1 : _ e l e m e n t s > < d 2 : a n y T y p e   z : I d = " i 3 8 4 6 "   i : t y p e = " d 1 p 1 : M D M P r o p e r t y " > < d 1 p 1 : N a m e > M o d i f i e d P r o p e r t i e s < / d 1 p 1 : N a m e > < d 1 p 1 : P a r e n t   z : R e f = " i 3 8 4 4 " / > < d 1 p 1 : U U I D > f 1 3 9 4 f b 1 - 2 2 8 b - 4 9 d b - 9 1 c 6 - 8 8 d 0 6 9 8 3 7 7 e d < / d 1 p 1 : U U I D > < d 1 p 1 : C o n t a i n e r   z : R e f = " i 3 8 4 5 " / > < 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8 4 7 " > < d 1 p 1 : U U I D > d 9 3 3 9 7 9 0 - 1 b 8 6 - 4 c a f - 8 7 0 5 - 5 d c 1 4 6 7 c e a f 0 < / d 1 p 1 : U U I D > < d 1 p 1 : _ e l e m e n t s > < d 2 : a n y T y p e   z : R e f = " i 3 8 4 6 " / > < / d 1 p 1 : _ e l e m e n t s > < / d 2 : V a l u e > < / d 2 : K e y V a l u e O f a n y T y p e C o m p o n e n t C o l l e c t i o n O f a n y T y p e g W H h t R N j > < / d 1 p 1 : _ c o n t e x t C o l l e c t i o n s > < / d 1 p 1 : _ p r o p e r t i e s > < d 1 p 1 : C o n t a i n e r   z : R e f = " i 3 8 2 8 " / > < d 1 p 1 : V a l u e   i : t y p e = " d 1 : s t r i n g " > _ 2 f a b 1 5 2 3 _ e c 2 6 _ 4 1 a e _ 8 2 f e _ 5 5 c 3 6 e 9 4 8 b a 3 < / d 1 p 1 : V a l u e > < / d 2 : a n y T y p e > < / d 1 p 1 : _ e l e m e n t s > < d 1 p 1 : _ c o n t e x t C o l l e c t i o n s > < d 2 : K e y V a l u e O f a n y T y p e C o m p o n e n t C o l l e c t i o n O f a n y T y p e g W H h t R N j > < d 2 : K e y   z : R e f = " i 1 8 " / > < d 2 : V a l u e   z : I d = " i 3 8 4 8 " > < d 1 p 1 : U U I D > e 6 3 1 5 a 3 b - a b d 4 - 4 7 9 6 - b 3 3 d - a a 2 0 d 1 6 b 0 6 c 9 < / d 1 p 1 : U U I D > < d 1 p 1 : _ e l e m e n t s > < d 2 : a n y T y p e   z : R e f = " i 3 8 2 9 " / > < d 2 : a n y T y p e   z : R e f = " i 3 8 3 2 " / > < d 2 : a n y T y p e   z : R e f = " i 3 8 3 5 " / > < d 2 : a n y T y p e   z : R e f = " i 3 8 3 8 " / > < d 2 : a n y T y p e   z : R e f = " i 3 8 4 1 " / > < d 2 : a n y T y p e   z : R e f = " i 3 8 4 4 " / > < / d 1 p 1 : _ e l e m e n t s > < / d 2 : V a l u e > < / d 2 : K e y V a l u e O f a n y T y p e C o m p o n e n t C o l l e c t i o n O f a n y T y p e g W H h t R N j > < / d 1 p 1 : _ c o n t e x t C o l l e c t i o n s > < / d 1 p 1 : _ p r o p e r t i e s > < d 1 p 1 : C o n t a i n e r   z : R e f = " i 3 1 8 2 " / > < d 1 p 1 : _ l a b e l s > < d 2 : K e y V a l u e O f s t r i n g a n y T y p e > < d 2 : K e y > L a b e l < / d 2 : K e y > < d 2 : V a l u e   z : I d = " i 3 8 4 9 "   i : t y p e = " d 1 p 1 : L a b e l " > < d 1 p 1 : P a r e n t   z : R e f = " i 3 8 2 7 " / > < d 1 p 1 : U U I D > b 2 8 a 2 8 4 5 - 6 e 9 e - 4 5 3 5 - 9 1 d 4 - d 5 e 5 6 7 6 7 b 1 4 5 < / 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1 5 6 6 " / > < / d 2 : a n y T y p e > < d 2 : a n y T y p e   z : I d = " i 3 8 5 0 "   i : t y p e = " d 1 p 1 : T a b l e D e f i n i t i o n " > < d 1 p 1 : P a r e n t   z : R e f = " i 1 4 " / > < d 1 p 1 : U U I D > a 7 4 3 d 3 a 0 - 8 8 8 c - 4 c a 7 - b 7 3 6 - b 6 9 e 8 8 d c 0 c 3 3 < / d 1 p 1 : U U I D > < d 1 p 1 : _ p r o p e r t i e s   z : I d = " i 3 8 5 1 "   i : t y p e = " d 1 p 1 : M D M P r o p e r t i e s " > < d 1 p 1 : P a r e n t   z : R e f = " i 3 8 5 0 " / > < d 1 p 1 : U U I D > 4 f 4 6 a c 9 0 - 8 7 9 3 - 4 1 b 5 - 9 9 7 a - 9 c c 6 9 2 6 a 1 e 3 4 < / d 1 p 1 : U U I D > < d 1 p 1 : _ e l e m e n t s > < d 2 : a n y T y p e   z : I d = " i 3 8 5 2 "   i : t y p e = " d 1 p 1 : M D M P r o p e r t y " > < d 1 p 1 : N a m e > F i l e N a m e < / d 1 p 1 : N a m e > < d 1 p 1 : P a r e n t   z : R e f = " i 3 8 5 0 " / > < d 1 p 1 : U U I D > d a 4 4 d b 0 e - c b b e - 4 0 9 f - b 4 1 6 - 9 f 8 b 6 4 0 3 2 4 3 e < / d 1 p 1 : U U I D > < d 1 p 1 : _ p r o p e r t i e s   z : I d = " i 3 8 5 3 "   i : t y p e = " d 1 p 1 : M D M P r o p e r t i e s " > < d 1 p 1 : P a r e n t   z : R e f = " i 3 8 5 2 " / > < d 1 p 1 : U U I D > 2 9 1 8 2 d f f - 9 f 1 3 - 4 a d 3 - 8 7 d b - 3 1 0 c 3 5 a 3 8 9 c 5 < / d 1 p 1 : U U I D > < d 1 p 1 : _ e l e m e n t s / > < d 1 p 1 : _ c o n t e x t C o l l e c t i o n s > < d 2 : K e y V a l u e O f a n y T y p e C o m p o n e n t C o l l e c t i o n O f a n y T y p e g W H h t R N j > < d 2 : K e y   z : R e f = " i 1 8 " / > < d 2 : V a l u e   z : I d = " i 3 8 5 4 " > < d 1 p 1 : U U I D > c f d 2 3 a c 9 - 0 8 9 3 - 4 5 2 4 - 9 d 4 7 - 1 3 3 e 0 a 3 9 b 1 7 d < / d 1 p 1 : U U I D > < d 1 p 1 : _ e l e m e n t s / > < / d 2 : V a l u e > < / d 2 : K e y V a l u e O f a n y T y p e C o m p o n e n t C o l l e c t i o n O f a n y T y p e g W H h t R N j > < / d 1 p 1 : _ c o n t e x t C o l l e c t i o n s > < / d 1 p 1 : _ p r o p e r t i e s > < d 1 p 1 : C o n t a i n e r   z : R e f = " i 3 8 5 1 " / > < d 1 p 1 : V a l u e   i : t y p e = " d 1 : s t r i n g " > \ \ O p i n i o n w a y \ p r o j e t s \ B \ B o u y g u e s   I m m o b i l i e r \ B J 1 5 9 2 0   -   P r � - t e s t   A f f i c h a g e \ 5 -   T r a i t e m e n t \ B J 1 5 9 2 0   -   P r �   t e s t   A f f i c h a g e   -   T C ( 2 ) . x l s x < / d 1 p 1 : V a l u e > < / d 2 : a n y T y p e > < d 2 : a n y T y p e   z : I d = " i 3 8 5 5 "   i : t y p e = " d 1 p 1 : M D M P r o p e r t y " > < d 1 p 1 : N a m e > W o r k s h e e t < / d 1 p 1 : N a m e > < d 1 p 1 : P a r e n t   z : R e f = " i 3 8 5 0 " / > < d 1 p 1 : U U I D > 8 6 3 a b 6 d 9 - e 9 5 b - 4 8 2 4 - 9 6 c 2 - 3 e f 4 0 e 2 4 f 1 8 6 < / d 1 p 1 : U U I D > < d 1 p 1 : _ p r o p e r t i e s   z : I d = " i 3 8 5 6 "   i : t y p e = " d 1 p 1 : M D M P r o p e r t i e s " > < d 1 p 1 : P a r e n t   z : R e f = " i 3 8 5 5 " / > < d 1 p 1 : U U I D > a c 3 b a d 1 0 - 6 9 4 5 - 4 7 0 2 - b 8 a 3 - 9 5 8 c f d 6 c 7 a c 5 < / d 1 p 1 : U U I D > < d 1 p 1 : _ e l e m e n t s / > < d 1 p 1 : _ c o n t e x t C o l l e c t i o n s > < d 2 : K e y V a l u e O f a n y T y p e C o m p o n e n t C o l l e c t i o n O f a n y T y p e g W H h t R N j > < d 2 : K e y   z : R e f = " i 1 8 " / > < d 2 : V a l u e   z : I d = " i 3 8 5 7 " > < d 1 p 1 : U U I D > b e c c 4 e 6 8 - e 6 5 6 - 4 8 3 a - b b f d - 9 2 c 5 4 b 8 9 4 4 1 1 < / d 1 p 1 : U U I D > < d 1 p 1 : _ e l e m e n t s / > < / d 2 : V a l u e > < / d 2 : K e y V a l u e O f a n y T y p e C o m p o n e n t C o l l e c t i o n O f a n y T y p e g W H h t R N j > < / d 1 p 1 : _ c o n t e x t C o l l e c t i o n s > < / d 1 p 1 : _ p r o p e r t i e s > < d 1 p 1 : C o n t a i n e r   z : R e f = " i 3 8 5 1 " / > < d 1 p 1 : V a l u e   i : t y p e = " d 1 : s t r i n g " > T 2 < / d 1 p 1 : V a l u e > < / d 2 : a n y T y p e > < d 2 : a n y T y p e   z : I d = " i 3 8 5 8 "   i : t y p e = " d 1 p 1 : M D M P r o p e r t y " > < d 1 p 1 : N a m e > D i v i d e P e r c e n t s < / d 1 p 1 : N a m e > < d 1 p 1 : P a r e n t   z : R e f = " i 3 8 5 0 " / > < d 1 p 1 : U U I D > 5 6 a a 9 f a f - a d 7 2 - 4 c 2 0 - a 1 7 9 - 6 8 4 8 0 9 4 9 0 8 9 e < / d 1 p 1 : U U I D > < d 1 p 1 : _ p r o p e r t i e s   z : I d = " i 3 8 5 9 "   i : t y p e = " d 1 p 1 : M D M P r o p e r t i e s " > < d 1 p 1 : P a r e n t   z : R e f = " i 3 8 5 8 " / > < d 1 p 1 : U U I D > a d 2 6 1 9 d 8 - d d b e - 4 6 5 5 - 8 3 7 0 - 3 a 7 0 2 9 b e 8 f 9 7 < / d 1 p 1 : U U I D > < d 1 p 1 : _ e l e m e n t s / > < d 1 p 1 : _ c o n t e x t C o l l e c t i o n s > < d 2 : K e y V a l u e O f a n y T y p e C o m p o n e n t C o l l e c t i o n O f a n y T y p e g W H h t R N j > < d 2 : K e y   z : R e f = " i 1 8 " / > < d 2 : V a l u e   z : I d = " i 3 8 6 0 " > < d 1 p 1 : U U I D > e 5 d 9 1 3 9 1 - 6 1 e 7 - 4 7 f a - 8 d d a - d 2 e 4 3 3 8 3 3 3 6 8 < / d 1 p 1 : U U I D > < d 1 p 1 : _ e l e m e n t s / > < / d 2 : V a l u e > < / d 2 : K e y V a l u e O f a n y T y p e C o m p o n e n t C o l l e c t i o n O f a n y T y p e g W H h t R N j > < / d 1 p 1 : _ c o n t e x t C o l l e c t i o n s > < / d 1 p 1 : _ p r o p e r t i e s > < d 1 p 1 : C o n t a i n e r   z : R e f = " i 3 8 5 1 " / > < d 1 p 1 : V a l u e   i : t y p e = " d 1 : b o o l e a n " > f a l s e < / d 1 p 1 : V a l u e > < / d 2 : a n y T y p e > < d 2 : a n y T y p e   z : I d = " i 3 8 6 1 "   i : t y p e = " d 1 p 1 : M D M P r o p e r t y " > < d 1 p 1 : N a m e > T a b l e B a s e < / d 1 p 1 : N a m e > < d 1 p 1 : P a r e n t   z : R e f = " i 3 8 5 0 " / > < d 1 p 1 : U U I D > 0 7 7 7 e a 6 3 - a 2 c e - 4 2 5 c - b 5 6 3 - 5 6 4 5 0 2 c 5 b e 4 0 < / d 1 p 1 : U U I D > < d 1 p 1 : _ p r o p e r t i e s   z : I d = " i 3 8 6 2 "   i : t y p e = " d 1 p 1 : M D M P r o p e r t i e s " > < d 1 p 1 : P a r e n t   z : R e f = " i 3 8 6 1 " / > < d 1 p 1 : U U I D > a 0 0 a a c d c - d c 9 a - 4 e 5 2 - 8 5 6 d - 2 2 c 9 0 e 6 a 4 2 7 5 < / d 1 p 1 : U U I D > < d 1 p 1 : _ e l e m e n t s / > < d 1 p 1 : _ c o n t e x t C o l l e c t i o n s > < d 2 : K e y V a l u e O f a n y T y p e C o m p o n e n t C o l l e c t i o n O f a n y T y p e g W H h t R N j > < d 2 : K e y   z : R e f = " i 1 8 " / > < d 2 : V a l u e   z : I d = " i 3 8 6 3 " > < d 1 p 1 : U U I D > 5 0 0 5 d d 1 5 - 7 d b 5 - 4 1 1 0 - b 5 9 7 - f 0 b 5 2 d 5 d 5 3 d 3 < / d 1 p 1 : U U I D > < d 1 p 1 : _ e l e m e n t s / > < / d 2 : V a l u e > < / d 2 : K e y V a l u e O f a n y T y p e C o m p o n e n t C o l l e c t i o n O f a n y T y p e g W H h t R N j > < / d 1 p 1 : _ c o n t e x t C o l l e c t i o n s > < / d 1 p 1 : _ p r o p e r t i e s > < d 1 p 1 : C o n t a i n e r   z : R e f = " i 3 8 5 1 " / > < d 1 p 1 : V a l u e   i : t y p e = " d 1 : i n t " > 0 < / d 1 p 1 : V a l u e > < / d 2 : a n y T y p e > < d 2 : a n y T y p e   z : I d = " i 3 8 6 4 "   i : t y p e = " d 1 p 1 : M D M P r o p e r t y " > < d 1 p 1 : N a m e > S o u r c e T y p e < / d 1 p 1 : N a m e > < d 1 p 1 : P a r e n t   z : R e f = " i 3 8 5 0 " / > < d 1 p 1 : U U I D > 4 a e 0 4 8 7 e - e e b c - 4 3 0 d - a a 3 f - a 0 0 0 1 1 f 5 1 e 5 4 < / d 1 p 1 : U U I D > < d 1 p 1 : _ p r o p e r t i e s   z : I d = " i 3 8 6 5 "   i : t y p e = " d 1 p 1 : M D M P r o p e r t i e s " > < d 1 p 1 : P a r e n t   z : R e f = " i 3 8 6 4 " / > < d 1 p 1 : U U I D > 6 c 7 d 9 4 2 8 - 6 6 b 9 - 4 0 a 5 - 8 1 1 e - 6 1 d 9 d f a f 8 c 7 7 < / d 1 p 1 : U U I D > < d 1 p 1 : _ e l e m e n t s / > < d 1 p 1 : _ c o n t e x t C o l l e c t i o n s > < d 2 : K e y V a l u e O f a n y T y p e C o m p o n e n t C o l l e c t i o n O f a n y T y p e g W H h t R N j > < d 2 : K e y   z : R e f = " i 1 8 " / > < d 2 : V a l u e   z : I d = " i 3 8 6 6 " > < d 1 p 1 : U U I D > 5 2 e 3 8 f 2 4 - 3 7 b 2 - 4 8 f c - 9 4 7 2 - 8 b 0 a 8 4 e 6 4 8 f 0 < / d 1 p 1 : U U I D > < d 1 p 1 : _ e l e m e n t s / > < / d 2 : V a l u e > < / d 2 : K e y V a l u e O f a n y T y p e C o m p o n e n t C o l l e c t i o n O f a n y T y p e g W H h t R N j > < / d 1 p 1 : _ c o n t e x t C o l l e c t i o n s > < / d 1 p 1 : _ p r o p e r t i e s > < d 1 p 1 : C o n t a i n e r   z : R e f = " i 3 8 5 1 " / > < d 1 p 1 : V a l u e   i : t y p e = " d 1 : s t r i n g " > O W < / d 1 p 1 : V a l u e > < / d 2 : a n y T y p e > < d 2 : a n y T y p e   z : I d = " i 3 8 6 7 "   i : t y p e = " d 1 p 1 : M D M P r o p e r t y " > < d 1 p 1 : N a m e > T a b l e I d < / d 1 p 1 : N a m e > < d 1 p 1 : P a r e n t   z : R e f = " i 3 8 5 0 " / > < d 1 p 1 : U U I D > e 3 e 3 5 2 6 9 - 8 c 9 1 - 4 9 1 8 - a e 1 a - 1 9 a a 0 8 a b c c d 8 < / d 1 p 1 : U U I D > < d 1 p 1 : _ p r o p e r t i e s   z : I d = " i 3 8 6 8 "   i : t y p e = " d 1 p 1 : M D M P r o p e r t i e s " > < d 1 p 1 : P a r e n t   z : R e f = " i 3 8 6 7 " / > < d 1 p 1 : U U I D > 8 2 1 4 2 b d 5 - 2 c 1 8 - 4 c 7 3 - a 0 8 4 - 4 e 7 0 3 f 6 3 9 9 9 f < / d 1 p 1 : U U I D > < d 1 p 1 : _ e l e m e n t s > < d 2 : a n y T y p e   z : I d = " i 3 8 6 9 "   i : t y p e = " d 1 p 1 : M D M P r o p e r t y " > < d 1 p 1 : N a m e > M o d i f i e d P r o p e r t i e s < / d 1 p 1 : N a m e > < d 1 p 1 : P a r e n t   z : R e f = " i 3 8 6 7 " / > < d 1 p 1 : U U I D > 3 c d f 3 a d 4 - 5 b 8 0 - 4 a 5 4 - b 4 0 7 - 9 0 0 7 b a 5 8 2 e 2 d < / d 1 p 1 : U U I D > < d 1 p 1 : C o n t a i n e r   z : R e f = " i 3 8 6 8 " / > < 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8 7 0 " > < d 1 p 1 : U U I D > e 9 e 0 8 0 3 3 - 7 6 f 3 - 4 9 d a - a a c 3 - 7 c 3 8 a 8 7 9 f 2 6 6 < / d 1 p 1 : U U I D > < d 1 p 1 : _ e l e m e n t s > < d 2 : a n y T y p e   z : R e f = " i 3 8 6 9 " / > < / d 1 p 1 : _ e l e m e n t s > < / d 2 : V a l u e > < / d 2 : K e y V a l u e O f a n y T y p e C o m p o n e n t C o l l e c t i o n O f a n y T y p e g W H h t R N j > < / d 1 p 1 : _ c o n t e x t C o l l e c t i o n s > < / d 1 p 1 : _ p r o p e r t i e s > < d 1 p 1 : C o n t a i n e r   z : R e f = " i 3 8 5 1 " / > < d 1 p 1 : V a l u e   i : t y p e = " d 1 : s t r i n g " > _ 7 f d 3 d 7 0 d _ e 0 5 8 _ 4 4 3 1 _ b 0 2 9 _ 2 c 8 0 3 0 c 6 d d 1 7 < / d 1 p 1 : V a l u e > < / d 2 : a n y T y p e > < / d 1 p 1 : _ e l e m e n t s > < d 1 p 1 : _ c o n t e x t C o l l e c t i o n s > < d 2 : K e y V a l u e O f a n y T y p e C o m p o n e n t C o l l e c t i o n O f a n y T y p e g W H h t R N j > < d 2 : K e y   z : R e f = " i 1 8 " / > < d 2 : V a l u e   z : I d = " i 3 8 7 1 " > < d 1 p 1 : U U I D > 1 5 e 2 1 f b e - 4 2 9 f - 4 f f e - a f a 5 - b 6 c e 3 8 4 7 a 2 6 b < / d 1 p 1 : U U I D > < d 1 p 1 : _ e l e m e n t s > < d 2 : a n y T y p e   z : R e f = " i 3 8 5 2 " / > < d 2 : a n y T y p e   z : R e f = " i 3 8 5 5 " / > < d 2 : a n y T y p e   z : R e f = " i 3 8 5 8 " / > < d 2 : a n y T y p e   z : R e f = " i 3 8 6 1 " / > < d 2 : a n y T y p e   z : R e f = " i 3 8 6 4 " / > < d 2 : a n y T y p e   z : R e f = " i 3 8 6 7 " / > < / d 1 p 1 : _ e l e m e n t s > < / d 2 : V a l u e > < / d 2 : K e y V a l u e O f a n y T y p e C o m p o n e n t C o l l e c t i o n O f a n y T y p e g W H h t R N j > < / d 1 p 1 : _ c o n t e x t C o l l e c t i o n s > < / d 1 p 1 : _ p r o p e r t i e s > < d 1 p 1 : C o n t a i n e r   z : R e f = " i 3 1 8 2 " / > < d 1 p 1 : _ l a b e l s > < d 2 : K e y V a l u e O f s t r i n g a n y T y p e > < d 2 : K e y > L a b e l < / d 2 : K e y > < d 2 : V a l u e   z : I d = " i 3 8 7 2 "   i : t y p e = " d 1 p 1 : L a b e l " > < d 1 p 1 : P a r e n t   z : R e f = " i 3 8 5 0 " / > < d 1 p 1 : U U I D > b 2 1 b 3 f c e - 7 1 f 0 - 4 4 0 e - 8 9 b 8 - 4 7 8 9 d 2 8 a f 0 c f < / 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1 5 9 0 " / > < / d 2 : a n y T y p e > < d 2 : a n y T y p e   z : I d = " i 3 8 7 3 "   i : t y p e = " d 1 p 1 : T a b l e D e f i n i t i o n " > < d 1 p 1 : P a r e n t   z : R e f = " i 1 4 " / > < d 1 p 1 : U U I D > c 3 0 d c 3 1 b - 3 7 1 d - 4 8 5 7 - 8 d a 9 - 2 2 4 a 5 1 f 5 3 d 8 2 < / d 1 p 1 : U U I D > < d 1 p 1 : _ p r o p e r t i e s   z : I d = " i 3 8 7 4 "   i : t y p e = " d 1 p 1 : M D M P r o p e r t i e s " > < d 1 p 1 : P a r e n t   z : R e f = " i 3 8 7 3 " / > < d 1 p 1 : U U I D > d e e b 6 7 c 3 - c 2 e f - 4 f 8 c - 9 2 7 6 - a e 5 d a 5 6 7 3 7 c 4 < / d 1 p 1 : U U I D > < d 1 p 1 : _ e l e m e n t s > < d 2 : a n y T y p e   z : I d = " i 3 8 7 5 "   i : t y p e = " d 1 p 1 : M D M P r o p e r t y " > < d 1 p 1 : N a m e > F i l e N a m e < / d 1 p 1 : N a m e > < d 1 p 1 : P a r e n t   z : R e f = " i 3 8 7 3 " / > < d 1 p 1 : U U I D > c 2 1 8 a f 8 9 - 1 5 a 3 - 4 5 9 f - b 9 6 e - 7 b e 4 d d c b 9 7 8 7 < / d 1 p 1 : U U I D > < d 1 p 1 : _ p r o p e r t i e s   z : I d = " i 3 8 7 6 "   i : t y p e = " d 1 p 1 : M D M P r o p e r t i e s " > < d 1 p 1 : P a r e n t   z : R e f = " i 3 8 7 5 " / > < d 1 p 1 : U U I D > 4 e c a 4 9 a b - 8 c f a - 4 2 c 0 - 8 2 d 6 - d e 1 c 2 4 7 1 2 f 5 a < / d 1 p 1 : U U I D > < d 1 p 1 : _ e l e m e n t s / > < d 1 p 1 : _ c o n t e x t C o l l e c t i o n s > < d 2 : K e y V a l u e O f a n y T y p e C o m p o n e n t C o l l e c t i o n O f a n y T y p e g W H h t R N j > < d 2 : K e y   z : R e f = " i 1 8 " / > < d 2 : V a l u e   z : I d = " i 3 8 7 7 " > < d 1 p 1 : U U I D > a 4 f a 7 1 3 b - f b 7 0 - 4 2 f 5 - 9 e 2 f - 8 7 7 d 4 d d c 3 4 c 9 < / d 1 p 1 : U U I D > < d 1 p 1 : _ e l e m e n t s / > < / d 2 : V a l u e > < / d 2 : K e y V a l u e O f a n y T y p e C o m p o n e n t C o l l e c t i o n O f a n y T y p e g W H h t R N j > < / d 1 p 1 : _ c o n t e x t C o l l e c t i o n s > < / d 1 p 1 : _ p r o p e r t i e s > < d 1 p 1 : C o n t a i n e r   z : R e f = " i 3 8 7 4 " / > < d 1 p 1 : V a l u e   i : t y p e = " d 1 : s t r i n g " > \ \ O p i n i o n w a y \ p r o j e t s \ B \ B o u y g u e s   I m m o b i l i e r \ B J 1 5 9 2 0   -   P r � - t e s t   A f f i c h a g e \ 5 -   T r a i t e m e n t \ B J 1 5 9 2 0   -   P r �   t e s t   A f f i c h a g e   -   T C ( 2 ) . x l s x < / d 1 p 1 : V a l u e > < / d 2 : a n y T y p e > < d 2 : a n y T y p e   z : I d = " i 3 8 7 8 "   i : t y p e = " d 1 p 1 : M D M P r o p e r t y " > < d 1 p 1 : N a m e > W o r k s h e e t < / d 1 p 1 : N a m e > < d 1 p 1 : P a r e n t   z : R e f = " i 3 8 7 3 " / > < d 1 p 1 : U U I D > 2 2 4 6 f 3 d 7 - b 9 8 1 - 4 8 1 7 - 8 2 4 c - c b 6 b a c 9 0 e 1 4 2 < / d 1 p 1 : U U I D > < d 1 p 1 : _ p r o p e r t i e s   z : I d = " i 3 8 7 9 "   i : t y p e = " d 1 p 1 : M D M P r o p e r t i e s " > < d 1 p 1 : P a r e n t   z : R e f = " i 3 8 7 8 " / > < d 1 p 1 : U U I D > 0 7 0 f d c a a - 3 2 9 c - 4 e 4 c - a 8 1 6 - 3 5 2 9 d a 8 b e c 1 b < / d 1 p 1 : U U I D > < d 1 p 1 : _ e l e m e n t s / > < d 1 p 1 : _ c o n t e x t C o l l e c t i o n s > < d 2 : K e y V a l u e O f a n y T y p e C o m p o n e n t C o l l e c t i o n O f a n y T y p e g W H h t R N j > < d 2 : K e y   z : R e f = " i 1 8 " / > < d 2 : V a l u e   z : I d = " i 3 8 8 0 " > < d 1 p 1 : U U I D > 7 8 d 3 3 1 3 f - c 2 0 d - 4 8 5 0 - 9 9 9 3 - b c 5 6 a 1 0 c f 7 c 2 < / d 1 p 1 : U U I D > < d 1 p 1 : _ e l e m e n t s / > < / d 2 : V a l u e > < / d 2 : K e y V a l u e O f a n y T y p e C o m p o n e n t C o l l e c t i o n O f a n y T y p e g W H h t R N j > < / d 1 p 1 : _ c o n t e x t C o l l e c t i o n s > < / d 1 p 1 : _ p r o p e r t i e s > < d 1 p 1 : C o n t a i n e r   z : R e f = " i 3 8 7 4 " / > < d 1 p 1 : V a l u e   i : t y p e = " d 1 : s t r i n g " > T 2 < / d 1 p 1 : V a l u e > < / d 2 : a n y T y p e > < d 2 : a n y T y p e   z : I d = " i 3 8 8 1 "   i : t y p e = " d 1 p 1 : M D M P r o p e r t y " > < d 1 p 1 : N a m e > D i v i d e P e r c e n t s < / d 1 p 1 : N a m e > < d 1 p 1 : P a r e n t   z : R e f = " i 3 8 7 3 " / > < d 1 p 1 : U U I D > 0 3 7 b 8 1 1 0 - 8 2 b 5 - 4 9 d c - a 0 f a - 0 2 c a 8 c 4 f 7 e 6 2 < / d 1 p 1 : U U I D > < d 1 p 1 : _ p r o p e r t i e s   z : I d = " i 3 8 8 2 "   i : t y p e = " d 1 p 1 : M D M P r o p e r t i e s " > < d 1 p 1 : P a r e n t   z : R e f = " i 3 8 8 1 " / > < d 1 p 1 : U U I D > b a 1 f 8 6 c e - 8 f 8 4 - 4 8 3 6 - a c f 8 - 9 b d b 9 a 7 b 0 2 2 c < / d 1 p 1 : U U I D > < d 1 p 1 : _ e l e m e n t s / > < d 1 p 1 : _ c o n t e x t C o l l e c t i o n s > < d 2 : K e y V a l u e O f a n y T y p e C o m p o n e n t C o l l e c t i o n O f a n y T y p e g W H h t R N j > < d 2 : K e y   z : R e f = " i 1 8 " / > < d 2 : V a l u e   z : I d = " i 3 8 8 3 " > < d 1 p 1 : U U I D > 8 3 1 7 e 4 6 2 - 8 c 1 b - 4 5 e c - 8 0 1 4 - 9 7 f d 0 a 5 0 f 8 7 e < / d 1 p 1 : U U I D > < d 1 p 1 : _ e l e m e n t s / > < / d 2 : V a l u e > < / d 2 : K e y V a l u e O f a n y T y p e C o m p o n e n t C o l l e c t i o n O f a n y T y p e g W H h t R N j > < / d 1 p 1 : _ c o n t e x t C o l l e c t i o n s > < / d 1 p 1 : _ p r o p e r t i e s > < d 1 p 1 : C o n t a i n e r   z : R e f = " i 3 8 7 4 " / > < d 1 p 1 : V a l u e   i : t y p e = " d 1 : b o o l e a n " > f a l s e < / d 1 p 1 : V a l u e > < / d 2 : a n y T y p e > < d 2 : a n y T y p e   z : I d = " i 3 8 8 4 "   i : t y p e = " d 1 p 1 : M D M P r o p e r t y " > < d 1 p 1 : N a m e > T a b l e B a s e < / d 1 p 1 : N a m e > < d 1 p 1 : P a r e n t   z : R e f = " i 3 8 7 3 " / > < d 1 p 1 : U U I D > 0 5 b 6 1 3 9 6 - b 9 c a - 4 0 5 4 - 8 8 d 4 - f c 6 3 a 3 7 7 6 0 a 8 < / d 1 p 1 : U U I D > < d 1 p 1 : _ p r o p e r t i e s   z : I d = " i 3 8 8 5 "   i : t y p e = " d 1 p 1 : M D M P r o p e r t i e s " > < d 1 p 1 : P a r e n t   z : R e f = " i 3 8 8 4 " / > < d 1 p 1 : U U I D > 8 e d 7 e d 3 b - 0 b 8 3 - 4 3 6 3 - 9 1 2 d - 2 3 f 3 5 c 9 1 d 7 9 8 < / d 1 p 1 : U U I D > < d 1 p 1 : _ e l e m e n t s / > < d 1 p 1 : _ c o n t e x t C o l l e c t i o n s > < d 2 : K e y V a l u e O f a n y T y p e C o m p o n e n t C o l l e c t i o n O f a n y T y p e g W H h t R N j > < d 2 : K e y   z : R e f = " i 1 8 " / > < d 2 : V a l u e   z : I d = " i 3 8 8 6 " > < d 1 p 1 : U U I D > 2 b 3 5 8 e 1 4 - 9 0 e 4 - 4 c 2 d - 9 4 9 a - 6 8 b d b 4 9 a 9 2 a c < / d 1 p 1 : U U I D > < d 1 p 1 : _ e l e m e n t s / > < / d 2 : V a l u e > < / d 2 : K e y V a l u e O f a n y T y p e C o m p o n e n t C o l l e c t i o n O f a n y T y p e g W H h t R N j > < / d 1 p 1 : _ c o n t e x t C o l l e c t i o n s > < / d 1 p 1 : _ p r o p e r t i e s > < d 1 p 1 : C o n t a i n e r   z : R e f = " i 3 8 7 4 " / > < d 1 p 1 : V a l u e   i : t y p e = " d 1 : i n t " > 0 < / d 1 p 1 : V a l u e > < / d 2 : a n y T y p e > < d 2 : a n y T y p e   z : I d = " i 3 8 8 7 "   i : t y p e = " d 1 p 1 : M D M P r o p e r t y " > < d 1 p 1 : N a m e > S o u r c e T y p e < / d 1 p 1 : N a m e > < d 1 p 1 : P a r e n t   z : R e f = " i 3 8 7 3 " / > < d 1 p 1 : U U I D > 2 8 0 6 6 b 0 4 - 3 c 6 b - 4 9 4 a - 9 2 1 a - 8 f 8 b b f 9 7 b b c 0 < / d 1 p 1 : U U I D > < d 1 p 1 : _ p r o p e r t i e s   z : I d = " i 3 8 8 8 "   i : t y p e = " d 1 p 1 : M D M P r o p e r t i e s " > < d 1 p 1 : P a r e n t   z : R e f = " i 3 8 8 7 " / > < d 1 p 1 : U U I D > f f e 9 3 1 f 5 - 8 7 7 d - 4 7 c 3 - b c 2 d - f 8 9 9 c e 3 1 9 5 8 8 < / d 1 p 1 : U U I D > < d 1 p 1 : _ e l e m e n t s / > < d 1 p 1 : _ c o n t e x t C o l l e c t i o n s > < d 2 : K e y V a l u e O f a n y T y p e C o m p o n e n t C o l l e c t i o n O f a n y T y p e g W H h t R N j > < d 2 : K e y   z : R e f = " i 1 8 " / > < d 2 : V a l u e   z : I d = " i 3 8 8 9 " > < d 1 p 1 : U U I D > c c 1 f 6 8 4 d - c 4 8 1 - 4 c e 1 - 8 6 b e - c 5 6 c 1 2 5 9 3 e e 7 < / d 1 p 1 : U U I D > < d 1 p 1 : _ e l e m e n t s / > < / d 2 : V a l u e > < / d 2 : K e y V a l u e O f a n y T y p e C o m p o n e n t C o l l e c t i o n O f a n y T y p e g W H h t R N j > < / d 1 p 1 : _ c o n t e x t C o l l e c t i o n s > < / d 1 p 1 : _ p r o p e r t i e s > < d 1 p 1 : C o n t a i n e r   z : R e f = " i 3 8 7 4 " / > < d 1 p 1 : V a l u e   i : t y p e = " d 1 : s t r i n g " > O W < / d 1 p 1 : V a l u e > < / d 2 : a n y T y p e > < d 2 : a n y T y p e   z : I d = " i 3 8 9 0 "   i : t y p e = " d 1 p 1 : M D M P r o p e r t y " > < d 1 p 1 : N a m e > T a b l e I d < / d 1 p 1 : N a m e > < d 1 p 1 : P a r e n t   z : R e f = " i 3 8 7 3 " / > < d 1 p 1 : U U I D > c b 9 7 d a c 2 - f 4 1 7 - 4 2 2 6 - b b 4 c - b 9 1 9 9 5 1 d 8 7 a 8 < / d 1 p 1 : U U I D > < d 1 p 1 : _ p r o p e r t i e s   z : I d = " i 3 8 9 1 "   i : t y p e = " d 1 p 1 : M D M P r o p e r t i e s " > < d 1 p 1 : P a r e n t   z : R e f = " i 3 8 9 0 " / > < d 1 p 1 : U U I D > c 4 6 2 4 f e c - e 8 d 0 - 4 a 0 1 - 9 a 0 f - 3 c f 9 7 6 8 7 5 c e c < / d 1 p 1 : U U I D > < d 1 p 1 : _ e l e m e n t s > < d 2 : a n y T y p e   z : I d = " i 3 8 9 2 "   i : t y p e = " d 1 p 1 : M D M P r o p e r t y " > < d 1 p 1 : N a m e > M o d i f i e d P r o p e r t i e s < / d 1 p 1 : N a m e > < d 1 p 1 : P a r e n t   z : R e f = " i 3 8 9 0 " / > < d 1 p 1 : U U I D > 7 3 9 a 1 2 e 1 - 8 8 c 9 - 4 8 4 f - 8 1 9 4 - 4 8 a e 8 8 2 9 1 c 3 3 < / d 1 p 1 : U U I D > < d 1 p 1 : C o n t a i n e r   z : R e f = " i 3 8 9 1 " / > < 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8 9 3 " > < d 1 p 1 : U U I D > 7 2 0 4 8 8 7 8 - d 0 e 2 - 4 b 0 0 - 9 6 5 8 - b 9 5 9 d b b 1 f d 9 3 < / d 1 p 1 : U U I D > < d 1 p 1 : _ e l e m e n t s > < d 2 : a n y T y p e   z : R e f = " i 3 8 9 2 " / > < / d 1 p 1 : _ e l e m e n t s > < / d 2 : V a l u e > < / d 2 : K e y V a l u e O f a n y T y p e C o m p o n e n t C o l l e c t i o n O f a n y T y p e g W H h t R N j > < / d 1 p 1 : _ c o n t e x t C o l l e c t i o n s > < / d 1 p 1 : _ p r o p e r t i e s > < d 1 p 1 : C o n t a i n e r   z : R e f = " i 3 8 7 4 " / > < d 1 p 1 : V a l u e   i : t y p e = " d 1 : s t r i n g " > _ 5 8 b 1 2 1 0 c _ d 0 e 0 _ 4 4 0 6 _ b 3 c 4 _ c e 2 b 6 e a 6 9 2 2 5 < / d 1 p 1 : V a l u e > < / d 2 : a n y T y p e > < / d 1 p 1 : _ e l e m e n t s > < d 1 p 1 : _ c o n t e x t C o l l e c t i o n s > < d 2 : K e y V a l u e O f a n y T y p e C o m p o n e n t C o l l e c t i o n O f a n y T y p e g W H h t R N j > < d 2 : K e y   z : R e f = " i 1 8 " / > < d 2 : V a l u e   z : I d = " i 3 8 9 4 " > < d 1 p 1 : U U I D > f 2 c 9 f 1 6 2 - 8 6 f 1 - 4 2 4 b - 8 5 a 7 - 6 7 0 6 5 d 1 d b c 0 5 < / d 1 p 1 : U U I D > < d 1 p 1 : _ e l e m e n t s > < d 2 : a n y T y p e   z : R e f = " i 3 8 7 5 " / > < d 2 : a n y T y p e   z : R e f = " i 3 8 7 8 " / > < d 2 : a n y T y p e   z : R e f = " i 3 8 8 1 " / > < d 2 : a n y T y p e   z : R e f = " i 3 8 8 4 " / > < d 2 : a n y T y p e   z : R e f = " i 3 8 8 7 " / > < d 2 : a n y T y p e   z : R e f = " i 3 8 9 0 " / > < / d 1 p 1 : _ e l e m e n t s > < / d 2 : V a l u e > < / d 2 : K e y V a l u e O f a n y T y p e C o m p o n e n t C o l l e c t i o n O f a n y T y p e g W H h t R N j > < / d 1 p 1 : _ c o n t e x t C o l l e c t i o n s > < / d 1 p 1 : _ p r o p e r t i e s > < d 1 p 1 : C o n t a i n e r   z : R e f = " i 3 1 8 2 " / > < d 1 p 1 : _ l a b e l s > < d 2 : K e y V a l u e O f s t r i n g a n y T y p e > < d 2 : K e y > L a b e l < / d 2 : K e y > < d 2 : V a l u e   z : I d = " i 3 8 9 5 "   i : t y p e = " d 1 p 1 : L a b e l " > < d 1 p 1 : P a r e n t   z : R e f = " i 3 8 7 3 " / > < d 1 p 1 : U U I D > 5 b 9 2 e 0 b 0 - 4 0 5 6 - 4 a f 5 - 8 1 8 1 - 9 d 1 3 c 4 9 c f 8 4 3 < / 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1 6 3 8 " / > < / d 2 : a n y T y p e > < d 2 : a n y T y p e   z : I d = " i 3 8 9 6 "   i : t y p e = " d 1 p 1 : T a b l e D e f i n i t i o n " > < d 1 p 1 : P a r e n t   z : R e f = " i 1 4 " / > < d 1 p 1 : U U I D > 7 a 9 a 4 f 7 2 - 2 2 6 8 - 4 6 c f - 9 c 0 a - 0 6 7 b 3 8 3 2 6 9 e 3 < / d 1 p 1 : U U I D > < d 1 p 1 : _ p r o p e r t i e s   z : I d = " i 3 8 9 7 "   i : t y p e = " d 1 p 1 : M D M P r o p e r t i e s " > < d 1 p 1 : P a r e n t   z : R e f = " i 3 8 9 6 " / > < d 1 p 1 : U U I D > 3 c f 5 e 3 3 8 - b 3 8 5 - 4 2 d d - 9 7 3 b - c 6 c 4 0 3 6 a 9 3 f 0 < / d 1 p 1 : U U I D > < d 1 p 1 : _ e l e m e n t s > < d 2 : a n y T y p e   z : I d = " i 3 8 9 8 "   i : t y p e = " d 1 p 1 : M D M P r o p e r t y " > < d 1 p 1 : N a m e > F i l e N a m e < / d 1 p 1 : N a m e > < d 1 p 1 : P a r e n t   z : R e f = " i 3 8 9 6 " / > < d 1 p 1 : U U I D > 9 9 2 d f 6 a a - 8 0 3 c - 4 0 0 3 - b b 7 7 - 6 5 e b 0 5 f 3 7 b b 2 < / d 1 p 1 : U U I D > < d 1 p 1 : _ p r o p e r t i e s   z : I d = " i 3 8 9 9 "   i : t y p e = " d 1 p 1 : M D M P r o p e r t i e s " > < d 1 p 1 : P a r e n t   z : R e f = " i 3 8 9 8 " / > < d 1 p 1 : U U I D > 0 c 2 8 1 e 2 f - 6 f c 0 - 4 4 1 4 - 9 8 c 9 - 0 2 a 3 7 1 d d 4 f b f < / d 1 p 1 : U U I D > < d 1 p 1 : _ e l e m e n t s / > < d 1 p 1 : _ c o n t e x t C o l l e c t i o n s > < d 2 : K e y V a l u e O f a n y T y p e C o m p o n e n t C o l l e c t i o n O f a n y T y p e g W H h t R N j > < d 2 : K e y   z : R e f = " i 1 8 " / > < d 2 : V a l u e   z : I d = " i 3 9 0 0 " > < d 1 p 1 : U U I D > 0 a 1 6 4 e d f - d 9 9 1 - 4 c 5 1 - 8 c 0 a - e 7 d 5 a b f a b c 9 1 < / d 1 p 1 : U U I D > < d 1 p 1 : _ e l e m e n t s / > < / d 2 : V a l u e > < / d 2 : K e y V a l u e O f a n y T y p e C o m p o n e n t C o l l e c t i o n O f a n y T y p e g W H h t R N j > < / d 1 p 1 : _ c o n t e x t C o l l e c t i o n s > < / d 1 p 1 : _ p r o p e r t i e s > < d 1 p 1 : C o n t a i n e r   z : R e f = " i 3 8 9 7 " / > < d 1 p 1 : V a l u e   i : t y p e = " d 1 : s t r i n g " > \ \ O p i n i o n w a y \ p r o j e t s \ B \ B o u y g u e s   I m m o b i l i e r \ B J 1 5 9 2 0   -   P r � - t e s t   A f f i c h a g e \ 5 -   T r a i t e m e n t \ B J 1 5 9 2 0   -   P r �   t e s t   A f f i c h a g e   -   T C ( 2 ) . x l s x < / d 1 p 1 : V a l u e > < / d 2 : a n y T y p e > < d 2 : a n y T y p e   z : I d = " i 3 9 0 1 "   i : t y p e = " d 1 p 1 : M D M P r o p e r t y " > < d 1 p 1 : N a m e > W o r k s h e e t < / d 1 p 1 : N a m e > < d 1 p 1 : P a r e n t   z : R e f = " i 3 8 9 6 " / > < d 1 p 1 : U U I D > 2 0 e c 9 5 f a - 6 5 5 9 - 4 8 5 f - 9 a 5 c - f 1 a a b f b a 1 0 5 f < / d 1 p 1 : U U I D > < d 1 p 1 : _ p r o p e r t i e s   z : I d = " i 3 9 0 2 "   i : t y p e = " d 1 p 1 : M D M P r o p e r t i e s " > < d 1 p 1 : P a r e n t   z : R e f = " i 3 9 0 1 " / > < d 1 p 1 : U U I D > 5 c a d 5 b 7 d - 9 b 4 9 - 4 d 9 9 - 8 6 9 2 - 2 b c 1 8 e a a f f c 3 < / d 1 p 1 : U U I D > < d 1 p 1 : _ e l e m e n t s / > < d 1 p 1 : _ c o n t e x t C o l l e c t i o n s > < d 2 : K e y V a l u e O f a n y T y p e C o m p o n e n t C o l l e c t i o n O f a n y T y p e g W H h t R N j > < d 2 : K e y   z : R e f = " i 1 8 " / > < d 2 : V a l u e   z : I d = " i 3 9 0 3 " > < d 1 p 1 : U U I D > 3 1 f 8 8 2 d 7 - a 2 b 2 - 4 c 9 a - 8 0 b d - 3 6 d 4 1 2 d 3 4 e 7 f < / d 1 p 1 : U U I D > < d 1 p 1 : _ e l e m e n t s / > < / d 2 : V a l u e > < / d 2 : K e y V a l u e O f a n y T y p e C o m p o n e n t C o l l e c t i o n O f a n y T y p e g W H h t R N j > < / d 1 p 1 : _ c o n t e x t C o l l e c t i o n s > < / d 1 p 1 : _ p r o p e r t i e s > < d 1 p 1 : C o n t a i n e r   z : R e f = " i 3 8 9 7 " / > < d 1 p 1 : V a l u e   i : t y p e = " d 1 : s t r i n g " > T 2 < / d 1 p 1 : V a l u e > < / d 2 : a n y T y p e > < d 2 : a n y T y p e   z : I d = " i 3 9 0 4 "   i : t y p e = " d 1 p 1 : M D M P r o p e r t y " > < d 1 p 1 : N a m e > D i v i d e P e r c e n t s < / d 1 p 1 : N a m e > < d 1 p 1 : P a r e n t   z : R e f = " i 3 8 9 6 " / > < d 1 p 1 : U U I D > 2 c c 2 8 9 f 0 - 1 0 4 b - 4 1 0 6 - 9 1 6 2 - 1 a 4 8 6 1 1 5 3 4 d a < / d 1 p 1 : U U I D > < d 1 p 1 : _ p r o p e r t i e s   z : I d = " i 3 9 0 5 "   i : t y p e = " d 1 p 1 : M D M P r o p e r t i e s " > < d 1 p 1 : P a r e n t   z : R e f = " i 3 9 0 4 " / > < d 1 p 1 : U U I D > f 8 4 d 2 f c 7 - 8 e 8 a - 4 0 8 9 - 9 8 2 3 - 8 9 2 f c 9 e 0 5 3 6 9 < / d 1 p 1 : U U I D > < d 1 p 1 : _ e l e m e n t s / > < d 1 p 1 : _ c o n t e x t C o l l e c t i o n s > < d 2 : K e y V a l u e O f a n y T y p e C o m p o n e n t C o l l e c t i o n O f a n y T y p e g W H h t R N j > < d 2 : K e y   z : R e f = " i 1 8 " / > < d 2 : V a l u e   z : I d = " i 3 9 0 6 " > < d 1 p 1 : U U I D > 0 a d d 9 2 f 7 - 1 8 9 6 - 4 0 8 8 - 8 2 d f - 6 b 6 0 6 5 3 a c a a 4 < / d 1 p 1 : U U I D > < d 1 p 1 : _ e l e m e n t s / > < / d 2 : V a l u e > < / d 2 : K e y V a l u e O f a n y T y p e C o m p o n e n t C o l l e c t i o n O f a n y T y p e g W H h t R N j > < / d 1 p 1 : _ c o n t e x t C o l l e c t i o n s > < / d 1 p 1 : _ p r o p e r t i e s > < d 1 p 1 : C o n t a i n e r   z : R e f = " i 3 8 9 7 " / > < d 1 p 1 : V a l u e   i : t y p e = " d 1 : b o o l e a n " > f a l s e < / d 1 p 1 : V a l u e > < / d 2 : a n y T y p e > < d 2 : a n y T y p e   z : I d = " i 3 9 0 7 "   i : t y p e = " d 1 p 1 : M D M P r o p e r t y " > < d 1 p 1 : N a m e > T a b l e B a s e < / d 1 p 1 : N a m e > < d 1 p 1 : P a r e n t   z : R e f = " i 3 8 9 6 " / > < d 1 p 1 : U U I D > d b 6 7 8 b c 9 - e b f 4 - 4 4 7 6 - 9 0 0 3 - b 9 a 3 a 9 f 7 f c 5 b < / d 1 p 1 : U U I D > < d 1 p 1 : _ p r o p e r t i e s   z : I d = " i 3 9 0 8 "   i : t y p e = " d 1 p 1 : M D M P r o p e r t i e s " > < d 1 p 1 : P a r e n t   z : R e f = " i 3 9 0 7 " / > < d 1 p 1 : U U I D > 4 f 7 0 c 6 1 8 - 0 e f c - 4 3 2 e - a 2 4 b - 4 7 0 2 1 f c b 5 b 9 3 < / d 1 p 1 : U U I D > < d 1 p 1 : _ e l e m e n t s / > < d 1 p 1 : _ c o n t e x t C o l l e c t i o n s > < d 2 : K e y V a l u e O f a n y T y p e C o m p o n e n t C o l l e c t i o n O f a n y T y p e g W H h t R N j > < d 2 : K e y   z : R e f = " i 1 8 " / > < d 2 : V a l u e   z : I d = " i 3 9 0 9 " > < d 1 p 1 : U U I D > 4 7 9 3 e 2 5 6 - 7 f 7 4 - 4 9 9 0 - 9 5 c 7 - d 3 0 1 b 6 a 2 d 8 b c < / d 1 p 1 : U U I D > < d 1 p 1 : _ e l e m e n t s / > < / d 2 : V a l u e > < / d 2 : K e y V a l u e O f a n y T y p e C o m p o n e n t C o l l e c t i o n O f a n y T y p e g W H h t R N j > < / d 1 p 1 : _ c o n t e x t C o l l e c t i o n s > < / d 1 p 1 : _ p r o p e r t i e s > < d 1 p 1 : C o n t a i n e r   z : R e f = " i 3 8 9 7 " / > < d 1 p 1 : V a l u e   i : t y p e = " d 1 : i n t " > 0 < / d 1 p 1 : V a l u e > < / d 2 : a n y T y p e > < d 2 : a n y T y p e   z : I d = " i 3 9 1 0 "   i : t y p e = " d 1 p 1 : M D M P r o p e r t y " > < d 1 p 1 : N a m e > S o u r c e T y p e < / d 1 p 1 : N a m e > < d 1 p 1 : P a r e n t   z : R e f = " i 3 8 9 6 " / > < d 1 p 1 : U U I D > f 1 1 a e 6 0 0 - e b 3 e - 4 1 e e - a 2 b 6 - 3 5 b 9 b f 0 4 5 7 8 1 < / d 1 p 1 : U U I D > < d 1 p 1 : _ p r o p e r t i e s   z : I d = " i 3 9 1 1 "   i : t y p e = " d 1 p 1 : M D M P r o p e r t i e s " > < d 1 p 1 : P a r e n t   z : R e f = " i 3 9 1 0 " / > < d 1 p 1 : U U I D > f f 5 d c 8 c 0 - c 9 b 4 - 4 0 2 8 - 8 f b c - 1 5 9 a f 5 e 8 5 b 3 6 < / d 1 p 1 : U U I D > < d 1 p 1 : _ e l e m e n t s / > < d 1 p 1 : _ c o n t e x t C o l l e c t i o n s > < d 2 : K e y V a l u e O f a n y T y p e C o m p o n e n t C o l l e c t i o n O f a n y T y p e g W H h t R N j > < d 2 : K e y   z : R e f = " i 1 8 " / > < d 2 : V a l u e   z : I d = " i 3 9 1 2 " > < d 1 p 1 : U U I D > 3 d 2 7 2 a 3 0 - d e e d - 4 8 a 9 - b b 2 f - 3 3 2 0 d 2 e f 5 f 1 6 < / d 1 p 1 : U U I D > < d 1 p 1 : _ e l e m e n t s / > < / d 2 : V a l u e > < / d 2 : K e y V a l u e O f a n y T y p e C o m p o n e n t C o l l e c t i o n O f a n y T y p e g W H h t R N j > < / d 1 p 1 : _ c o n t e x t C o l l e c t i o n s > < / d 1 p 1 : _ p r o p e r t i e s > < d 1 p 1 : C o n t a i n e r   z : R e f = " i 3 8 9 7 " / > < d 1 p 1 : V a l u e   i : t y p e = " d 1 : s t r i n g " > O W < / d 1 p 1 : V a l u e > < / d 2 : a n y T y p e > < d 2 : a n y T y p e   z : I d = " i 3 9 1 3 "   i : t y p e = " d 1 p 1 : M D M P r o p e r t y " > < d 1 p 1 : N a m e > T a b l e I d < / d 1 p 1 : N a m e > < d 1 p 1 : P a r e n t   z : R e f = " i 3 8 9 6 " / > < d 1 p 1 : U U I D > d c 9 0 6 2 e 3 - 8 5 5 a - 4 4 7 c - 9 3 b 7 - 5 1 1 d 3 b 3 3 4 b 1 0 < / d 1 p 1 : U U I D > < d 1 p 1 : _ p r o p e r t i e s   z : I d = " i 3 9 1 4 "   i : t y p e = " d 1 p 1 : M D M P r o p e r t i e s " > < d 1 p 1 : P a r e n t   z : R e f = " i 3 9 1 3 " / > < d 1 p 1 : U U I D > d c 8 f e 6 3 5 - 1 0 1 0 - 4 3 4 f - a e 5 2 - e 3 6 c d 8 8 7 7 8 6 5 < / d 1 p 1 : U U I D > < d 1 p 1 : _ e l e m e n t s > < d 2 : a n y T y p e   z : I d = " i 3 9 1 5 "   i : t y p e = " d 1 p 1 : M D M P r o p e r t y " > < d 1 p 1 : N a m e > M o d i f i e d P r o p e r t i e s < / d 1 p 1 : N a m e > < d 1 p 1 : P a r e n t   z : R e f = " i 3 9 1 3 " / > < d 1 p 1 : U U I D > f 3 9 f 3 d b d - 9 7 a c - 4 3 5 f - 9 8 3 5 - d c 7 5 b 1 4 5 2 f c 0 < / d 1 p 1 : U U I D > < d 1 p 1 : C o n t a i n e r   z : R e f = " i 3 9 1 4 " / > < 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9 1 6 " > < d 1 p 1 : U U I D > 7 9 6 d b a 8 5 - 6 f 4 7 - 4 9 0 8 - a 1 b 6 - e 8 0 6 8 d d 5 5 e d e < / d 1 p 1 : U U I D > < d 1 p 1 : _ e l e m e n t s > < d 2 : a n y T y p e   z : R e f = " i 3 9 1 5 " / > < / d 1 p 1 : _ e l e m e n t s > < / d 2 : V a l u e > < / d 2 : K e y V a l u e O f a n y T y p e C o m p o n e n t C o l l e c t i o n O f a n y T y p e g W H h t R N j > < / d 1 p 1 : _ c o n t e x t C o l l e c t i o n s > < / d 1 p 1 : _ p r o p e r t i e s > < d 1 p 1 : C o n t a i n e r   z : R e f = " i 3 8 9 7 " / > < d 1 p 1 : V a l u e   i : t y p e = " d 1 : s t r i n g " > _ 5 d 0 5 e 8 2 d _ 1 d c 0 _ 4 7 9 0 _ a c 9 0 _ a 3 b f 6 9 5 7 9 3 5 e < / d 1 p 1 : V a l u e > < / d 2 : a n y T y p e > < / d 1 p 1 : _ e l e m e n t s > < d 1 p 1 : _ c o n t e x t C o l l e c t i o n s > < d 2 : K e y V a l u e O f a n y T y p e C o m p o n e n t C o l l e c t i o n O f a n y T y p e g W H h t R N j > < d 2 : K e y   z : R e f = " i 1 8 " / > < d 2 : V a l u e   z : I d = " i 3 9 1 7 " > < d 1 p 1 : U U I D > 3 9 4 a 7 c 6 e - 1 a b f - 4 8 5 2 - a a f e - 7 0 c 7 0 c 4 4 9 3 0 7 < / d 1 p 1 : U U I D > < d 1 p 1 : _ e l e m e n t s > < d 2 : a n y T y p e   z : R e f = " i 3 8 9 8 " / > < d 2 : a n y T y p e   z : R e f = " i 3 9 0 1 " / > < d 2 : a n y T y p e   z : R e f = " i 3 9 0 4 " / > < d 2 : a n y T y p e   z : R e f = " i 3 9 0 7 " / > < d 2 : a n y T y p e   z : R e f = " i 3 9 1 0 " / > < d 2 : a n y T y p e   z : R e f = " i 3 9 1 3 " / > < / d 1 p 1 : _ e l e m e n t s > < / d 2 : V a l u e > < / d 2 : K e y V a l u e O f a n y T y p e C o m p o n e n t C o l l e c t i o n O f a n y T y p e g W H h t R N j > < / d 1 p 1 : _ c o n t e x t C o l l e c t i o n s > < / d 1 p 1 : _ p r o p e r t i e s > < d 1 p 1 : C o n t a i n e r   z : R e f = " i 3 1 8 2 " / > < d 1 p 1 : _ l a b e l s > < d 2 : K e y V a l u e O f s t r i n g a n y T y p e > < d 2 : K e y > L a b e l < / d 2 : K e y > < d 2 : V a l u e   z : I d = " i 3 9 1 8 "   i : t y p e = " d 1 p 1 : L a b e l " > < d 1 p 1 : P a r e n t   z : R e f = " i 3 8 9 6 " / > < d 1 p 1 : U U I D > 6 8 a e 0 5 2 f - 3 5 2 c - 4 5 1 5 - 8 2 9 1 - 9 8 7 2 d 2 8 1 c 9 c c < / 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1 6 8 8 " / > < / d 2 : a n y T y p e > < d 2 : a n y T y p e   z : I d = " i 3 9 1 9 "   i : t y p e = " d 1 p 1 : T a b l e D e f i n i t i o n " > < d 1 p 1 : P a r e n t   z : R e f = " i 1 4 " / > < d 1 p 1 : U U I D > 3 0 7 6 d f e f - 4 f 4 8 - 4 5 0 f - a a 7 f - 8 3 8 a 9 b 9 a f 3 2 3 < / d 1 p 1 : U U I D > < d 1 p 1 : _ p r o p e r t i e s   z : I d = " i 3 9 2 0 "   i : t y p e = " d 1 p 1 : M D M P r o p e r t i e s " > < d 1 p 1 : P a r e n t   z : R e f = " i 3 9 1 9 " / > < d 1 p 1 : U U I D > c b 7 3 c 6 1 f - d 5 e 2 - 4 f 3 a - b c f f - 4 d f 9 1 a a 1 9 b 7 7 < / d 1 p 1 : U U I D > < d 1 p 1 : _ e l e m e n t s > < d 2 : a n y T y p e   z : I d = " i 3 9 2 1 "   i : t y p e = " d 1 p 1 : M D M P r o p e r t y " > < d 1 p 1 : N a m e > F i l e N a m e < / d 1 p 1 : N a m e > < d 1 p 1 : P a r e n t   z : R e f = " i 3 9 1 9 " / > < d 1 p 1 : U U I D > 3 9 1 c 6 f 3 9 - 1 3 7 6 - 4 d e 8 - b 6 6 7 - 5 3 7 8 0 e e 7 2 9 b 5 < / d 1 p 1 : U U I D > < d 1 p 1 : _ p r o p e r t i e s   z : I d = " i 3 9 2 2 "   i : t y p e = " d 1 p 1 : M D M P r o p e r t i e s " > < d 1 p 1 : P a r e n t   z : R e f = " i 3 9 2 1 " / > < d 1 p 1 : U U I D > 2 3 c b f 5 4 4 - a b 2 8 - 4 2 2 3 - 8 7 8 6 - 6 1 8 f 2 b 2 e 3 f c 5 < / d 1 p 1 : U U I D > < d 1 p 1 : _ e l e m e n t s / > < d 1 p 1 : _ c o n t e x t C o l l e c t i o n s > < d 2 : K e y V a l u e O f a n y T y p e C o m p o n e n t C o l l e c t i o n O f a n y T y p e g W H h t R N j > < d 2 : K e y   z : R e f = " i 1 8 " / > < d 2 : V a l u e   z : I d = " i 3 9 2 3 " > < d 1 p 1 : U U I D > 2 b 1 9 8 5 3 a - 7 2 b 4 - 4 2 e b - 9 f 8 a - 5 2 a 1 a 5 5 6 d 9 2 5 < / d 1 p 1 : U U I D > < d 1 p 1 : _ e l e m e n t s / > < / d 2 : V a l u e > < / d 2 : K e y V a l u e O f a n y T y p e C o m p o n e n t C o l l e c t i o n O f a n y T y p e g W H h t R N j > < / d 1 p 1 : _ c o n t e x t C o l l e c t i o n s > < / d 1 p 1 : _ p r o p e r t i e s > < d 1 p 1 : C o n t a i n e r   z : R e f = " i 3 9 2 0 " / > < d 1 p 1 : V a l u e   i : t y p e = " d 1 : s t r i n g " > \ \ O p i n i o n w a y \ p r o j e t s \ B \ B o u y g u e s   I m m o b i l i e r \ B J 1 5 9 2 0   -   P r � - t e s t   A f f i c h a g e \ 5 -   T r a i t e m e n t \ B J 1 5 9 2 0   -   P r �   t e s t   A f f i c h a g e   -   T C ( 2 ) . x l s x < / d 1 p 1 : V a l u e > < / d 2 : a n y T y p e > < d 2 : a n y T y p e   z : I d = " i 3 9 2 4 "   i : t y p e = " d 1 p 1 : M D M P r o p e r t y " > < d 1 p 1 : N a m e > W o r k s h e e t < / d 1 p 1 : N a m e > < d 1 p 1 : P a r e n t   z : R e f = " i 3 9 1 9 " / > < d 1 p 1 : U U I D > 0 7 7 2 9 8 2 9 - a a c d - 4 3 4 2 - b e 4 6 - b 4 b 0 b a 0 7 6 4 4 6 < / d 1 p 1 : U U I D > < d 1 p 1 : _ p r o p e r t i e s   z : I d = " i 3 9 2 5 "   i : t y p e = " d 1 p 1 : M D M P r o p e r t i e s " > < d 1 p 1 : P a r e n t   z : R e f = " i 3 9 2 4 " / > < d 1 p 1 : U U I D > 6 7 6 1 8 a 4 d - 7 7 7 3 - 4 a d 5 - a 6 1 0 - 5 4 c 8 4 5 1 3 a 4 c f < / d 1 p 1 : U U I D > < d 1 p 1 : _ e l e m e n t s / > < d 1 p 1 : _ c o n t e x t C o l l e c t i o n s > < d 2 : K e y V a l u e O f a n y T y p e C o m p o n e n t C o l l e c t i o n O f a n y T y p e g W H h t R N j > < d 2 : K e y   z : R e f = " i 1 8 " / > < d 2 : V a l u e   z : I d = " i 3 9 2 6 " > < d 1 p 1 : U U I D > d 6 e 6 f 7 b 0 - f 7 5 c - 4 1 2 4 - 8 b 8 9 - 4 9 6 2 d 7 b 6 2 c 3 6 < / d 1 p 1 : U U I D > < d 1 p 1 : _ e l e m e n t s / > < / d 2 : V a l u e > < / d 2 : K e y V a l u e O f a n y T y p e C o m p o n e n t C o l l e c t i o n O f a n y T y p e g W H h t R N j > < / d 1 p 1 : _ c o n t e x t C o l l e c t i o n s > < / d 1 p 1 : _ p r o p e r t i e s > < d 1 p 1 : C o n t a i n e r   z : R e f = " i 3 9 2 0 " / > < d 1 p 1 : V a l u e   i : t y p e = " d 1 : s t r i n g " > T 2 < / d 1 p 1 : V a l u e > < / d 2 : a n y T y p e > < d 2 : a n y T y p e   z : I d = " i 3 9 2 7 "   i : t y p e = " d 1 p 1 : M D M P r o p e r t y " > < d 1 p 1 : N a m e > D i v i d e P e r c e n t s < / d 1 p 1 : N a m e > < d 1 p 1 : P a r e n t   z : R e f = " i 3 9 1 9 " / > < d 1 p 1 : U U I D > a b e 3 7 2 0 5 - 0 3 7 4 - 4 a 6 6 - 9 1 6 8 - 5 7 a 6 d 0 8 2 d 6 8 8 < / d 1 p 1 : U U I D > < d 1 p 1 : _ p r o p e r t i e s   z : I d = " i 3 9 2 8 "   i : t y p e = " d 1 p 1 : M D M P r o p e r t i e s " > < d 1 p 1 : P a r e n t   z : R e f = " i 3 9 2 7 " / > < d 1 p 1 : U U I D > 2 e 8 1 e 8 4 4 - b 0 a 4 - 4 d c 3 - 9 7 7 b - 2 a a b d 6 2 1 6 8 9 a < / d 1 p 1 : U U I D > < d 1 p 1 : _ e l e m e n t s / > < d 1 p 1 : _ c o n t e x t C o l l e c t i o n s > < d 2 : K e y V a l u e O f a n y T y p e C o m p o n e n t C o l l e c t i o n O f a n y T y p e g W H h t R N j > < d 2 : K e y   z : R e f = " i 1 8 " / > < d 2 : V a l u e   z : I d = " i 3 9 2 9 " > < d 1 p 1 : U U I D > 8 0 2 3 e 8 e b - 1 c 7 c - 4 8 9 7 - 8 6 1 0 - 7 4 0 2 0 3 6 7 a f f a < / d 1 p 1 : U U I D > < d 1 p 1 : _ e l e m e n t s / > < / d 2 : V a l u e > < / d 2 : K e y V a l u e O f a n y T y p e C o m p o n e n t C o l l e c t i o n O f a n y T y p e g W H h t R N j > < / d 1 p 1 : _ c o n t e x t C o l l e c t i o n s > < / d 1 p 1 : _ p r o p e r t i e s > < d 1 p 1 : C o n t a i n e r   z : R e f = " i 3 9 2 0 " / > < d 1 p 1 : V a l u e   i : t y p e = " d 1 : b o o l e a n " > f a l s e < / d 1 p 1 : V a l u e > < / d 2 : a n y T y p e > < d 2 : a n y T y p e   z : I d = " i 3 9 3 0 "   i : t y p e = " d 1 p 1 : M D M P r o p e r t y " > < d 1 p 1 : N a m e > T a b l e B a s e < / d 1 p 1 : N a m e > < d 1 p 1 : P a r e n t   z : R e f = " i 3 9 1 9 " / > < d 1 p 1 : U U I D > 0 d 9 d 4 a e 2 - 6 4 2 c - 4 8 b b - 9 b b c - 9 2 d 5 e 2 1 9 4 0 2 2 < / d 1 p 1 : U U I D > < d 1 p 1 : _ p r o p e r t i e s   z : I d = " i 3 9 3 1 "   i : t y p e = " d 1 p 1 : M D M P r o p e r t i e s " > < d 1 p 1 : P a r e n t   z : R e f = " i 3 9 3 0 " / > < d 1 p 1 : U U I D > a 1 2 b a 9 f b - c c f e - 4 e e 5 - b 6 9 a - 4 4 4 1 7 8 7 1 d 0 2 2 < / d 1 p 1 : U U I D > < d 1 p 1 : _ e l e m e n t s / > < d 1 p 1 : _ c o n t e x t C o l l e c t i o n s > < d 2 : K e y V a l u e O f a n y T y p e C o m p o n e n t C o l l e c t i o n O f a n y T y p e g W H h t R N j > < d 2 : K e y   z : R e f = " i 1 8 " / > < d 2 : V a l u e   z : I d = " i 3 9 3 2 " > < d 1 p 1 : U U I D > 8 1 4 0 1 4 3 a - d b b 7 - 4 c 2 b - a b 2 6 - e d 5 a 5 e 4 d 1 8 3 7 < / d 1 p 1 : U U I D > < d 1 p 1 : _ e l e m e n t s / > < / d 2 : V a l u e > < / d 2 : K e y V a l u e O f a n y T y p e C o m p o n e n t C o l l e c t i o n O f a n y T y p e g W H h t R N j > < / d 1 p 1 : _ c o n t e x t C o l l e c t i o n s > < / d 1 p 1 : _ p r o p e r t i e s > < d 1 p 1 : C o n t a i n e r   z : R e f = " i 3 9 2 0 " / > < d 1 p 1 : V a l u e   i : t y p e = " d 1 : i n t " > 0 < / d 1 p 1 : V a l u e > < / d 2 : a n y T y p e > < d 2 : a n y T y p e   z : I d = " i 3 9 3 3 "   i : t y p e = " d 1 p 1 : M D M P r o p e r t y " > < d 1 p 1 : N a m e > S o u r c e T y p e < / d 1 p 1 : N a m e > < d 1 p 1 : P a r e n t   z : R e f = " i 3 9 1 9 " / > < d 1 p 1 : U U I D > 8 7 6 0 0 1 c e - b b f 3 - 4 4 d 0 - a 6 2 7 - 6 a 1 1 c 7 3 d d 9 7 4 < / d 1 p 1 : U U I D > < d 1 p 1 : _ p r o p e r t i e s   z : I d = " i 3 9 3 4 "   i : t y p e = " d 1 p 1 : M D M P r o p e r t i e s " > < d 1 p 1 : P a r e n t   z : R e f = " i 3 9 3 3 " / > < d 1 p 1 : U U I D > e 8 c 2 3 6 d 9 - 9 9 a 7 - 4 6 7 c - b c f 2 - 0 2 c 2 9 0 5 d 9 6 6 e < / d 1 p 1 : U U I D > < d 1 p 1 : _ e l e m e n t s / > < d 1 p 1 : _ c o n t e x t C o l l e c t i o n s > < d 2 : K e y V a l u e O f a n y T y p e C o m p o n e n t C o l l e c t i o n O f a n y T y p e g W H h t R N j > < d 2 : K e y   z : R e f = " i 1 8 " / > < d 2 : V a l u e   z : I d = " i 3 9 3 5 " > < d 1 p 1 : U U I D > 0 a 0 8 a 7 4 9 - 7 e 7 6 - 4 d a 6 - 8 3 0 1 - a 3 5 3 a 8 f f a 0 7 8 < / d 1 p 1 : U U I D > < d 1 p 1 : _ e l e m e n t s / > < / d 2 : V a l u e > < / d 2 : K e y V a l u e O f a n y T y p e C o m p o n e n t C o l l e c t i o n O f a n y T y p e g W H h t R N j > < / d 1 p 1 : _ c o n t e x t C o l l e c t i o n s > < / d 1 p 1 : _ p r o p e r t i e s > < d 1 p 1 : C o n t a i n e r   z : R e f = " i 3 9 2 0 " / > < d 1 p 1 : V a l u e   i : t y p e = " d 1 : s t r i n g " > O W < / d 1 p 1 : V a l u e > < / d 2 : a n y T y p e > < d 2 : a n y T y p e   z : I d = " i 3 9 3 6 "   i : t y p e = " d 1 p 1 : M D M P r o p e r t y " > < d 1 p 1 : N a m e > T a b l e I d < / d 1 p 1 : N a m e > < d 1 p 1 : P a r e n t   z : R e f = " i 3 9 1 9 " / > < d 1 p 1 : U U I D > 6 9 4 6 1 2 4 5 - 9 5 f 2 - 4 c f 7 - a 0 c 4 - e d 0 b 2 b 3 9 d 8 e b < / d 1 p 1 : U U I D > < d 1 p 1 : _ p r o p e r t i e s   z : I d = " i 3 9 3 7 "   i : t y p e = " d 1 p 1 : M D M P r o p e r t i e s " > < d 1 p 1 : P a r e n t   z : R e f = " i 3 9 3 6 " / > < d 1 p 1 : U U I D > 3 0 6 4 9 8 1 a - 6 e 7 a - 4 c a 4 - 9 3 b 5 - 0 1 1 6 a 1 8 1 3 0 b 4 < / d 1 p 1 : U U I D > < d 1 p 1 : _ e l e m e n t s > < d 2 : a n y T y p e   z : I d = " i 3 9 3 8 "   i : t y p e = " d 1 p 1 : M D M P r o p e r t y " > < d 1 p 1 : N a m e > M o d i f i e d P r o p e r t i e s < / d 1 p 1 : N a m e > < d 1 p 1 : P a r e n t   z : R e f = " i 3 9 3 6 " / > < d 1 p 1 : U U I D > d 0 b 4 8 d a 7 - 2 9 f 8 - 4 8 c c - a b 2 e - 4 6 2 0 b 4 0 f 0 3 9 0 < / d 1 p 1 : U U I D > < d 1 p 1 : C o n t a i n e r   z : R e f = " i 3 9 3 7 " / > < 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9 3 9 " > < d 1 p 1 : U U I D > 1 4 4 0 1 5 3 7 - 9 4 b 2 - 4 2 1 4 - a 7 2 5 - b 0 2 a 7 a b c 0 0 6 0 < / d 1 p 1 : U U I D > < d 1 p 1 : _ e l e m e n t s > < d 2 : a n y T y p e   z : R e f = " i 3 9 3 8 " / > < / d 1 p 1 : _ e l e m e n t s > < / d 2 : V a l u e > < / d 2 : K e y V a l u e O f a n y T y p e C o m p o n e n t C o l l e c t i o n O f a n y T y p e g W H h t R N j > < / d 1 p 1 : _ c o n t e x t C o l l e c t i o n s > < / d 1 p 1 : _ p r o p e r t i e s > < d 1 p 1 : C o n t a i n e r   z : R e f = " i 3 9 2 0 " / > < d 1 p 1 : V a l u e   i : t y p e = " d 1 : s t r i n g " > _ c 5 e 2 7 3 6 7 _ e d 1 d _ 4 f 2 0 _ a a 0 f _ 4 3 f b 1 b 2 5 8 4 a 3 < / d 1 p 1 : V a l u e > < / d 2 : a n y T y p e > < / d 1 p 1 : _ e l e m e n t s > < d 1 p 1 : _ c o n t e x t C o l l e c t i o n s > < d 2 : K e y V a l u e O f a n y T y p e C o m p o n e n t C o l l e c t i o n O f a n y T y p e g W H h t R N j > < d 2 : K e y   z : R e f = " i 1 8 " / > < d 2 : V a l u e   z : I d = " i 3 9 4 0 " > < d 1 p 1 : U U I D > 7 e d f d d 6 8 - b a 1 3 - 4 5 5 3 - b a 7 2 - 3 3 2 8 6 e 3 7 2 3 e 8 < / d 1 p 1 : U U I D > < d 1 p 1 : _ e l e m e n t s > < d 2 : a n y T y p e   z : R e f = " i 3 9 2 1 " / > < d 2 : a n y T y p e   z : R e f = " i 3 9 2 4 " / > < d 2 : a n y T y p e   z : R e f = " i 3 9 2 7 " / > < d 2 : a n y T y p e   z : R e f = " i 3 9 3 0 " / > < d 2 : a n y T y p e   z : R e f = " i 3 9 3 3 " / > < d 2 : a n y T y p e   z : R e f = " i 3 9 3 6 " / > < / d 1 p 1 : _ e l e m e n t s > < / d 2 : V a l u e > < / d 2 : K e y V a l u e O f a n y T y p e C o m p o n e n t C o l l e c t i o n O f a n y T y p e g W H h t R N j > < / d 1 p 1 : _ c o n t e x t C o l l e c t i o n s > < / d 1 p 1 : _ p r o p e r t i e s > < d 1 p 1 : C o n t a i n e r   z : R e f = " i 3 1 8 2 " / > < d 1 p 1 : _ l a b e l s > < d 2 : K e y V a l u e O f s t r i n g a n y T y p e > < d 2 : K e y > L a b e l < / d 2 : K e y > < d 2 : V a l u e   z : I d = " i 3 9 4 1 "   i : t y p e = " d 1 p 1 : L a b e l " > < d 1 p 1 : P a r e n t   z : R e f = " i 3 9 1 9 " / > < d 1 p 1 : U U I D > 4 d 6 9 f 7 5 2 - 3 5 3 5 - 4 a 2 2 - 8 4 d 6 - 2 b c 5 b 3 a 3 6 9 7 e < / 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1 7 5 4 " / > < / d 2 : a n y T y p e > < d 2 : a n y T y p e   z : I d = " i 3 9 4 2 "   i : t y p e = " d 1 p 1 : T a b l e D e f i n i t i o n " > < d 1 p 1 : P a r e n t   z : R e f = " i 1 4 " / > < d 1 p 1 : U U I D > 4 3 a 3 4 e a 1 - 2 2 4 9 - 4 5 2 2 - 8 b 7 6 - 4 b a 1 b f 4 1 f 0 6 6 < / d 1 p 1 : U U I D > < d 1 p 1 : _ p r o p e r t i e s   z : I d = " i 3 9 4 3 "   i : t y p e = " d 1 p 1 : M D M P r o p e r t i e s " > < d 1 p 1 : P a r e n t   z : R e f = " i 3 9 4 2 " / > < d 1 p 1 : U U I D > a 7 3 9 4 5 9 e - 4 d 7 9 - 4 f 2 e - 8 8 3 c - e 1 1 6 d 4 3 5 9 8 e 9 < / d 1 p 1 : U U I D > < d 1 p 1 : _ e l e m e n t s > < d 2 : a n y T y p e   z : I d = " i 3 9 4 4 "   i : t y p e = " d 1 p 1 : M D M P r o p e r t y " > < d 1 p 1 : N a m e > F i l e N a m e < / d 1 p 1 : N a m e > < d 1 p 1 : P a r e n t   z : R e f = " i 3 9 4 2 " / > < d 1 p 1 : U U I D > b 9 e 6 5 4 8 3 - 2 e 4 b - 4 c 3 e - a b 2 6 - a 4 3 6 f e a f 9 0 2 e < / d 1 p 1 : U U I D > < d 1 p 1 : _ p r o p e r t i e s   z : I d = " i 3 9 4 5 "   i : t y p e = " d 1 p 1 : M D M P r o p e r t i e s " > < d 1 p 1 : P a r e n t   z : R e f = " i 3 9 4 4 " / > < d 1 p 1 : U U I D > e 6 0 f 7 3 0 e - 0 7 b 7 - 4 0 1 a - b 1 b 7 - f 6 1 9 5 0 4 5 f 5 a 6 < / d 1 p 1 : U U I D > < d 1 p 1 : _ e l e m e n t s / > < d 1 p 1 : _ c o n t e x t C o l l e c t i o n s > < d 2 : K e y V a l u e O f a n y T y p e C o m p o n e n t C o l l e c t i o n O f a n y T y p e g W H h t R N j > < d 2 : K e y   z : R e f = " i 1 8 " / > < d 2 : V a l u e   z : I d = " i 3 9 4 6 " > < d 1 p 1 : U U I D > 3 9 3 d 4 2 7 7 - e 3 9 6 - 4 3 e 2 - 8 7 0 5 - 3 5 6 c 9 7 a a e 4 3 6 < / d 1 p 1 : U U I D > < d 1 p 1 : _ e l e m e n t s / > < / d 2 : V a l u e > < / d 2 : K e y V a l u e O f a n y T y p e C o m p o n e n t C o l l e c t i o n O f a n y T y p e g W H h t R N j > < / d 1 p 1 : _ c o n t e x t C o l l e c t i o n s > < / d 1 p 1 : _ p r o p e r t i e s > < d 1 p 1 : C o n t a i n e r   z : R e f = " i 3 9 4 3 " / > < d 1 p 1 : V a l u e   i : t y p e = " d 1 : s t r i n g " > \ \ O p i n i o n w a y \ p r o j e t s \ B \ B o u y g u e s   I m m o b i l i e r \ B J 1 5 9 2 0   -   P r � - t e s t   A f f i c h a g e \ 5 -   T r a i t e m e n t \ B J 1 5 9 2 0   -   P r �   t e s t   A f f i c h a g e   -   T C ( 2 ) . x l s x < / d 1 p 1 : V a l u e > < / d 2 : a n y T y p e > < d 2 : a n y T y p e   z : I d = " i 3 9 4 7 "   i : t y p e = " d 1 p 1 : M D M P r o p e r t y " > < d 1 p 1 : N a m e > W o r k s h e e t < / d 1 p 1 : N a m e > < d 1 p 1 : P a r e n t   z : R e f = " i 3 9 4 2 " / > < d 1 p 1 : U U I D > 1 1 7 d 7 9 5 3 - 7 8 7 c - 4 4 c 4 - 9 8 3 c - b 7 7 7 a 8 d 5 2 1 b c < / d 1 p 1 : U U I D > < d 1 p 1 : _ p r o p e r t i e s   z : I d = " i 3 9 4 8 "   i : t y p e = " d 1 p 1 : M D M P r o p e r t i e s " > < d 1 p 1 : P a r e n t   z : R e f = " i 3 9 4 7 " / > < d 1 p 1 : U U I D > 7 a 9 3 5 9 4 6 - 0 2 2 1 - 4 d 6 3 - 9 3 0 f - e 9 b 6 4 2 f 0 b c c 2 < / d 1 p 1 : U U I D > < d 1 p 1 : _ e l e m e n t s / > < d 1 p 1 : _ c o n t e x t C o l l e c t i o n s > < d 2 : K e y V a l u e O f a n y T y p e C o m p o n e n t C o l l e c t i o n O f a n y T y p e g W H h t R N j > < d 2 : K e y   z : R e f = " i 1 8 " / > < d 2 : V a l u e   z : I d = " i 3 9 4 9 " > < d 1 p 1 : U U I D > 6 c e c 6 0 f 3 - 0 4 1 e - 4 0 e 9 - 9 4 a 4 - 7 9 9 a d 3 f 6 4 8 d f < / d 1 p 1 : U U I D > < d 1 p 1 : _ e l e m e n t s / > < / d 2 : V a l u e > < / d 2 : K e y V a l u e O f a n y T y p e C o m p o n e n t C o l l e c t i o n O f a n y T y p e g W H h t R N j > < / d 1 p 1 : _ c o n t e x t C o l l e c t i o n s > < / d 1 p 1 : _ p r o p e r t i e s > < d 1 p 1 : C o n t a i n e r   z : R e f = " i 3 9 4 3 " / > < d 1 p 1 : V a l u e   i : t y p e = " d 1 : s t r i n g " > T 2 < / d 1 p 1 : V a l u e > < / d 2 : a n y T y p e > < d 2 : a n y T y p e   z : I d = " i 3 9 5 0 "   i : t y p e = " d 1 p 1 : M D M P r o p e r t y " > < d 1 p 1 : N a m e > D i v i d e P e r c e n t s < / d 1 p 1 : N a m e > < d 1 p 1 : P a r e n t   z : R e f = " i 3 9 4 2 " / > < d 1 p 1 : U U I D > 8 c 5 f 6 7 8 e - 5 4 9 e - 4 a 5 a - 9 d 7 0 - 5 e 4 2 d c b 5 1 5 1 f < / d 1 p 1 : U U I D > < d 1 p 1 : _ p r o p e r t i e s   z : I d = " i 3 9 5 1 "   i : t y p e = " d 1 p 1 : M D M P r o p e r t i e s " > < d 1 p 1 : P a r e n t   z : R e f = " i 3 9 5 0 " / > < d 1 p 1 : U U I D > 6 a 6 2 0 3 4 7 - 8 3 f 1 - 4 7 4 6 - 8 8 8 f - 2 5 1 7 1 f e 0 c 1 2 d < / d 1 p 1 : U U I D > < d 1 p 1 : _ e l e m e n t s / > < d 1 p 1 : _ c o n t e x t C o l l e c t i o n s > < d 2 : K e y V a l u e O f a n y T y p e C o m p o n e n t C o l l e c t i o n O f a n y T y p e g W H h t R N j > < d 2 : K e y   z : R e f = " i 1 8 " / > < d 2 : V a l u e   z : I d = " i 3 9 5 2 " > < d 1 p 1 : U U I D > 1 f 3 2 e 5 c 0 - 7 f 6 2 - 4 f d 6 - b 1 5 4 - 8 c 1 b 3 2 2 c 1 1 0 e < / d 1 p 1 : U U I D > < d 1 p 1 : _ e l e m e n t s / > < / d 2 : V a l u e > < / d 2 : K e y V a l u e O f a n y T y p e C o m p o n e n t C o l l e c t i o n O f a n y T y p e g W H h t R N j > < / d 1 p 1 : _ c o n t e x t C o l l e c t i o n s > < / d 1 p 1 : _ p r o p e r t i e s > < d 1 p 1 : C o n t a i n e r   z : R e f = " i 3 9 4 3 " / > < d 1 p 1 : V a l u e   i : t y p e = " d 1 : b o o l e a n " > f a l s e < / d 1 p 1 : V a l u e > < / d 2 : a n y T y p e > < d 2 : a n y T y p e   z : I d = " i 3 9 5 3 "   i : t y p e = " d 1 p 1 : M D M P r o p e r t y " > < d 1 p 1 : N a m e > T a b l e B a s e < / d 1 p 1 : N a m e > < d 1 p 1 : P a r e n t   z : R e f = " i 3 9 4 2 " / > < d 1 p 1 : U U I D > e 8 9 2 d a d 4 - 6 2 5 f - 4 a 6 e - 9 d 8 d - 6 6 6 b 4 e 2 1 b 1 2 1 < / d 1 p 1 : U U I D > < d 1 p 1 : _ p r o p e r t i e s   z : I d = " i 3 9 5 4 "   i : t y p e = " d 1 p 1 : M D M P r o p e r t i e s " > < d 1 p 1 : P a r e n t   z : R e f = " i 3 9 5 3 " / > < d 1 p 1 : U U I D > 0 8 1 e 0 2 f c - 2 4 3 e - 4 5 3 7 - 8 b 4 d - 3 9 7 3 5 8 c 0 b a 6 0 < / d 1 p 1 : U U I D > < d 1 p 1 : _ e l e m e n t s / > < d 1 p 1 : _ c o n t e x t C o l l e c t i o n s > < d 2 : K e y V a l u e O f a n y T y p e C o m p o n e n t C o l l e c t i o n O f a n y T y p e g W H h t R N j > < d 2 : K e y   z : R e f = " i 1 8 " / > < d 2 : V a l u e   z : I d = " i 3 9 5 5 " > < d 1 p 1 : U U I D > 5 7 f f 1 f 4 8 - 7 d 7 1 - 4 0 6 3 - a 3 7 c - 5 2 3 8 4 8 d 3 b c 3 b < / d 1 p 1 : U U I D > < d 1 p 1 : _ e l e m e n t s / > < / d 2 : V a l u e > < / d 2 : K e y V a l u e O f a n y T y p e C o m p o n e n t C o l l e c t i o n O f a n y T y p e g W H h t R N j > < / d 1 p 1 : _ c o n t e x t C o l l e c t i o n s > < / d 1 p 1 : _ p r o p e r t i e s > < d 1 p 1 : C o n t a i n e r   z : R e f = " i 3 9 4 3 " / > < d 1 p 1 : V a l u e   i : t y p e = " d 1 : i n t " > 0 < / d 1 p 1 : V a l u e > < / d 2 : a n y T y p e > < d 2 : a n y T y p e   z : I d = " i 3 9 5 6 "   i : t y p e = " d 1 p 1 : M D M P r o p e r t y " > < d 1 p 1 : N a m e > S o u r c e T y p e < / d 1 p 1 : N a m e > < d 1 p 1 : P a r e n t   z : R e f = " i 3 9 4 2 " / > < d 1 p 1 : U U I D > d 2 d a 5 7 e 9 - f 5 8 4 - 4 7 3 3 - 9 2 5 4 - 0 d 1 6 8 c e 2 5 5 1 e < / d 1 p 1 : U U I D > < d 1 p 1 : _ p r o p e r t i e s   z : I d = " i 3 9 5 7 "   i : t y p e = " d 1 p 1 : M D M P r o p e r t i e s " > < d 1 p 1 : P a r e n t   z : R e f = " i 3 9 5 6 " / > < d 1 p 1 : U U I D > 5 f 5 7 b a 0 7 - 1 1 d f - 4 4 f 6 - 8 1 b 5 - 7 0 b c 0 a 5 e 7 0 3 1 < / d 1 p 1 : U U I D > < d 1 p 1 : _ e l e m e n t s / > < d 1 p 1 : _ c o n t e x t C o l l e c t i o n s > < d 2 : K e y V a l u e O f a n y T y p e C o m p o n e n t C o l l e c t i o n O f a n y T y p e g W H h t R N j > < d 2 : K e y   z : R e f = " i 1 8 " / > < d 2 : V a l u e   z : I d = " i 3 9 5 8 " > < d 1 p 1 : U U I D > 3 8 3 a a e d d - 5 9 4 7 - 4 f 8 1 - 9 1 1 3 - 3 1 b f f 2 d 9 e 5 1 0 < / d 1 p 1 : U U I D > < d 1 p 1 : _ e l e m e n t s / > < / d 2 : V a l u e > < / d 2 : K e y V a l u e O f a n y T y p e C o m p o n e n t C o l l e c t i o n O f a n y T y p e g W H h t R N j > < / d 1 p 1 : _ c o n t e x t C o l l e c t i o n s > < / d 1 p 1 : _ p r o p e r t i e s > < d 1 p 1 : C o n t a i n e r   z : R e f = " i 3 9 4 3 " / > < d 1 p 1 : V a l u e   i : t y p e = " d 1 : s t r i n g " > O W < / d 1 p 1 : V a l u e > < / d 2 : a n y T y p e > < d 2 : a n y T y p e   z : I d = " i 3 9 5 9 "   i : t y p e = " d 1 p 1 : M D M P r o p e r t y " > < d 1 p 1 : N a m e > T a b l e I d < / d 1 p 1 : N a m e > < d 1 p 1 : P a r e n t   z : R e f = " i 3 9 4 2 " / > < d 1 p 1 : U U I D > d 1 f 6 e b 9 0 - 9 1 d 3 - 4 2 c 6 - a d c 1 - 3 e 2 a 7 6 8 0 1 a 5 e < / d 1 p 1 : U U I D > < d 1 p 1 : _ p r o p e r t i e s   z : I d = " i 3 9 6 0 "   i : t y p e = " d 1 p 1 : M D M P r o p e r t i e s " > < d 1 p 1 : P a r e n t   z : R e f = " i 3 9 5 9 " / > < d 1 p 1 : U U I D > 6 6 1 a 4 a f 8 - d a 9 7 - 4 b f a - a c a c - 7 b d 9 9 2 5 f 7 b 9 8 < / d 1 p 1 : U U I D > < d 1 p 1 : _ e l e m e n t s > < d 2 : a n y T y p e   z : I d = " i 3 9 6 1 "   i : t y p e = " d 1 p 1 : M D M P r o p e r t y " > < d 1 p 1 : N a m e > M o d i f i e d P r o p e r t i e s < / d 1 p 1 : N a m e > < d 1 p 1 : P a r e n t   z : R e f = " i 3 9 5 9 " / > < d 1 p 1 : U U I D > c 1 9 1 a e 6 4 - 8 b b 4 - 4 d 6 4 - b 0 8 8 - 2 a 0 3 0 0 3 5 9 d 2 7 < / d 1 p 1 : U U I D > < d 1 p 1 : C o n t a i n e r   z : R e f = " i 3 9 6 0 " / > < 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9 6 2 " > < d 1 p 1 : U U I D > 5 f 1 3 5 6 6 7 - a 5 d 8 - 4 8 d 5 - a c 2 3 - 9 8 c c 1 8 a d c 1 a 1 < / d 1 p 1 : U U I D > < d 1 p 1 : _ e l e m e n t s > < d 2 : a n y T y p e   z : R e f = " i 3 9 6 1 " / > < / d 1 p 1 : _ e l e m e n t s > < / d 2 : V a l u e > < / d 2 : K e y V a l u e O f a n y T y p e C o m p o n e n t C o l l e c t i o n O f a n y T y p e g W H h t R N j > < / d 1 p 1 : _ c o n t e x t C o l l e c t i o n s > < / d 1 p 1 : _ p r o p e r t i e s > < d 1 p 1 : C o n t a i n e r   z : R e f = " i 3 9 4 3 " / > < d 1 p 1 : V a l u e   i : t y p e = " d 1 : s t r i n g " > _ 4 1 a 3 c 8 8 d _ b 2 1 7 _ 4 b f 1 _ a 3 6 0 _ 4 7 b 1 6 a 7 3 3 5 3 5 < / d 1 p 1 : V a l u e > < / d 2 : a n y T y p e > < / d 1 p 1 : _ e l e m e n t s > < d 1 p 1 : _ c o n t e x t C o l l e c t i o n s > < d 2 : K e y V a l u e O f a n y T y p e C o m p o n e n t C o l l e c t i o n O f a n y T y p e g W H h t R N j > < d 2 : K e y   z : R e f = " i 1 8 " / > < d 2 : V a l u e   z : I d = " i 3 9 6 3 " > < d 1 p 1 : U U I D > 1 b f d b b 1 b - e c 1 f - 4 4 f 3 - b 8 9 c - 9 0 4 1 4 a e 7 1 c 4 8 < / d 1 p 1 : U U I D > < d 1 p 1 : _ e l e m e n t s > < d 2 : a n y T y p e   z : R e f = " i 3 9 4 4 " / > < d 2 : a n y T y p e   z : R e f = " i 3 9 4 7 " / > < d 2 : a n y T y p e   z : R e f = " i 3 9 5 0 " / > < d 2 : a n y T y p e   z : R e f = " i 3 9 5 3 " / > < d 2 : a n y T y p e   z : R e f = " i 3 9 5 6 " / > < d 2 : a n y T y p e   z : R e f = " i 3 9 5 9 " / > < / d 1 p 1 : _ e l e m e n t s > < / d 2 : V a l u e > < / d 2 : K e y V a l u e O f a n y T y p e C o m p o n e n t C o l l e c t i o n O f a n y T y p e g W H h t R N j > < / d 1 p 1 : _ c o n t e x t C o l l e c t i o n s > < / d 1 p 1 : _ p r o p e r t i e s > < d 1 p 1 : C o n t a i n e r   z : R e f = " i 3 1 8 2 " / > < d 1 p 1 : _ l a b e l s > < d 2 : K e y V a l u e O f s t r i n g a n y T y p e > < d 2 : K e y > L a b e l < / d 2 : K e y > < d 2 : V a l u e   z : I d = " i 3 9 6 4 "   i : t y p e = " d 1 p 1 : L a b e l " > < d 1 p 1 : P a r e n t   z : R e f = " i 3 9 4 2 " / > < d 1 p 1 : U U I D > c c c e 2 2 7 1 - e a 5 f - 4 c 5 5 - a 6 7 6 - d 9 8 4 6 6 f d b 8 c 0 < / 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1 7 9 6 " / > < / d 2 : a n y T y p e > < d 2 : a n y T y p e   z : I d = " i 3 9 6 5 "   i : t y p e = " d 1 p 1 : T a b l e D e f i n i t i o n " > < d 1 p 1 : P a r e n t   z : R e f = " i 1 4 " / > < d 1 p 1 : U U I D > b 8 1 f 8 4 e 2 - b b 0 2 - 4 3 e c - b 3 6 b - f 9 4 9 7 c b 8 8 f 0 b < / d 1 p 1 : U U I D > < d 1 p 1 : _ p r o p e r t i e s   z : I d = " i 3 9 6 6 "   i : t y p e = " d 1 p 1 : M D M P r o p e r t i e s " > < d 1 p 1 : P a r e n t   z : R e f = " i 3 9 6 5 " / > < d 1 p 1 : U U I D > f 0 4 c e b a b - e c 4 1 - 4 2 e 4 - a 5 8 1 - d c e 0 9 7 2 8 9 c a 1 < / d 1 p 1 : U U I D > < d 1 p 1 : _ e l e m e n t s > < d 2 : a n y T y p e   z : I d = " i 3 9 6 7 "   i : t y p e = " d 1 p 1 : M D M P r o p e r t y " > < d 1 p 1 : N a m e > F i l e N a m e < / d 1 p 1 : N a m e > < d 1 p 1 : P a r e n t   z : R e f = " i 3 9 6 5 " / > < d 1 p 1 : U U I D > e d 2 6 f 0 c b - a 2 4 9 - 4 8 8 d - 8 0 3 d - 3 1 3 e 8 5 7 2 6 b e 7 < / d 1 p 1 : U U I D > < d 1 p 1 : _ p r o p e r t i e s   z : I d = " i 3 9 6 8 "   i : t y p e = " d 1 p 1 : M D M P r o p e r t i e s " > < d 1 p 1 : P a r e n t   z : R e f = " i 3 9 6 7 " / > < d 1 p 1 : U U I D > b b f 0 0 d a f - c 6 9 2 - 4 f 5 4 - 9 2 6 a - 6 a f 6 b 1 5 9 6 1 d 6 < / d 1 p 1 : U U I D > < d 1 p 1 : _ e l e m e n t s / > < d 1 p 1 : _ c o n t e x t C o l l e c t i o n s > < d 2 : K e y V a l u e O f a n y T y p e C o m p o n e n t C o l l e c t i o n O f a n y T y p e g W H h t R N j > < d 2 : K e y   z : R e f = " i 1 8 " / > < d 2 : V a l u e   z : I d = " i 3 9 6 9 " > < d 1 p 1 : U U I D > d 0 5 0 e f 2 c - d e b 6 - 4 a 4 1 - a 4 e 9 - b 9 f f 0 d 9 1 2 1 a 5 < / d 1 p 1 : U U I D > < d 1 p 1 : _ e l e m e n t s / > < / d 2 : V a l u e > < / d 2 : K e y V a l u e O f a n y T y p e C o m p o n e n t C o l l e c t i o n O f a n y T y p e g W H h t R N j > < / d 1 p 1 : _ c o n t e x t C o l l e c t i o n s > < / d 1 p 1 : _ p r o p e r t i e s > < d 1 p 1 : C o n t a i n e r   z : R e f = " i 3 9 6 6 " / > < d 1 p 1 : V a l u e   i : t y p e = " d 1 : s t r i n g " > \ \ O p i n i o n w a y \ p r o j e t s \ B \ B o u y g u e s   I m m o b i l i e r \ B J 1 5 9 2 0   -   P r � - t e s t   A f f i c h a g e \ 5 -   T r a i t e m e n t \ B J 1 5 9 2 0   -   P r �   t e s t   A f f i c h a g e   -   T C ( 2 ) . x l s x < / d 1 p 1 : V a l u e > < / d 2 : a n y T y p e > < d 2 : a n y T y p e   z : I d = " i 3 9 7 0 "   i : t y p e = " d 1 p 1 : M D M P r o p e r t y " > < d 1 p 1 : N a m e > W o r k s h e e t < / d 1 p 1 : N a m e > < d 1 p 1 : P a r e n t   z : R e f = " i 3 9 6 5 " / > < d 1 p 1 : U U I D > f 1 8 8 a a c 8 - 8 8 0 b - 4 9 4 8 - 8 3 4 5 - c d 4 6 7 2 a 6 e 9 4 5 < / d 1 p 1 : U U I D > < d 1 p 1 : _ p r o p e r t i e s   z : I d = " i 3 9 7 1 "   i : t y p e = " d 1 p 1 : M D M P r o p e r t i e s " > < d 1 p 1 : P a r e n t   z : R e f = " i 3 9 7 0 " / > < d 1 p 1 : U U I D > d a 1 0 e 2 3 c - 8 7 6 e - 4 7 e c - 8 5 f 4 - 4 3 5 d 4 9 8 1 c 9 6 5 < / d 1 p 1 : U U I D > < d 1 p 1 : _ e l e m e n t s / > < d 1 p 1 : _ c o n t e x t C o l l e c t i o n s > < d 2 : K e y V a l u e O f a n y T y p e C o m p o n e n t C o l l e c t i o n O f a n y T y p e g W H h t R N j > < d 2 : K e y   z : R e f = " i 1 8 " / > < d 2 : V a l u e   z : I d = " i 3 9 7 2 " > < d 1 p 1 : U U I D > f 4 e c b 7 b d - b a c c - 4 4 8 8 - a 0 7 d - e 5 0 f 6 2 6 5 6 e 9 f < / d 1 p 1 : U U I D > < d 1 p 1 : _ e l e m e n t s / > < / d 2 : V a l u e > < / d 2 : K e y V a l u e O f a n y T y p e C o m p o n e n t C o l l e c t i o n O f a n y T y p e g W H h t R N j > < / d 1 p 1 : _ c o n t e x t C o l l e c t i o n s > < / d 1 p 1 : _ p r o p e r t i e s > < d 1 p 1 : C o n t a i n e r   z : R e f = " i 3 9 6 6 " / > < d 1 p 1 : V a l u e   i : t y p e = " d 1 : s t r i n g " > T 2 < / d 1 p 1 : V a l u e > < / d 2 : a n y T y p e > < d 2 : a n y T y p e   z : I d = " i 3 9 7 3 "   i : t y p e = " d 1 p 1 : M D M P r o p e r t y " > < d 1 p 1 : N a m e > D i v i d e P e r c e n t s < / d 1 p 1 : N a m e > < d 1 p 1 : P a r e n t   z : R e f = " i 3 9 6 5 " / > < d 1 p 1 : U U I D > 4 1 a 8 7 6 9 5 - f 0 6 e - 4 f a 4 - 8 c 9 e - 2 2 f 0 0 7 1 f f f 4 a < / d 1 p 1 : U U I D > < d 1 p 1 : _ p r o p e r t i e s   z : I d = " i 3 9 7 4 "   i : t y p e = " d 1 p 1 : M D M P r o p e r t i e s " > < d 1 p 1 : P a r e n t   z : R e f = " i 3 9 7 3 " / > < d 1 p 1 : U U I D > 1 0 7 c 4 4 2 f - 1 a d 5 - 4 d 4 b - 9 f 9 8 - e 3 2 3 f 8 0 8 7 7 7 d < / d 1 p 1 : U U I D > < d 1 p 1 : _ e l e m e n t s / > < d 1 p 1 : _ c o n t e x t C o l l e c t i o n s > < d 2 : K e y V a l u e O f a n y T y p e C o m p o n e n t C o l l e c t i o n O f a n y T y p e g W H h t R N j > < d 2 : K e y   z : R e f = " i 1 8 " / > < d 2 : V a l u e   z : I d = " i 3 9 7 5 " > < d 1 p 1 : U U I D > e b a 5 c b 6 2 - 6 7 d b - 4 a b 8 - a 6 5 d - 4 3 e 1 b c b 4 5 0 7 d < / d 1 p 1 : U U I D > < d 1 p 1 : _ e l e m e n t s / > < / d 2 : V a l u e > < / d 2 : K e y V a l u e O f a n y T y p e C o m p o n e n t C o l l e c t i o n O f a n y T y p e g W H h t R N j > < / d 1 p 1 : _ c o n t e x t C o l l e c t i o n s > < / d 1 p 1 : _ p r o p e r t i e s > < d 1 p 1 : C o n t a i n e r   z : R e f = " i 3 9 6 6 " / > < d 1 p 1 : V a l u e   i : t y p e = " d 1 : b o o l e a n " > f a l s e < / d 1 p 1 : V a l u e > < / d 2 : a n y T y p e > < d 2 : a n y T y p e   z : I d = " i 3 9 7 6 "   i : t y p e = " d 1 p 1 : M D M P r o p e r t y " > < d 1 p 1 : N a m e > T a b l e B a s e < / d 1 p 1 : N a m e > < d 1 p 1 : P a r e n t   z : R e f = " i 3 9 6 5 " / > < d 1 p 1 : U U I D > 7 2 8 9 5 0 1 2 - c 6 2 6 - 4 8 6 a - 8 2 2 f - f b f 3 3 a 2 b f e 0 1 < / d 1 p 1 : U U I D > < d 1 p 1 : _ p r o p e r t i e s   z : I d = " i 3 9 7 7 "   i : t y p e = " d 1 p 1 : M D M P r o p e r t i e s " > < d 1 p 1 : P a r e n t   z : R e f = " i 3 9 7 6 " / > < d 1 p 1 : U U I D > d b f e 5 2 3 2 - 7 5 8 1 - 4 d 9 9 - b 7 1 9 - c 8 f 4 0 f 9 a 2 0 2 1 < / d 1 p 1 : U U I D > < d 1 p 1 : _ e l e m e n t s / > < d 1 p 1 : _ c o n t e x t C o l l e c t i o n s > < d 2 : K e y V a l u e O f a n y T y p e C o m p o n e n t C o l l e c t i o n O f a n y T y p e g W H h t R N j > < d 2 : K e y   z : R e f = " i 1 8 " / > < d 2 : V a l u e   z : I d = " i 3 9 7 8 " > < d 1 p 1 : U U I D > 5 e b 2 7 5 4 a - 5 d 2 8 - 4 6 e 7 - 9 b b 7 - 5 3 1 0 b 5 b 5 c b f b < / d 1 p 1 : U U I D > < d 1 p 1 : _ e l e m e n t s / > < / d 2 : V a l u e > < / d 2 : K e y V a l u e O f a n y T y p e C o m p o n e n t C o l l e c t i o n O f a n y T y p e g W H h t R N j > < / d 1 p 1 : _ c o n t e x t C o l l e c t i o n s > < / d 1 p 1 : _ p r o p e r t i e s > < d 1 p 1 : C o n t a i n e r   z : R e f = " i 3 9 6 6 " / > < d 1 p 1 : V a l u e   i : t y p e = " d 1 : i n t " > 0 < / d 1 p 1 : V a l u e > < / d 2 : a n y T y p e > < d 2 : a n y T y p e   z : I d = " i 3 9 7 9 "   i : t y p e = " d 1 p 1 : M D M P r o p e r t y " > < d 1 p 1 : N a m e > S o u r c e T y p e < / d 1 p 1 : N a m e > < d 1 p 1 : P a r e n t   z : R e f = " i 3 9 6 5 " / > < d 1 p 1 : U U I D > c a f 6 2 b b e - 1 b 4 a - 4 4 0 3 - a 6 8 c - b 5 0 e 8 3 f 3 3 c c 1 < / d 1 p 1 : U U I D > < d 1 p 1 : _ p r o p e r t i e s   z : I d = " i 3 9 8 0 "   i : t y p e = " d 1 p 1 : M D M P r o p e r t i e s " > < d 1 p 1 : P a r e n t   z : R e f = " i 3 9 7 9 " / > < d 1 p 1 : U U I D > 2 8 c a a a 1 b - 1 d e 3 - 4 4 a 9 - b 9 0 9 - d 9 5 f 8 5 b 9 f 5 5 6 < / d 1 p 1 : U U I D > < d 1 p 1 : _ e l e m e n t s / > < d 1 p 1 : _ c o n t e x t C o l l e c t i o n s > < d 2 : K e y V a l u e O f a n y T y p e C o m p o n e n t C o l l e c t i o n O f a n y T y p e g W H h t R N j > < d 2 : K e y   z : R e f = " i 1 8 " / > < d 2 : V a l u e   z : I d = " i 3 9 8 1 " > < d 1 p 1 : U U I D > 5 c e 9 a 1 6 7 - b f 0 2 - 4 4 7 6 - b b 0 5 - 5 b 0 0 d c b f 7 7 5 6 < / d 1 p 1 : U U I D > < d 1 p 1 : _ e l e m e n t s / > < / d 2 : V a l u e > < / d 2 : K e y V a l u e O f a n y T y p e C o m p o n e n t C o l l e c t i o n O f a n y T y p e g W H h t R N j > < / d 1 p 1 : _ c o n t e x t C o l l e c t i o n s > < / d 1 p 1 : _ p r o p e r t i e s > < d 1 p 1 : C o n t a i n e r   z : R e f = " i 3 9 6 6 " / > < d 1 p 1 : V a l u e   i : t y p e = " d 1 : s t r i n g " > O W < / d 1 p 1 : V a l u e > < / d 2 : a n y T y p e > < d 2 : a n y T y p e   z : I d = " i 3 9 8 2 "   i : t y p e = " d 1 p 1 : M D M P r o p e r t y " > < d 1 p 1 : N a m e > T a b l e I d < / d 1 p 1 : N a m e > < d 1 p 1 : P a r e n t   z : R e f = " i 3 9 6 5 " / > < d 1 p 1 : U U I D > e 7 1 3 7 c 4 b - c 0 8 9 - 4 6 5 4 - a 6 9 b - 3 5 2 3 6 d 3 9 7 1 0 5 < / d 1 p 1 : U U I D > < d 1 p 1 : _ p r o p e r t i e s   z : I d = " i 3 9 8 3 "   i : t y p e = " d 1 p 1 : M D M P r o p e r t i e s " > < d 1 p 1 : P a r e n t   z : R e f = " i 3 9 8 2 " / > < d 1 p 1 : U U I D > 1 f f 1 4 f f 3 - 9 c 7 b - 4 e 0 e - 8 4 a 9 - 6 a 1 4 4 9 3 c 9 6 8 1 < / d 1 p 1 : U U I D > < d 1 p 1 : _ e l e m e n t s > < d 2 : a n y T y p e   z : I d = " i 3 9 8 4 "   i : t y p e = " d 1 p 1 : M D M P r o p e r t y " > < d 1 p 1 : N a m e > M o d i f i e d P r o p e r t i e s < / d 1 p 1 : N a m e > < d 1 p 1 : P a r e n t   z : R e f = " i 3 9 8 2 " / > < d 1 p 1 : U U I D > 6 2 4 6 0 7 a 9 - 5 a d 2 - 4 d b c - a 1 1 6 - 5 f 6 0 9 9 2 5 9 b c 0 < / d 1 p 1 : U U I D > < d 1 p 1 : C o n t a i n e r   z : R e f = " i 3 9 8 3 " / > < 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3 9 8 5 " > < d 1 p 1 : U U I D > b 5 f 1 8 b 2 e - 2 a 2 9 - 4 2 0 7 - 9 0 9 b - f 4 6 d 0 8 0 8 d d d 9 < / d 1 p 1 : U U I D > < d 1 p 1 : _ e l e m e n t s > < d 2 : a n y T y p e   z : R e f = " i 3 9 8 4 " / > < / d 1 p 1 : _ e l e m e n t s > < / d 2 : V a l u e > < / d 2 : K e y V a l u e O f a n y T y p e C o m p o n e n t C o l l e c t i o n O f a n y T y p e g W H h t R N j > < / d 1 p 1 : _ c o n t e x t C o l l e c t i o n s > < / d 1 p 1 : _ p r o p e r t i e s > < d 1 p 1 : C o n t a i n e r   z : R e f = " i 3 9 6 6 " / > < d 1 p 1 : V a l u e   i : t y p e = " d 1 : s t r i n g " > _ d a 2 2 2 0 9 d _ e f 2 6 _ 4 3 9 7 _ 8 2 9 1 _ 6 8 a 8 9 4 3 e d 0 6 4 < / d 1 p 1 : V a l u e > < / d 2 : a n y T y p e > < / d 1 p 1 : _ e l e m e n t s > < d 1 p 1 : _ c o n t e x t C o l l e c t i o n s > < d 2 : K e y V a l u e O f a n y T y p e C o m p o n e n t C o l l e c t i o n O f a n y T y p e g W H h t R N j > < d 2 : K e y   z : R e f = " i 1 8 " / > < d 2 : V a l u e   z : I d = " i 3 9 8 6 " > < d 1 p 1 : U U I D > 3 6 1 8 2 1 f 7 - c f 5 4 - 4 f a 7 - 8 5 5 5 - 0 e 4 5 0 c e 4 7 8 8 8 < / d 1 p 1 : U U I D > < d 1 p 1 : _ e l e m e n t s > < d 2 : a n y T y p e   z : R e f = " i 3 9 6 7 " / > < d 2 : a n y T y p e   z : R e f = " i 3 9 7 0 " / > < d 2 : a n y T y p e   z : R e f = " i 3 9 7 3 " / > < d 2 : a n y T y p e   z : R e f = " i 3 9 7 6 " / > < d 2 : a n y T y p e   z : R e f = " i 3 9 7 9 " / > < d 2 : a n y T y p e   z : R e f = " i 3 9 8 2 " / > < / d 1 p 1 : _ e l e m e n t s > < / d 2 : V a l u e > < / d 2 : K e y V a l u e O f a n y T y p e C o m p o n e n t C o l l e c t i o n O f a n y T y p e g W H h t R N j > < / d 1 p 1 : _ c o n t e x t C o l l e c t i o n s > < / d 1 p 1 : _ p r o p e r t i e s > < d 1 p 1 : C o n t a i n e r   z : R e f = " i 3 1 8 2 " / > < d 1 p 1 : _ l a b e l s > < d 2 : K e y V a l u e O f s t r i n g a n y T y p e > < d 2 : K e y > L a b e l < / d 2 : K e y > < d 2 : V a l u e   z : I d = " i 3 9 8 7 "   i : t y p e = " d 1 p 1 : L a b e l " > < d 1 p 1 : P a r e n t   z : R e f = " i 3 9 6 5 " / > < d 1 p 1 : U U I D > 8 9 1 f 2 b 0 a - 9 6 9 0 - 4 e 0 e - a c c c - 8 6 4 b 5 b 2 a 1 6 a c < / 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2 0 3 0 " / > < / d 2 : a n y T y p e > < d 2 : a n y T y p e   z : I d = " i 3 9 8 8 "   i : t y p e = " d 1 p 1 : T a b l e D e f i n i t i o n " > < d 1 p 1 : P a r e n t   z : R e f = " i 1 4 " / > < d 1 p 1 : U U I D > 9 3 4 a 8 1 2 c - 5 6 b b - 4 a 0 7 - b b f 0 - 2 4 4 3 8 9 5 2 f f 1 6 < / d 1 p 1 : U U I D > < d 1 p 1 : _ p r o p e r t i e s   z : I d = " i 3 9 8 9 "   i : t y p e = " d 1 p 1 : M D M P r o p e r t i e s " > < d 1 p 1 : P a r e n t   z : R e f = " i 3 9 8 8 " / > < d 1 p 1 : U U I D > 7 f f d 4 0 a 6 - f 0 c 9 - 4 9 d e - a a d 9 - 8 b e 4 b 8 4 6 6 4 d 3 < / d 1 p 1 : U U I D > < d 1 p 1 : _ e l e m e n t s > < d 2 : a n y T y p e   z : I d = " i 3 9 9 0 "   i : t y p e = " d 1 p 1 : M D M P r o p e r t y " > < d 1 p 1 : N a m e > F i l e N a m e < / d 1 p 1 : N a m e > < d 1 p 1 : P a r e n t   z : R e f = " i 3 9 8 8 " / > < d 1 p 1 : U U I D > 9 2 2 d 1 a c b - 1 b e 2 - 4 f 2 7 - b a 3 7 - 3 c 4 1 5 6 6 e 0 9 e b < / d 1 p 1 : U U I D > < d 1 p 1 : _ p r o p e r t i e s   z : I d = " i 3 9 9 1 "   i : t y p e = " d 1 p 1 : M D M P r o p e r t i e s " > < d 1 p 1 : P a r e n t   z : R e f = " i 3 9 9 0 " / > < d 1 p 1 : U U I D > 4 a 9 f 9 7 6 c - 5 d d a - 4 2 b 1 - a 9 9 3 - d d 7 2 d c c f 4 8 4 c < / d 1 p 1 : U U I D > < d 1 p 1 : _ e l e m e n t s / > < d 1 p 1 : _ c o n t e x t C o l l e c t i o n s > < d 2 : K e y V a l u e O f a n y T y p e C o m p o n e n t C o l l e c t i o n O f a n y T y p e g W H h t R N j > < d 2 : K e y   z : R e f = " i 1 8 " / > < d 2 : V a l u e   z : I d = " i 3 9 9 2 " > < d 1 p 1 : U U I D > 3 4 b 7 f 3 1 b - 0 8 5 b - 4 3 8 4 - a d 0 0 - 5 c 1 4 7 7 1 b 6 0 b d < / d 1 p 1 : U U I D > < d 1 p 1 : _ e l e m e n t s / > < / d 2 : V a l u e > < / d 2 : K e y V a l u e O f a n y T y p e C o m p o n e n t C o l l e c t i o n O f a n y T y p e g W H h t R N j > < / d 1 p 1 : _ c o n t e x t C o l l e c t i o n s > < / d 1 p 1 : _ p r o p e r t i e s > < d 1 p 1 : C o n t a i n e r   z : R e f = " i 3 9 8 9 " / > < d 1 p 1 : V a l u e   i : t y p e = " d 1 : s t r i n g " > \ \ O p i n i o n w a y \ p r o j e t s \ B \ B o u y g u e s   I m m o b i l i e r \ B J 1 5 9 2 0   -   P r � - t e s t   A f f i c h a g e \ 5 -   T r a i t e m e n t \ B J 1 5 9 2 0   -   P r �   t e s t   A f f i c h a g e   -   T C ( 2 ) . x l s x < / d 1 p 1 : V a l u e > < / d 2 : a n y T y p e > < d 2 : a n y T y p e   z : I d = " i 3 9 9 3 "   i : t y p e = " d 1 p 1 : M D M P r o p e r t y " > < d 1 p 1 : N a m e > W o r k s h e e t < / d 1 p 1 : N a m e > < d 1 p 1 : P a r e n t   z : R e f = " i 3 9 8 8 " / > < d 1 p 1 : U U I D > 0 5 c 2 7 6 4 1 - 9 e 7 3 - 4 2 8 9 - 8 4 4 c - b 0 b e 8 1 f 3 5 d 8 d < / d 1 p 1 : U U I D > < d 1 p 1 : _ p r o p e r t i e s   z : I d = " i 3 9 9 4 "   i : t y p e = " d 1 p 1 : M D M P r o p e r t i e s " > < d 1 p 1 : P a r e n t   z : R e f = " i 3 9 9 3 " / > < d 1 p 1 : U U I D > 7 d 0 0 a d b 2 - 1 b 9 4 - 4 a f e - 8 0 7 5 - 4 e 1 c 3 0 3 c 9 9 a 7 < / d 1 p 1 : U U I D > < d 1 p 1 : _ e l e m e n t s / > < d 1 p 1 : _ c o n t e x t C o l l e c t i o n s > < d 2 : K e y V a l u e O f a n y T y p e C o m p o n e n t C o l l e c t i o n O f a n y T y p e g W H h t R N j > < d 2 : K e y   z : R e f = " i 1 8 " / > < d 2 : V a l u e   z : I d = " i 3 9 9 5 " > < d 1 p 1 : U U I D > 0 a b 3 b 2 6 4 - c c b f - 4 f f 0 - a 5 d b - 3 b 5 f 9 a 6 f 9 6 6 a < / d 1 p 1 : U U I D > < d 1 p 1 : _ e l e m e n t s / > < / d 2 : V a l u e > < / d 2 : K e y V a l u e O f a n y T y p e C o m p o n e n t C o l l e c t i o n O f a n y T y p e g W H h t R N j > < / d 1 p 1 : _ c o n t e x t C o l l e c t i o n s > < / d 1 p 1 : _ p r o p e r t i e s > < d 1 p 1 : C o n t a i n e r   z : R e f = " i 3 9 8 9 " / > < d 1 p 1 : V a l u e   i : t y p e = " d 1 : s t r i n g " > T 2 < / d 1 p 1 : V a l u e > < / d 2 : a n y T y p e > < d 2 : a n y T y p e   z : I d = " i 3 9 9 6 "   i : t y p e = " d 1 p 1 : M D M P r o p e r t y " > < d 1 p 1 : N a m e > D i v i d e P e r c e n t s < / d 1 p 1 : N a m e > < d 1 p 1 : P a r e n t   z : R e f = " i 3 9 8 8 " / > < d 1 p 1 : U U I D > 8 2 1 e 3 0 4 f - 8 4 d 4 - 4 5 f a - a 6 a 5 - f 4 7 9 8 d 7 c 5 6 f 8 < / d 1 p 1 : U U I D > < d 1 p 1 : _ p r o p e r t i e s   z : I d = " i 3 9 9 7 "   i : t y p e = " d 1 p 1 : M D M P r o p e r t i e s " > < d 1 p 1 : P a r e n t   z : R e f = " i 3 9 9 6 " / > < d 1 p 1 : U U I D > a 5 d 4 a 3 8 b - 9 7 7 7 - 4 2 8 7 - 9 d f 0 - f a 5 c 5 b d 2 c 8 b 0 < / d 1 p 1 : U U I D > < d 1 p 1 : _ e l e m e n t s / > < d 1 p 1 : _ c o n t e x t C o l l e c t i o n s > < d 2 : K e y V a l u e O f a n y T y p e C o m p o n e n t C o l l e c t i o n O f a n y T y p e g W H h t R N j > < d 2 : K e y   z : R e f = " i 1 8 " / > < d 2 : V a l u e   z : I d = " i 3 9 9 8 " > < d 1 p 1 : U U I D > 2 8 6 1 0 4 c 1 - a 6 1 b - 4 c 2 e - a c 0 2 - a 3 1 4 e 6 0 9 8 c f 6 < / d 1 p 1 : U U I D > < d 1 p 1 : _ e l e m e n t s / > < / d 2 : V a l u e > < / d 2 : K e y V a l u e O f a n y T y p e C o m p o n e n t C o l l e c t i o n O f a n y T y p e g W H h t R N j > < / d 1 p 1 : _ c o n t e x t C o l l e c t i o n s > < / d 1 p 1 : _ p r o p e r t i e s > < d 1 p 1 : C o n t a i n e r   z : R e f = " i 3 9 8 9 " / > < d 1 p 1 : V a l u e   i : t y p e = " d 1 : b o o l e a n " > f a l s e < / d 1 p 1 : V a l u e > < / d 2 : a n y T y p e > < d 2 : a n y T y p e   z : I d = " i 3 9 9 9 "   i : t y p e = " d 1 p 1 : M D M P r o p e r t y " > < d 1 p 1 : N a m e > T a b l e B a s e < / d 1 p 1 : N a m e > < d 1 p 1 : P a r e n t   z : R e f = " i 3 9 8 8 " / > < d 1 p 1 : U U I D > 4 f 0 3 d 5 3 d - 5 e a b - 4 a c 2 - b 8 e 1 - f a 4 a 4 1 4 e 6 a a 4 < / d 1 p 1 : U U I D > < d 1 p 1 : _ p r o p e r t i e s   z : I d = " i 4 0 0 0 "   i : t y p e = " d 1 p 1 : M D M P r o p e r t i e s " > < d 1 p 1 : P a r e n t   z : R e f = " i 3 9 9 9 " / > < d 1 p 1 : U U I D > 7 a 9 8 d 1 1 f - 8 3 c f - 4 b a 8 - b a 9 3 - 3 4 8 3 5 1 4 2 c a 2 a < / d 1 p 1 : U U I D > < d 1 p 1 : _ e l e m e n t s / > < d 1 p 1 : _ c o n t e x t C o l l e c t i o n s > < d 2 : K e y V a l u e O f a n y T y p e C o m p o n e n t C o l l e c t i o n O f a n y T y p e g W H h t R N j > < d 2 : K e y   z : R e f = " i 1 8 " / > < d 2 : V a l u e   z : I d = " i 4 0 0 1 " > < d 1 p 1 : U U I D > f b 2 b 1 e d 2 - a 5 e 7 - 4 8 2 8 - a 6 a a - e 3 b 3 2 4 c 3 7 8 7 7 < / d 1 p 1 : U U I D > < d 1 p 1 : _ e l e m e n t s / > < / d 2 : V a l u e > < / d 2 : K e y V a l u e O f a n y T y p e C o m p o n e n t C o l l e c t i o n O f a n y T y p e g W H h t R N j > < / d 1 p 1 : _ c o n t e x t C o l l e c t i o n s > < / d 1 p 1 : _ p r o p e r t i e s > < d 1 p 1 : C o n t a i n e r   z : R e f = " i 3 9 8 9 " / > < d 1 p 1 : V a l u e   i : t y p e = " d 1 : i n t " > 0 < / d 1 p 1 : V a l u e > < / d 2 : a n y T y p e > < d 2 : a n y T y p e   z : I d = " i 4 0 0 2 "   i : t y p e = " d 1 p 1 : M D M P r o p e r t y " > < d 1 p 1 : N a m e > S o u r c e T y p e < / d 1 p 1 : N a m e > < d 1 p 1 : P a r e n t   z : R e f = " i 3 9 8 8 " / > < d 1 p 1 : U U I D > c 0 8 f e 5 6 9 - 4 e 1 4 - 4 7 4 2 - a 9 9 8 - 0 b c 1 1 8 a b 4 a c 3 < / d 1 p 1 : U U I D > < d 1 p 1 : _ p r o p e r t i e s   z : I d = " i 4 0 0 3 "   i : t y p e = " d 1 p 1 : M D M P r o p e r t i e s " > < d 1 p 1 : P a r e n t   z : R e f = " i 4 0 0 2 " / > < d 1 p 1 : U U I D > f 4 f c 7 7 7 6 - 0 e 5 f - 4 7 1 4 - b 6 0 5 - 0 5 c 4 8 a 0 c 7 3 5 c < / d 1 p 1 : U U I D > < d 1 p 1 : _ e l e m e n t s / > < d 1 p 1 : _ c o n t e x t C o l l e c t i o n s > < d 2 : K e y V a l u e O f a n y T y p e C o m p o n e n t C o l l e c t i o n O f a n y T y p e g W H h t R N j > < d 2 : K e y   z : R e f = " i 1 8 " / > < d 2 : V a l u e   z : I d = " i 4 0 0 4 " > < d 1 p 1 : U U I D > 5 8 5 9 1 b 0 8 - 5 9 c 1 - 4 7 7 7 - 8 7 f 2 - 7 9 8 4 6 4 2 c 0 e b 6 < / d 1 p 1 : U U I D > < d 1 p 1 : _ e l e m e n t s / > < / d 2 : V a l u e > < / d 2 : K e y V a l u e O f a n y T y p e C o m p o n e n t C o l l e c t i o n O f a n y T y p e g W H h t R N j > < / d 1 p 1 : _ c o n t e x t C o l l e c t i o n s > < / d 1 p 1 : _ p r o p e r t i e s > < d 1 p 1 : C o n t a i n e r   z : R e f = " i 3 9 8 9 " / > < d 1 p 1 : V a l u e   i : t y p e = " d 1 : s t r i n g " > O W < / d 1 p 1 : V a l u e > < / d 2 : a n y T y p e > < d 2 : a n y T y p e   z : I d = " i 4 0 0 5 "   i : t y p e = " d 1 p 1 : M D M P r o p e r t y " > < d 1 p 1 : N a m e > T a b l e I d < / d 1 p 1 : N a m e > < d 1 p 1 : P a r e n t   z : R e f = " i 3 9 8 8 " / > < d 1 p 1 : U U I D > 7 c f 9 f a a 6 - e 2 c f - 4 8 4 b - b a 8 b - 3 a b 9 0 5 2 8 8 8 4 f < / d 1 p 1 : U U I D > < d 1 p 1 : _ p r o p e r t i e s   z : I d = " i 4 0 0 6 "   i : t y p e = " d 1 p 1 : M D M P r o p e r t i e s " > < d 1 p 1 : P a r e n t   z : R e f = " i 4 0 0 5 " / > < d 1 p 1 : U U I D > 7 8 f 8 c 2 0 8 - c d 1 1 - 4 6 b 1 - b 5 4 6 - 3 3 d 1 b 7 d 4 1 5 f 7 < / d 1 p 1 : U U I D > < d 1 p 1 : _ e l e m e n t s > < d 2 : a n y T y p e   z : I d = " i 4 0 0 7 "   i : t y p e = " d 1 p 1 : M D M P r o p e r t y " > < d 1 p 1 : N a m e > M o d i f i e d P r o p e r t i e s < / d 1 p 1 : N a m e > < d 1 p 1 : P a r e n t   z : R e f = " i 4 0 0 5 " / > < d 1 p 1 : U U I D > 6 1 e f 7 c 2 e - 8 4 f 6 - 4 d f 6 - 9 f 6 1 - c d e 7 f 1 7 d b 2 c 2 < / d 1 p 1 : U U I D > < d 1 p 1 : C o n t a i n e r   z : R e f = " i 4 0 0 6 " / > < 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4 0 0 8 " > < d 1 p 1 : U U I D > 6 c 0 f 6 b c 8 - 0 0 d 7 - 4 d 1 0 - b 7 5 d - 2 4 4 5 d 4 c 9 5 c c f < / d 1 p 1 : U U I D > < d 1 p 1 : _ e l e m e n t s > < d 2 : a n y T y p e   z : R e f = " i 4 0 0 7 " / > < / d 1 p 1 : _ e l e m e n t s > < / d 2 : V a l u e > < / d 2 : K e y V a l u e O f a n y T y p e C o m p o n e n t C o l l e c t i o n O f a n y T y p e g W H h t R N j > < / d 1 p 1 : _ c o n t e x t C o l l e c t i o n s > < / d 1 p 1 : _ p r o p e r t i e s > < d 1 p 1 : C o n t a i n e r   z : R e f = " i 3 9 8 9 " / > < d 1 p 1 : V a l u e   i : t y p e = " d 1 : s t r i n g " > _ 1 2 3 0 1 5 c 3 _ 4 1 7 4 _ 4 0 4 e _ 8 4 9 2 _ 5 0 6 4 7 a f a 9 d 7 1 < / d 1 p 1 : V a l u e > < / d 2 : a n y T y p e > < / d 1 p 1 : _ e l e m e n t s > < d 1 p 1 : _ c o n t e x t C o l l e c t i o n s > < d 2 : K e y V a l u e O f a n y T y p e C o m p o n e n t C o l l e c t i o n O f a n y T y p e g W H h t R N j > < d 2 : K e y   z : R e f = " i 1 8 " / > < d 2 : V a l u e   z : I d = " i 4 0 0 9 " > < d 1 p 1 : U U I D > a 0 2 1 8 8 0 4 - d 7 e 1 - 4 0 c 1 - a 9 f f - 7 8 a 9 1 1 1 f 4 c 5 3 < / d 1 p 1 : U U I D > < d 1 p 1 : _ e l e m e n t s > < d 2 : a n y T y p e   z : R e f = " i 3 9 9 0 " / > < d 2 : a n y T y p e   z : R e f = " i 3 9 9 3 " / > < d 2 : a n y T y p e   z : R e f = " i 3 9 9 6 " / > < d 2 : a n y T y p e   z : R e f = " i 3 9 9 9 " / > < d 2 : a n y T y p e   z : R e f = " i 4 0 0 2 " / > < d 2 : a n y T y p e   z : R e f = " i 4 0 0 5 " / > < / d 1 p 1 : _ e l e m e n t s > < / d 2 : V a l u e > < / d 2 : K e y V a l u e O f a n y T y p e C o m p o n e n t C o l l e c t i o n O f a n y T y p e g W H h t R N j > < / d 1 p 1 : _ c o n t e x t C o l l e c t i o n s > < / d 1 p 1 : _ p r o p e r t i e s > < d 1 p 1 : C o n t a i n e r   z : R e f = " i 3 1 8 2 " / > < d 1 p 1 : _ l a b e l s > < d 2 : K e y V a l u e O f s t r i n g a n y T y p e > < d 2 : K e y > L a b e l < / d 2 : K e y > < d 2 : V a l u e   z : I d = " i 4 0 1 0 "   i : t y p e = " d 1 p 1 : L a b e l " > < d 1 p 1 : P a r e n t   z : R e f = " i 3 9 8 8 " / > < d 1 p 1 : U U I D > 1 7 9 1 c e 2 b - a f 6 4 - 4 e 2 3 - 9 f e 4 - 9 c 7 7 9 b 1 1 3 d 0 d < / 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2 0 5 4 " / > < / d 2 : a n y T y p e > < d 2 : a n y T y p e   z : I d = " i 4 0 1 1 "   i : t y p e = " d 1 p 1 : T a b l e D e f i n i t i o n " > < d 1 p 1 : P a r e n t   z : R e f = " i 1 4 " / > < d 1 p 1 : U U I D > d 9 3 2 1 d e 9 - 2 a 4 6 - 4 0 3 1 - a c e c - 7 a b 8 2 3 5 0 2 8 f 3 < / d 1 p 1 : U U I D > < d 1 p 1 : _ p r o p e r t i e s   z : I d = " i 4 0 1 2 "   i : t y p e = " d 1 p 1 : M D M P r o p e r t i e s " > < d 1 p 1 : P a r e n t   z : R e f = " i 4 0 1 1 " / > < d 1 p 1 : U U I D > 4 8 a 9 3 4 0 c - b 2 9 3 - 4 d b e - b b f 0 - 6 0 c f 6 2 6 2 d e a e < / d 1 p 1 : U U I D > < d 1 p 1 : _ e l e m e n t s > < d 2 : a n y T y p e   z : I d = " i 4 0 1 3 "   i : t y p e = " d 1 p 1 : M D M P r o p e r t y " > < d 1 p 1 : N a m e > F i l e N a m e < / d 1 p 1 : N a m e > < d 1 p 1 : P a r e n t   z : R e f = " i 4 0 1 1 " / > < d 1 p 1 : U U I D > 3 3 7 b 4 7 6 7 - 3 1 e d - 4 3 6 5 - 8 c a 3 - 7 2 1 d 6 e 1 f 1 e 8 4 < / d 1 p 1 : U U I D > < d 1 p 1 : _ p r o p e r t i e s   z : I d = " i 4 0 1 4 "   i : t y p e = " d 1 p 1 : M D M P r o p e r t i e s " > < d 1 p 1 : P a r e n t   z : R e f = " i 4 0 1 3 " / > < d 1 p 1 : U U I D > f 0 6 9 8 7 0 8 - a 5 3 8 - 4 3 b e - 9 c 2 6 - 5 d 8 a 0 3 7 a d a a 2 < / d 1 p 1 : U U I D > < d 1 p 1 : _ e l e m e n t s / > < d 1 p 1 : _ c o n t e x t C o l l e c t i o n s > < d 2 : K e y V a l u e O f a n y T y p e C o m p o n e n t C o l l e c t i o n O f a n y T y p e g W H h t R N j > < d 2 : K e y   z : R e f = " i 1 8 " / > < d 2 : V a l u e   z : I d = " i 4 0 1 5 " > < d 1 p 1 : U U I D > 0 6 1 8 c 5 d d - 2 c 0 7 - 4 4 2 e - a 6 e 9 - 1 d 4 3 8 4 5 9 8 2 9 7 < / d 1 p 1 : U U I D > < d 1 p 1 : _ e l e m e n t s / > < / d 2 : V a l u e > < / d 2 : K e y V a l u e O f a n y T y p e C o m p o n e n t C o l l e c t i o n O f a n y T y p e g W H h t R N j > < / d 1 p 1 : _ c o n t e x t C o l l e c t i o n s > < / d 1 p 1 : _ p r o p e r t i e s > < d 1 p 1 : C o n t a i n e r   z : R e f = " i 4 0 1 2 " / > < d 1 p 1 : V a l u e   i : t y p e = " d 1 : s t r i n g " > \ \ O p i n i o n w a y \ p r o j e t s \ B \ B o u y g u e s   I m m o b i l i e r \ B J 1 5 9 2 0   -   P r � - t e s t   A f f i c h a g e \ 5 -   T r a i t e m e n t \ B J 1 5 9 2 0   -   P r �   t e s t   A f f i c h a g e   -   T C ( 2 ) . x l s x < / d 1 p 1 : V a l u e > < / d 2 : a n y T y p e > < d 2 : a n y T y p e   z : I d = " i 4 0 1 6 "   i : t y p e = " d 1 p 1 : M D M P r o p e r t y " > < d 1 p 1 : N a m e > W o r k s h e e t < / d 1 p 1 : N a m e > < d 1 p 1 : P a r e n t   z : R e f = " i 4 0 1 1 " / > < d 1 p 1 : U U I D > 8 9 b 9 b 1 f 0 - b b e 0 - 4 7 2 4 - b e 4 a - 5 b d 5 5 c 0 9 5 5 5 2 < / d 1 p 1 : U U I D > < d 1 p 1 : _ p r o p e r t i e s   z : I d = " i 4 0 1 7 "   i : t y p e = " d 1 p 1 : M D M P r o p e r t i e s " > < d 1 p 1 : P a r e n t   z : R e f = " i 4 0 1 6 " / > < d 1 p 1 : U U I D > a 4 2 6 3 f 8 a - 3 e 7 0 - 4 9 2 8 - 8 0 1 c - f 8 b a 7 6 c c 3 a 6 9 < / d 1 p 1 : U U I D > < d 1 p 1 : _ e l e m e n t s / > < d 1 p 1 : _ c o n t e x t C o l l e c t i o n s > < d 2 : K e y V a l u e O f a n y T y p e C o m p o n e n t C o l l e c t i o n O f a n y T y p e g W H h t R N j > < d 2 : K e y   z : R e f = " i 1 8 " / > < d 2 : V a l u e   z : I d = " i 4 0 1 8 " > < d 1 p 1 : U U I D > 9 d 2 d d e e 4 - 8 2 2 5 - 4 a d 5 - a f 8 7 - b 2 0 6 3 8 8 c c 8 a 3 < / d 1 p 1 : U U I D > < d 1 p 1 : _ e l e m e n t s / > < / d 2 : V a l u e > < / d 2 : K e y V a l u e O f a n y T y p e C o m p o n e n t C o l l e c t i o n O f a n y T y p e g W H h t R N j > < / d 1 p 1 : _ c o n t e x t C o l l e c t i o n s > < / d 1 p 1 : _ p r o p e r t i e s > < d 1 p 1 : C o n t a i n e r   z : R e f = " i 4 0 1 2 " / > < d 1 p 1 : V a l u e   i : t y p e = " d 1 : s t r i n g " > T 2 < / d 1 p 1 : V a l u e > < / d 2 : a n y T y p e > < d 2 : a n y T y p e   z : I d = " i 4 0 1 9 "   i : t y p e = " d 1 p 1 : M D M P r o p e r t y " > < d 1 p 1 : N a m e > D i v i d e P e r c e n t s < / d 1 p 1 : N a m e > < d 1 p 1 : P a r e n t   z : R e f = " i 4 0 1 1 " / > < d 1 p 1 : U U I D > 0 8 0 6 a 3 a 2 - 3 5 3 a - 4 6 b 5 - b e b 3 - 9 6 3 f 3 f 6 3 0 0 8 f < / d 1 p 1 : U U I D > < d 1 p 1 : _ p r o p e r t i e s   z : I d = " i 4 0 2 0 "   i : t y p e = " d 1 p 1 : M D M P r o p e r t i e s " > < d 1 p 1 : P a r e n t   z : R e f = " i 4 0 1 9 " / > < d 1 p 1 : U U I D > 9 9 6 6 d a c 4 - a c 2 6 - 4 d 6 4 - a f 6 9 - 2 3 7 b 9 c 2 4 a 8 4 1 < / d 1 p 1 : U U I D > < d 1 p 1 : _ e l e m e n t s / > < d 1 p 1 : _ c o n t e x t C o l l e c t i o n s > < d 2 : K e y V a l u e O f a n y T y p e C o m p o n e n t C o l l e c t i o n O f a n y T y p e g W H h t R N j > < d 2 : K e y   z : R e f = " i 1 8 " / > < d 2 : V a l u e   z : I d = " i 4 0 2 1 " > < d 1 p 1 : U U I D > 6 e 8 b a b d 2 - 3 0 7 2 - 4 4 0 3 - 9 3 1 f - 4 1 1 9 1 f e 7 9 b b c < / d 1 p 1 : U U I D > < d 1 p 1 : _ e l e m e n t s / > < / d 2 : V a l u e > < / d 2 : K e y V a l u e O f a n y T y p e C o m p o n e n t C o l l e c t i o n O f a n y T y p e g W H h t R N j > < / d 1 p 1 : _ c o n t e x t C o l l e c t i o n s > < / d 1 p 1 : _ p r o p e r t i e s > < d 1 p 1 : C o n t a i n e r   z : R e f = " i 4 0 1 2 " / > < d 1 p 1 : V a l u e   i : t y p e = " d 1 : b o o l e a n " > f a l s e < / d 1 p 1 : V a l u e > < / d 2 : a n y T y p e > < d 2 : a n y T y p e   z : I d = " i 4 0 2 2 "   i : t y p e = " d 1 p 1 : M D M P r o p e r t y " > < d 1 p 1 : N a m e > T a b l e B a s e < / d 1 p 1 : N a m e > < d 1 p 1 : P a r e n t   z : R e f = " i 4 0 1 1 " / > < d 1 p 1 : U U I D > 9 4 c 0 c 3 5 4 - 1 f 8 7 - 4 8 9 4 - a e c 5 - f 3 6 6 8 6 f 7 6 7 6 9 < / d 1 p 1 : U U I D > < d 1 p 1 : _ p r o p e r t i e s   z : I d = " i 4 0 2 3 "   i : t y p e = " d 1 p 1 : M D M P r o p e r t i e s " > < d 1 p 1 : P a r e n t   z : R e f = " i 4 0 2 2 " / > < d 1 p 1 : U U I D > 9 a 7 3 a 9 d 5 - 0 c 4 3 - 4 2 b a - a 7 7 d - 1 7 c 8 f 6 b 2 b 8 a 4 < / d 1 p 1 : U U I D > < d 1 p 1 : _ e l e m e n t s / > < d 1 p 1 : _ c o n t e x t C o l l e c t i o n s > < d 2 : K e y V a l u e O f a n y T y p e C o m p o n e n t C o l l e c t i o n O f a n y T y p e g W H h t R N j > < d 2 : K e y   z : R e f = " i 1 8 " / > < d 2 : V a l u e   z : I d = " i 4 0 2 4 " > < d 1 p 1 : U U I D > d d 6 2 c 0 2 9 - 0 0 9 d - 4 3 1 c - 9 8 c a - 0 e 3 1 8 3 e 8 e c f 2 < / d 1 p 1 : U U I D > < d 1 p 1 : _ e l e m e n t s / > < / d 2 : V a l u e > < / d 2 : K e y V a l u e O f a n y T y p e C o m p o n e n t C o l l e c t i o n O f a n y T y p e g W H h t R N j > < / d 1 p 1 : _ c o n t e x t C o l l e c t i o n s > < / d 1 p 1 : _ p r o p e r t i e s > < d 1 p 1 : C o n t a i n e r   z : R e f = " i 4 0 1 2 " / > < d 1 p 1 : V a l u e   i : t y p e = " d 1 : i n t " > 0 < / d 1 p 1 : V a l u e > < / d 2 : a n y T y p e > < d 2 : a n y T y p e   z : I d = " i 4 0 2 5 "   i : t y p e = " d 1 p 1 : M D M P r o p e r t y " > < d 1 p 1 : N a m e > S o u r c e T y p e < / d 1 p 1 : N a m e > < d 1 p 1 : P a r e n t   z : R e f = " i 4 0 1 1 " / > < d 1 p 1 : U U I D > 7 e 9 8 c 1 f 2 - 1 5 f 2 - 4 c 8 2 - a 2 9 6 - d 0 8 3 8 7 c 0 b d f 6 < / d 1 p 1 : U U I D > < d 1 p 1 : _ p r o p e r t i e s   z : I d = " i 4 0 2 6 "   i : t y p e = " d 1 p 1 : M D M P r o p e r t i e s " > < d 1 p 1 : P a r e n t   z : R e f = " i 4 0 2 5 " / > < d 1 p 1 : U U I D > 7 b e 5 0 3 2 f - 1 1 d a - 4 2 6 6 - 9 9 1 f - b 0 1 5 0 d e 0 d b a 0 < / d 1 p 1 : U U I D > < d 1 p 1 : _ e l e m e n t s / > < d 1 p 1 : _ c o n t e x t C o l l e c t i o n s > < d 2 : K e y V a l u e O f a n y T y p e C o m p o n e n t C o l l e c t i o n O f a n y T y p e g W H h t R N j > < d 2 : K e y   z : R e f = " i 1 8 " / > < d 2 : V a l u e   z : I d = " i 4 0 2 7 " > < d 1 p 1 : U U I D > 9 d 0 9 a e d 9 - d 5 4 a - 4 d 6 2 - b 0 2 a - 2 f 9 3 f a c 3 f b d 8 < / d 1 p 1 : U U I D > < d 1 p 1 : _ e l e m e n t s / > < / d 2 : V a l u e > < / d 2 : K e y V a l u e O f a n y T y p e C o m p o n e n t C o l l e c t i o n O f a n y T y p e g W H h t R N j > < / d 1 p 1 : _ c o n t e x t C o l l e c t i o n s > < / d 1 p 1 : _ p r o p e r t i e s > < d 1 p 1 : C o n t a i n e r   z : R e f = " i 4 0 1 2 " / > < d 1 p 1 : V a l u e   i : t y p e = " d 1 : s t r i n g " > O W < / d 1 p 1 : V a l u e > < / d 2 : a n y T y p e > < d 2 : a n y T y p e   z : I d = " i 4 0 2 8 "   i : t y p e = " d 1 p 1 : M D M P r o p e r t y " > < d 1 p 1 : N a m e > T a b l e I d < / d 1 p 1 : N a m e > < d 1 p 1 : P a r e n t   z : R e f = " i 4 0 1 1 " / > < d 1 p 1 : U U I D > e 0 a 8 b 3 1 c - 6 2 3 b - 4 b 1 8 - 9 c 1 1 - 7 0 8 1 f f 7 5 f e 1 c < / d 1 p 1 : U U I D > < d 1 p 1 : _ p r o p e r t i e s   z : I d = " i 4 0 2 9 "   i : t y p e = " d 1 p 1 : M D M P r o p e r t i e s " > < d 1 p 1 : P a r e n t   z : R e f = " i 4 0 2 8 " / > < d 1 p 1 : U U I D > c 8 9 7 f f 7 0 - 9 f e c - 4 2 f b - b a b f - 5 d f 2 f 9 5 f 9 7 4 a < / d 1 p 1 : U U I D > < d 1 p 1 : _ e l e m e n t s > < d 2 : a n y T y p e   z : I d = " i 4 0 3 0 "   i : t y p e = " d 1 p 1 : M D M P r o p e r t y " > < d 1 p 1 : N a m e > M o d i f i e d P r o p e r t i e s < / d 1 p 1 : N a m e > < d 1 p 1 : P a r e n t   z : R e f = " i 4 0 2 8 " / > < d 1 p 1 : U U I D > c 7 d 5 5 0 9 e - 0 2 4 a - 4 9 1 0 - 8 a 9 b - a 8 a 8 c 5 6 9 6 3 4 6 < / d 1 p 1 : U U I D > < d 1 p 1 : C o n t a i n e r   z : R e f = " i 4 0 2 9 " / > < 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4 0 3 1 " > < d 1 p 1 : U U I D > 7 d f f 9 9 2 e - 0 2 7 1 - 4 4 5 f - 8 a 1 5 - 4 8 3 f 3 b 0 3 8 c a 7 < / d 1 p 1 : U U I D > < d 1 p 1 : _ e l e m e n t s > < d 2 : a n y T y p e   z : R e f = " i 4 0 3 0 " / > < / d 1 p 1 : _ e l e m e n t s > < / d 2 : V a l u e > < / d 2 : K e y V a l u e O f a n y T y p e C o m p o n e n t C o l l e c t i o n O f a n y T y p e g W H h t R N j > < / d 1 p 1 : _ c o n t e x t C o l l e c t i o n s > < / d 1 p 1 : _ p r o p e r t i e s > < d 1 p 1 : C o n t a i n e r   z : R e f = " i 4 0 1 2 " / > < d 1 p 1 : V a l u e   i : t y p e = " d 1 : s t r i n g " > _ d 4 5 c e b a c _ 4 c 2 e _ 4 2 d 1 _ a 4 1 3 _ 6 f e 2 f f c d 1 8 d 2 < / d 1 p 1 : V a l u e > < / d 2 : a n y T y p e > < / d 1 p 1 : _ e l e m e n t s > < d 1 p 1 : _ c o n t e x t C o l l e c t i o n s > < d 2 : K e y V a l u e O f a n y T y p e C o m p o n e n t C o l l e c t i o n O f a n y T y p e g W H h t R N j > < d 2 : K e y   z : R e f = " i 1 8 " / > < d 2 : V a l u e   z : I d = " i 4 0 3 2 " > < d 1 p 1 : U U I D > c b 3 e e 0 8 2 - c 0 5 1 - 4 2 7 a - 8 5 2 2 - 1 b b 0 c 2 5 b 4 b 9 2 < / d 1 p 1 : U U I D > < d 1 p 1 : _ e l e m e n t s > < d 2 : a n y T y p e   z : R e f = " i 4 0 1 3 " / > < d 2 : a n y T y p e   z : R e f = " i 4 0 1 6 " / > < d 2 : a n y T y p e   z : R e f = " i 4 0 1 9 " / > < d 2 : a n y T y p e   z : R e f = " i 4 0 2 2 " / > < d 2 : a n y T y p e   z : R e f = " i 4 0 2 5 " / > < d 2 : a n y T y p e   z : R e f = " i 4 0 2 8 " / > < / d 1 p 1 : _ e l e m e n t s > < / d 2 : V a l u e > < / d 2 : K e y V a l u e O f a n y T y p e C o m p o n e n t C o l l e c t i o n O f a n y T y p e g W H h t R N j > < / d 1 p 1 : _ c o n t e x t C o l l e c t i o n s > < / d 1 p 1 : _ p r o p e r t i e s > < d 1 p 1 : C o n t a i n e r   z : R e f = " i 3 1 8 2 " / > < d 1 p 1 : _ l a b e l s > < d 2 : K e y V a l u e O f s t r i n g a n y T y p e > < d 2 : K e y > L a b e l < / d 2 : K e y > < d 2 : V a l u e   z : I d = " i 4 0 3 3 "   i : t y p e = " d 1 p 1 : L a b e l " > < d 1 p 1 : P a r e n t   z : R e f = " i 4 0 1 1 " / > < d 1 p 1 : U U I D > 7 c e 8 e 1 7 b - d d 3 d - 4 a 6 1 - 8 f 7 9 - c 5 3 8 0 3 7 4 0 2 f d < / 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2 2 9 2 " / > < / d 2 : a n y T y p e > < d 2 : a n y T y p e   z : I d = " i 4 0 3 4 "   i : t y p e = " d 1 p 1 : T a b l e D e f i n i t i o n " > < d 1 p 1 : P a r e n t   z : R e f = " i 1 4 " / > < d 1 p 1 : U U I D > b 5 a e c 1 1 e - 0 3 e e - 4 f d 8 - 9 3 a 0 - 7 4 4 7 2 c f 8 2 d 1 3 < / d 1 p 1 : U U I D > < d 1 p 1 : _ p r o p e r t i e s   z : I d = " i 4 0 3 5 "   i : t y p e = " d 1 p 1 : M D M P r o p e r t i e s " > < d 1 p 1 : P a r e n t   z : R e f = " i 4 0 3 4 " / > < d 1 p 1 : U U I D > a 4 b 7 2 2 8 b - 8 f 8 8 - 4 e 7 7 - 8 f 9 4 - d 4 f 1 e 3 7 b b 9 7 6 < / d 1 p 1 : U U I D > < d 1 p 1 : _ e l e m e n t s > < d 2 : a n y T y p e   z : I d = " i 4 0 3 6 "   i : t y p e = " d 1 p 1 : M D M P r o p e r t y " > < d 1 p 1 : N a m e > F i l e N a m e < / d 1 p 1 : N a m e > < d 1 p 1 : P a r e n t   z : R e f = " i 4 0 3 4 " / > < d 1 p 1 : U U I D > 3 8 8 4 b 8 0 6 - 3 d c 5 - 4 0 f 0 - a 1 7 4 - f 3 4 7 d b 3 3 4 f c 4 < / d 1 p 1 : U U I D > < d 1 p 1 : _ p r o p e r t i e s   z : I d = " i 4 0 3 7 "   i : t y p e = " d 1 p 1 : M D M P r o p e r t i e s " > < d 1 p 1 : P a r e n t   z : R e f = " i 4 0 3 6 " / > < d 1 p 1 : U U I D > 8 7 0 4 b 3 3 3 - c 7 d c - 4 7 2 e - a 9 e 7 - 6 1 8 a 0 3 e 0 8 d 3 e < / d 1 p 1 : U U I D > < d 1 p 1 : _ e l e m e n t s / > < d 1 p 1 : _ c o n t e x t C o l l e c t i o n s > < d 2 : K e y V a l u e O f a n y T y p e C o m p o n e n t C o l l e c t i o n O f a n y T y p e g W H h t R N j > < d 2 : K e y   z : R e f = " i 1 8 " / > < d 2 : V a l u e   z : I d = " i 4 0 3 8 " > < d 1 p 1 : U U I D > b 4 6 2 4 a 9 d - d 7 1 e - 4 0 9 d - b e 8 a - b 0 d 7 a f 3 7 8 c f d < / d 1 p 1 : U U I D > < d 1 p 1 : _ e l e m e n t s / > < / d 2 : V a l u e > < / d 2 : K e y V a l u e O f a n y T y p e C o m p o n e n t C o l l e c t i o n O f a n y T y p e g W H h t R N j > < / d 1 p 1 : _ c o n t e x t C o l l e c t i o n s > < / d 1 p 1 : _ p r o p e r t i e s > < d 1 p 1 : C o n t a i n e r   z : R e f = " i 4 0 3 5 " / > < d 1 p 1 : V a l u e   i : t y p e = " d 1 : s t r i n g " > \ \ O p i n i o n w a y \ p r o j e t s \ B \ B o u y g u e s   I m m o b i l i e r \ B J 1 5 9 2 0   -   P r � - t e s t   A f f i c h a g e \ 5 -   T r a i t e m e n t \ B J 1 5 9 2 0   -   P r �   t e s t   A f f i c h a g e   -   T C ( 2 ) . x l s x < / d 1 p 1 : V a l u e > < / d 2 : a n y T y p e > < d 2 : a n y T y p e   z : I d = " i 4 0 3 9 "   i : t y p e = " d 1 p 1 : M D M P r o p e r t y " > < d 1 p 1 : N a m e > W o r k s h e e t < / d 1 p 1 : N a m e > < d 1 p 1 : P a r e n t   z : R e f = " i 4 0 3 4 " / > < d 1 p 1 : U U I D > a 8 c 8 2 3 1 a - f 3 4 7 - 4 8 1 c - 9 7 1 6 - 8 9 3 6 2 3 6 f f b 9 5 < / d 1 p 1 : U U I D > < d 1 p 1 : _ p r o p e r t i e s   z : I d = " i 4 0 4 0 "   i : t y p e = " d 1 p 1 : M D M P r o p e r t i e s " > < d 1 p 1 : P a r e n t   z : R e f = " i 4 0 3 9 " / > < d 1 p 1 : U U I D > c 7 a 1 0 2 5 e - 6 e 3 2 - 4 c f b - 9 7 7 c - 5 2 1 9 9 d e 9 1 9 7 b < / d 1 p 1 : U U I D > < d 1 p 1 : _ e l e m e n t s / > < d 1 p 1 : _ c o n t e x t C o l l e c t i o n s > < d 2 : K e y V a l u e O f a n y T y p e C o m p o n e n t C o l l e c t i o n O f a n y T y p e g W H h t R N j > < d 2 : K e y   z : R e f = " i 1 8 " / > < d 2 : V a l u e   z : I d = " i 4 0 4 1 " > < d 1 p 1 : U U I D > 9 f 2 9 7 6 7 1 - c e 1 f - 4 f d 1 - a a 4 e - 4 7 f 7 a e 9 6 8 f e 6 < / d 1 p 1 : U U I D > < d 1 p 1 : _ e l e m e n t s / > < / d 2 : V a l u e > < / d 2 : K e y V a l u e O f a n y T y p e C o m p o n e n t C o l l e c t i o n O f a n y T y p e g W H h t R N j > < / d 1 p 1 : _ c o n t e x t C o l l e c t i o n s > < / d 1 p 1 : _ p r o p e r t i e s > < d 1 p 1 : C o n t a i n e r   z : R e f = " i 4 0 3 5 " / > < d 1 p 1 : V a l u e   i : t y p e = " d 1 : s t r i n g " > T 2 < / d 1 p 1 : V a l u e > < / d 2 : a n y T y p e > < d 2 : a n y T y p e   z : I d = " i 4 0 4 2 "   i : t y p e = " d 1 p 1 : M D M P r o p e r t y " > < d 1 p 1 : N a m e > D i v i d e P e r c e n t s < / d 1 p 1 : N a m e > < d 1 p 1 : P a r e n t   z : R e f = " i 4 0 3 4 " / > < d 1 p 1 : U U I D > d c a 1 2 1 9 f - b 1 0 4 - 4 6 f 3 - a 0 1 f - 2 f 3 6 d f 3 3 d f 6 2 < / d 1 p 1 : U U I D > < d 1 p 1 : _ p r o p e r t i e s   z : I d = " i 4 0 4 3 "   i : t y p e = " d 1 p 1 : M D M P r o p e r t i e s " > < d 1 p 1 : P a r e n t   z : R e f = " i 4 0 4 2 " / > < d 1 p 1 : U U I D > 6 7 0 0 c 6 c f - 5 b 0 2 - 4 c b 9 - b e 8 7 - d 3 1 c a f 7 3 0 e e 1 < / d 1 p 1 : U U I D > < d 1 p 1 : _ e l e m e n t s / > < d 1 p 1 : _ c o n t e x t C o l l e c t i o n s > < d 2 : K e y V a l u e O f a n y T y p e C o m p o n e n t C o l l e c t i o n O f a n y T y p e g W H h t R N j > < d 2 : K e y   z : R e f = " i 1 8 " / > < d 2 : V a l u e   z : I d = " i 4 0 4 4 " > < d 1 p 1 : U U I D > 0 6 2 8 b f 6 f - 6 9 a d - 4 6 6 5 - 8 1 6 b - b 9 1 9 2 1 c 4 a 9 f 8 < / d 1 p 1 : U U I D > < d 1 p 1 : _ e l e m e n t s / > < / d 2 : V a l u e > < / d 2 : K e y V a l u e O f a n y T y p e C o m p o n e n t C o l l e c t i o n O f a n y T y p e g W H h t R N j > < / d 1 p 1 : _ c o n t e x t C o l l e c t i o n s > < / d 1 p 1 : _ p r o p e r t i e s > < d 1 p 1 : C o n t a i n e r   z : R e f = " i 4 0 3 5 " / > < d 1 p 1 : V a l u e   i : t y p e = " d 1 : b o o l e a n " > f a l s e < / d 1 p 1 : V a l u e > < / d 2 : a n y T y p e > < d 2 : a n y T y p e   z : I d = " i 4 0 4 5 "   i : t y p e = " d 1 p 1 : M D M P r o p e r t y " > < d 1 p 1 : N a m e > T a b l e B a s e < / d 1 p 1 : N a m e > < d 1 p 1 : P a r e n t   z : R e f = " i 4 0 3 4 " / > < d 1 p 1 : U U I D > e b e d 0 d a 5 - 6 3 a d - 4 2 b 2 - b f 1 b - c 4 b 7 c 2 d 5 a 6 e 2 < / d 1 p 1 : U U I D > < d 1 p 1 : _ p r o p e r t i e s   z : I d = " i 4 0 4 6 "   i : t y p e = " d 1 p 1 : M D M P r o p e r t i e s " > < d 1 p 1 : P a r e n t   z : R e f = " i 4 0 4 5 " / > < d 1 p 1 : U U I D > 5 0 2 8 3 a b 7 - 9 6 1 a - 4 f b 0 - 9 c b b - a 2 8 f 9 4 6 3 9 a 4 2 < / d 1 p 1 : U U I D > < d 1 p 1 : _ e l e m e n t s / > < d 1 p 1 : _ c o n t e x t C o l l e c t i o n s > < d 2 : K e y V a l u e O f a n y T y p e C o m p o n e n t C o l l e c t i o n O f a n y T y p e g W H h t R N j > < d 2 : K e y   z : R e f = " i 1 8 " / > < d 2 : V a l u e   z : I d = " i 4 0 4 7 " > < d 1 p 1 : U U I D > 5 c c e 4 4 5 8 - c f d 1 - 4 1 b 8 - 8 2 6 6 - a e 3 7 5 d c a 7 3 c 3 < / d 1 p 1 : U U I D > < d 1 p 1 : _ e l e m e n t s / > < / d 2 : V a l u e > < / d 2 : K e y V a l u e O f a n y T y p e C o m p o n e n t C o l l e c t i o n O f a n y T y p e g W H h t R N j > < / d 1 p 1 : _ c o n t e x t C o l l e c t i o n s > < / d 1 p 1 : _ p r o p e r t i e s > < d 1 p 1 : C o n t a i n e r   z : R e f = " i 4 0 3 5 " / > < d 1 p 1 : V a l u e   i : t y p e = " d 1 : i n t " > 0 < / d 1 p 1 : V a l u e > < / d 2 : a n y T y p e > < d 2 : a n y T y p e   z : I d = " i 4 0 4 8 "   i : t y p e = " d 1 p 1 : M D M P r o p e r t y " > < d 1 p 1 : N a m e > S o u r c e T y p e < / d 1 p 1 : N a m e > < d 1 p 1 : P a r e n t   z : R e f = " i 4 0 3 4 " / > < d 1 p 1 : U U I D > d b 4 f a 6 6 9 - e c f 1 - 4 9 9 e - a 3 b f - 4 1 c f 8 4 d a b e 8 7 < / d 1 p 1 : U U I D > < d 1 p 1 : _ p r o p e r t i e s   z : I d = " i 4 0 4 9 "   i : t y p e = " d 1 p 1 : M D M P r o p e r t i e s " > < d 1 p 1 : P a r e n t   z : R e f = " i 4 0 4 8 " / > < d 1 p 1 : U U I D > 9 3 3 d 6 2 e b - a c 9 6 - 4 c 3 2 - 8 2 2 d - 3 a 5 e 8 c 2 f 6 8 3 5 < / d 1 p 1 : U U I D > < d 1 p 1 : _ e l e m e n t s / > < d 1 p 1 : _ c o n t e x t C o l l e c t i o n s > < d 2 : K e y V a l u e O f a n y T y p e C o m p o n e n t C o l l e c t i o n O f a n y T y p e g W H h t R N j > < d 2 : K e y   z : R e f = " i 1 8 " / > < d 2 : V a l u e   z : I d = " i 4 0 5 0 " > < d 1 p 1 : U U I D > f 6 a e 7 5 c a - 7 e 4 0 - 4 3 5 9 - 8 c c 6 - b 3 3 4 8 6 f e 4 f 7 e < / d 1 p 1 : U U I D > < d 1 p 1 : _ e l e m e n t s / > < / d 2 : V a l u e > < / d 2 : K e y V a l u e O f a n y T y p e C o m p o n e n t C o l l e c t i o n O f a n y T y p e g W H h t R N j > < / d 1 p 1 : _ c o n t e x t C o l l e c t i o n s > < / d 1 p 1 : _ p r o p e r t i e s > < d 1 p 1 : C o n t a i n e r   z : R e f = " i 4 0 3 5 " / > < d 1 p 1 : V a l u e   i : t y p e = " d 1 : s t r i n g " > O W < / d 1 p 1 : V a l u e > < / d 2 : a n y T y p e > < d 2 : a n y T y p e   z : I d = " i 4 0 5 1 "   i : t y p e = " d 1 p 1 : M D M P r o p e r t y " > < d 1 p 1 : N a m e > T a b l e I d < / d 1 p 1 : N a m e > < d 1 p 1 : P a r e n t   z : R e f = " i 4 0 3 4 " / > < d 1 p 1 : U U I D > 7 5 5 9 8 4 a f - 2 a 9 8 - 4 e d 3 - b e e e - 0 3 1 0 4 a 6 e 9 d 0 7 < / d 1 p 1 : U U I D > < d 1 p 1 : _ p r o p e r t i e s   z : I d = " i 4 0 5 2 "   i : t y p e = " d 1 p 1 : M D M P r o p e r t i e s " > < d 1 p 1 : P a r e n t   z : R e f = " i 4 0 5 1 " / > < d 1 p 1 : U U I D > 6 1 6 f c b 0 c - 9 1 0 4 - 4 7 a c - b 3 4 5 - f 6 0 2 d c 6 d 6 1 7 1 < / d 1 p 1 : U U I D > < d 1 p 1 : _ e l e m e n t s > < d 2 : a n y T y p e   z : I d = " i 4 0 5 3 "   i : t y p e = " d 1 p 1 : M D M P r o p e r t y " > < d 1 p 1 : N a m e > M o d i f i e d P r o p e r t i e s < / d 1 p 1 : N a m e > < d 1 p 1 : P a r e n t   z : R e f = " i 4 0 5 1 " / > < d 1 p 1 : U U I D > e a 2 2 9 d 7 a - 5 b 1 b - 4 2 7 d - 8 8 c 0 - 6 6 7 8 8 7 d 7 9 4 a 3 < / d 1 p 1 : U U I D > < d 1 p 1 : C o n t a i n e r   z : R e f = " i 4 0 5 2 " / > < 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4 0 5 4 " > < d 1 p 1 : U U I D > 1 f 6 8 0 7 b f - b 2 a f - 4 8 1 d - a f a f - b 0 7 1 a e a 5 f 0 9 0 < / d 1 p 1 : U U I D > < d 1 p 1 : _ e l e m e n t s > < d 2 : a n y T y p e   z : R e f = " i 4 0 5 3 " / > < / d 1 p 1 : _ e l e m e n t s > < / d 2 : V a l u e > < / d 2 : K e y V a l u e O f a n y T y p e C o m p o n e n t C o l l e c t i o n O f a n y T y p e g W H h t R N j > < / d 1 p 1 : _ c o n t e x t C o l l e c t i o n s > < / d 1 p 1 : _ p r o p e r t i e s > < d 1 p 1 : C o n t a i n e r   z : R e f = " i 4 0 3 5 " / > < d 1 p 1 : V a l u e   i : t y p e = " d 1 : s t r i n g " > _ 9 8 3 f 2 2 5 f _ 1 b b 4 _ 4 c c c _ b 9 f 7 _ 6 b 1 3 2 c 6 9 e 3 9 e < / d 1 p 1 : V a l u e > < / d 2 : a n y T y p e > < / d 1 p 1 : _ e l e m e n t s > < d 1 p 1 : _ c o n t e x t C o l l e c t i o n s > < d 2 : K e y V a l u e O f a n y T y p e C o m p o n e n t C o l l e c t i o n O f a n y T y p e g W H h t R N j > < d 2 : K e y   z : R e f = " i 1 8 " / > < d 2 : V a l u e   z : I d = " i 4 0 5 5 " > < d 1 p 1 : U U I D > a 6 c c a e 2 b - 1 3 8 7 - 4 1 c a - b b 5 d - c e 8 6 2 3 9 7 8 6 5 c < / d 1 p 1 : U U I D > < d 1 p 1 : _ e l e m e n t s > < d 2 : a n y T y p e   z : R e f = " i 4 0 3 6 " / > < d 2 : a n y T y p e   z : R e f = " i 4 0 3 9 " / > < d 2 : a n y T y p e   z : R e f = " i 4 0 4 2 " / > < d 2 : a n y T y p e   z : R e f = " i 4 0 4 5 " / > < d 2 : a n y T y p e   z : R e f = " i 4 0 4 8 " / > < d 2 : a n y T y p e   z : R e f = " i 4 0 5 1 " / > < / d 1 p 1 : _ e l e m e n t s > < / d 2 : V a l u e > < / d 2 : K e y V a l u e O f a n y T y p e C o m p o n e n t C o l l e c t i o n O f a n y T y p e g W H h t R N j > < / d 1 p 1 : _ c o n t e x t C o l l e c t i o n s > < / d 1 p 1 : _ p r o p e r t i e s > < d 1 p 1 : C o n t a i n e r   z : R e f = " i 3 1 8 2 " / > < d 1 p 1 : _ l a b e l s > < d 2 : K e y V a l u e O f s t r i n g a n y T y p e > < d 2 : K e y > L a b e l < / d 2 : K e y > < d 2 : V a l u e   z : I d = " i 4 0 5 6 "   i : t y p e = " d 1 p 1 : L a b e l " > < d 1 p 1 : P a r e n t   z : R e f = " i 4 0 3 4 " / > < d 1 p 1 : U U I D > b 4 9 8 2 8 f e - 9 9 2 6 - 4 3 4 b - 8 a b 6 - 4 7 5 d e 5 6 1 1 4 3 f < / 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2 3 1 6 " / > < / d 2 : a n y T y p e > < d 2 : a n y T y p e   z : I d = " i 4 0 5 7 "   i : t y p e = " d 1 p 1 : T a b l e D e f i n i t i o n " > < d 1 p 1 : P a r e n t   z : R e f = " i 1 4 " / > < d 1 p 1 : U U I D > 8 e a 0 2 6 e 8 - 8 9 0 4 - 4 e 7 3 - b a 9 6 - 0 a 2 9 6 f 4 9 8 4 b a < / d 1 p 1 : U U I D > < d 1 p 1 : _ p r o p e r t i e s   z : I d = " i 4 0 5 8 "   i : t y p e = " d 1 p 1 : M D M P r o p e r t i e s " > < d 1 p 1 : P a r e n t   z : R e f = " i 4 0 5 7 " / > < d 1 p 1 : U U I D > 3 6 6 1 8 2 2 c - 5 9 c f - 4 e f 5 - b 8 3 0 - d 9 0 5 9 b 1 8 e 2 e 4 < / d 1 p 1 : U U I D > < d 1 p 1 : _ e l e m e n t s > < d 2 : a n y T y p e   z : I d = " i 4 0 5 9 "   i : t y p e = " d 1 p 1 : M D M P r o p e r t y " > < d 1 p 1 : N a m e > F i l e N a m e < / d 1 p 1 : N a m e > < d 1 p 1 : P a r e n t   z : R e f = " i 4 0 5 7 " / > < d 1 p 1 : U U I D > 9 9 e e c 8 8 4 - c 5 a d - 4 8 7 e - 8 0 3 c - 2 0 e e 6 7 6 9 3 a 6 2 < / d 1 p 1 : U U I D > < d 1 p 1 : _ p r o p e r t i e s   z : I d = " i 4 0 6 0 "   i : t y p e = " d 1 p 1 : M D M P r o p e r t i e s " > < d 1 p 1 : P a r e n t   z : R e f = " i 4 0 5 9 " / > < d 1 p 1 : U U I D > f 6 d 3 e 4 0 3 - c e 3 c - 4 0 f 3 - 9 f 3 5 - 4 3 f 2 f d a 9 c 1 f 7 < / d 1 p 1 : U U I D > < d 1 p 1 : _ e l e m e n t s / > < d 1 p 1 : _ c o n t e x t C o l l e c t i o n s > < d 2 : K e y V a l u e O f a n y T y p e C o m p o n e n t C o l l e c t i o n O f a n y T y p e g W H h t R N j > < d 2 : K e y   z : R e f = " i 1 8 " / > < d 2 : V a l u e   z : I d = " i 4 0 6 1 " > < d 1 p 1 : U U I D > 5 b 7 1 1 6 4 0 - c 1 9 1 - 4 0 1 9 - 8 a 4 0 - 9 4 6 a f a 1 3 a 7 6 7 < / d 1 p 1 : U U I D > < d 1 p 1 : _ e l e m e n t s / > < / d 2 : V a l u e > < / d 2 : K e y V a l u e O f a n y T y p e C o m p o n e n t C o l l e c t i o n O f a n y T y p e g W H h t R N j > < / d 1 p 1 : _ c o n t e x t C o l l e c t i o n s > < / d 1 p 1 : _ p r o p e r t i e s > < d 1 p 1 : C o n t a i n e r   z : R e f = " i 4 0 5 8 " / > < d 1 p 1 : V a l u e   i : t y p e = " d 1 : s t r i n g " > \ \ O p i n i o n w a y \ p r o j e t s \ B \ B o u y g u e s   I m m o b i l i e r \ B J 1 5 9 2 0   -   P r � - t e s t   A f f i c h a g e \ 5 -   T r a i t e m e n t \ B J 1 5 9 2 0   -   P r �   t e s t   A f f i c h a g e   -   T C ( 2 ) . x l s x < / d 1 p 1 : V a l u e > < / d 2 : a n y T y p e > < d 2 : a n y T y p e   z : I d = " i 4 0 6 2 "   i : t y p e = " d 1 p 1 : M D M P r o p e r t y " > < d 1 p 1 : N a m e > W o r k s h e e t < / d 1 p 1 : N a m e > < d 1 p 1 : P a r e n t   z : R e f = " i 4 0 5 7 " / > < d 1 p 1 : U U I D > 6 0 2 e e 4 9 f - 7 f b 3 - 4 9 3 4 - 9 2 c a - 7 7 d a 9 6 b e f e 2 a < / d 1 p 1 : U U I D > < d 1 p 1 : _ p r o p e r t i e s   z : I d = " i 4 0 6 3 "   i : t y p e = " d 1 p 1 : M D M P r o p e r t i e s " > < d 1 p 1 : P a r e n t   z : R e f = " i 4 0 6 2 " / > < d 1 p 1 : U U I D > f 7 5 4 4 3 d 6 - 8 4 4 1 - 4 8 9 c - a 4 8 6 - 4 9 0 1 3 7 6 e 5 1 0 5 < / d 1 p 1 : U U I D > < d 1 p 1 : _ e l e m e n t s / > < d 1 p 1 : _ c o n t e x t C o l l e c t i o n s > < d 2 : K e y V a l u e O f a n y T y p e C o m p o n e n t C o l l e c t i o n O f a n y T y p e g W H h t R N j > < d 2 : K e y   z : R e f = " i 1 8 " / > < d 2 : V a l u e   z : I d = " i 4 0 6 4 " > < d 1 p 1 : U U I D > 3 3 c 5 5 c c 4 - 8 7 d 2 - 4 8 2 a - a e 5 f - 9 4 c c d 8 c 9 1 b f 7 < / d 1 p 1 : U U I D > < d 1 p 1 : _ e l e m e n t s / > < / d 2 : V a l u e > < / d 2 : K e y V a l u e O f a n y T y p e C o m p o n e n t C o l l e c t i o n O f a n y T y p e g W H h t R N j > < / d 1 p 1 : _ c o n t e x t C o l l e c t i o n s > < / d 1 p 1 : _ p r o p e r t i e s > < d 1 p 1 : C o n t a i n e r   z : R e f = " i 4 0 5 8 " / > < d 1 p 1 : V a l u e   i : t y p e = " d 1 : s t r i n g " > T 2 < / d 1 p 1 : V a l u e > < / d 2 : a n y T y p e > < d 2 : a n y T y p e   z : I d = " i 4 0 6 5 "   i : t y p e = " d 1 p 1 : M D M P r o p e r t y " > < d 1 p 1 : N a m e > D i v i d e P e r c e n t s < / d 1 p 1 : N a m e > < d 1 p 1 : P a r e n t   z : R e f = " i 4 0 5 7 " / > < d 1 p 1 : U U I D > 8 3 4 e 9 5 d 3 - 1 b 9 e - 4 5 b 6 - a e 8 7 - 8 a 7 0 5 1 0 c 1 4 8 a < / d 1 p 1 : U U I D > < d 1 p 1 : _ p r o p e r t i e s   z : I d = " i 4 0 6 6 "   i : t y p e = " d 1 p 1 : M D M P r o p e r t i e s " > < d 1 p 1 : P a r e n t   z : R e f = " i 4 0 6 5 " / > < d 1 p 1 : U U I D > f b 5 3 5 2 f f - a 4 d 1 - 4 b 4 f - b 9 1 5 - 5 1 1 e 1 3 b b 1 2 a e < / d 1 p 1 : U U I D > < d 1 p 1 : _ e l e m e n t s / > < d 1 p 1 : _ c o n t e x t C o l l e c t i o n s > < d 2 : K e y V a l u e O f a n y T y p e C o m p o n e n t C o l l e c t i o n O f a n y T y p e g W H h t R N j > < d 2 : K e y   z : R e f = " i 1 8 " / > < d 2 : V a l u e   z : I d = " i 4 0 6 7 " > < d 1 p 1 : U U I D > 6 5 0 e b 7 d 3 - 5 7 b 5 - 4 5 3 2 - a 8 d 2 - 6 d 9 7 e b 4 a e 8 4 c < / d 1 p 1 : U U I D > < d 1 p 1 : _ e l e m e n t s / > < / d 2 : V a l u e > < / d 2 : K e y V a l u e O f a n y T y p e C o m p o n e n t C o l l e c t i o n O f a n y T y p e g W H h t R N j > < / d 1 p 1 : _ c o n t e x t C o l l e c t i o n s > < / d 1 p 1 : _ p r o p e r t i e s > < d 1 p 1 : C o n t a i n e r   z : R e f = " i 4 0 5 8 " / > < d 1 p 1 : V a l u e   i : t y p e = " d 1 : b o o l e a n " > f a l s e < / d 1 p 1 : V a l u e > < / d 2 : a n y T y p e > < d 2 : a n y T y p e   z : I d = " i 4 0 6 8 "   i : t y p e = " d 1 p 1 : M D M P r o p e r t y " > < d 1 p 1 : N a m e > T a b l e B a s e < / d 1 p 1 : N a m e > < d 1 p 1 : P a r e n t   z : R e f = " i 4 0 5 7 " / > < d 1 p 1 : U U I D > 7 c 3 a 4 e 8 c - 0 5 5 5 - 4 c 3 f - 9 9 e c - f 0 b 3 7 0 2 d 2 0 6 2 < / d 1 p 1 : U U I D > < d 1 p 1 : _ p r o p e r t i e s   z : I d = " i 4 0 6 9 "   i : t y p e = " d 1 p 1 : M D M P r o p e r t i e s " > < d 1 p 1 : P a r e n t   z : R e f = " i 4 0 6 8 " / > < d 1 p 1 : U U I D > 9 d 5 e 3 3 7 9 - c c 8 3 - 4 5 4 c - 8 7 2 3 - 0 3 6 b f 9 7 9 e 6 2 c < / d 1 p 1 : U U I D > < d 1 p 1 : _ e l e m e n t s / > < d 1 p 1 : _ c o n t e x t C o l l e c t i o n s > < d 2 : K e y V a l u e O f a n y T y p e C o m p o n e n t C o l l e c t i o n O f a n y T y p e g W H h t R N j > < d 2 : K e y   z : R e f = " i 1 8 " / > < d 2 : V a l u e   z : I d = " i 4 0 7 0 " > < d 1 p 1 : U U I D > 9 2 b d a 0 3 6 - b 8 2 f - 4 c 7 9 - 9 5 8 4 - a 5 c f 7 6 1 b 0 e 5 d < / d 1 p 1 : U U I D > < d 1 p 1 : _ e l e m e n t s / > < / d 2 : V a l u e > < / d 2 : K e y V a l u e O f a n y T y p e C o m p o n e n t C o l l e c t i o n O f a n y T y p e g W H h t R N j > < / d 1 p 1 : _ c o n t e x t C o l l e c t i o n s > < / d 1 p 1 : _ p r o p e r t i e s > < d 1 p 1 : C o n t a i n e r   z : R e f = " i 4 0 5 8 " / > < d 1 p 1 : V a l u e   i : t y p e = " d 1 : i n t " > 0 < / d 1 p 1 : V a l u e > < / d 2 : a n y T y p e > < d 2 : a n y T y p e   z : I d = " i 4 0 7 1 "   i : t y p e = " d 1 p 1 : M D M P r o p e r t y " > < d 1 p 1 : N a m e > S o u r c e T y p e < / d 1 p 1 : N a m e > < d 1 p 1 : P a r e n t   z : R e f = " i 4 0 5 7 " / > < d 1 p 1 : U U I D > 9 9 0 a d d 5 7 - 7 5 6 9 - 4 1 a b - 8 9 f 7 - 6 0 4 c 0 5 6 a a 6 0 3 < / d 1 p 1 : U U I D > < d 1 p 1 : _ p r o p e r t i e s   z : I d = " i 4 0 7 2 "   i : t y p e = " d 1 p 1 : M D M P r o p e r t i e s " > < d 1 p 1 : P a r e n t   z : R e f = " i 4 0 7 1 " / > < d 1 p 1 : U U I D > 9 e 5 7 8 d 9 b - 1 4 7 1 - 4 5 7 9 - 9 1 0 0 - 4 a 6 8 c 5 a 4 e 4 2 e < / d 1 p 1 : U U I D > < d 1 p 1 : _ e l e m e n t s / > < d 1 p 1 : _ c o n t e x t C o l l e c t i o n s > < d 2 : K e y V a l u e O f a n y T y p e C o m p o n e n t C o l l e c t i o n O f a n y T y p e g W H h t R N j > < d 2 : K e y   z : R e f = " i 1 8 " / > < d 2 : V a l u e   z : I d = " i 4 0 7 3 " > < d 1 p 1 : U U I D > 2 a 0 2 7 2 8 f - 6 a 5 1 - 4 b 5 f - b 8 a 7 - b d 0 4 8 e a 0 6 e c 2 < / d 1 p 1 : U U I D > < d 1 p 1 : _ e l e m e n t s / > < / d 2 : V a l u e > < / d 2 : K e y V a l u e O f a n y T y p e C o m p o n e n t C o l l e c t i o n O f a n y T y p e g W H h t R N j > < / d 1 p 1 : _ c o n t e x t C o l l e c t i o n s > < / d 1 p 1 : _ p r o p e r t i e s > < d 1 p 1 : C o n t a i n e r   z : R e f = " i 4 0 5 8 " / > < d 1 p 1 : V a l u e   i : t y p e = " d 1 : s t r i n g " > O W < / d 1 p 1 : V a l u e > < / d 2 : a n y T y p e > < d 2 : a n y T y p e   z : I d = " i 4 0 7 4 "   i : t y p e = " d 1 p 1 : M D M P r o p e r t y " > < d 1 p 1 : N a m e > T a b l e I d < / d 1 p 1 : N a m e > < d 1 p 1 : P a r e n t   z : R e f = " i 4 0 5 7 " / > < d 1 p 1 : U U I D > 8 2 e d 2 7 a f - 9 3 2 0 - 4 c b d - b 1 d 0 - f b 6 e 3 c c 8 8 3 0 b < / d 1 p 1 : U U I D > < d 1 p 1 : _ p r o p e r t i e s   z : I d = " i 4 0 7 5 "   i : t y p e = " d 1 p 1 : M D M P r o p e r t i e s " > < d 1 p 1 : P a r e n t   z : R e f = " i 4 0 7 4 " / > < d 1 p 1 : U U I D > d 0 7 8 0 6 4 a - f 0 6 c - 4 c 8 7 - a c e a - 1 9 2 a 7 2 9 0 0 1 e 0 < / d 1 p 1 : U U I D > < d 1 p 1 : _ e l e m e n t s > < d 2 : a n y T y p e   z : I d = " i 4 0 7 6 "   i : t y p e = " d 1 p 1 : M D M P r o p e r t y " > < d 1 p 1 : N a m e > M o d i f i e d P r o p e r t i e s < / d 1 p 1 : N a m e > < d 1 p 1 : P a r e n t   z : R e f = " i 4 0 7 4 " / > < d 1 p 1 : U U I D > 5 d 5 b a 0 6 3 - 3 3 0 0 - 4 5 7 3 - 9 2 c f - 4 e 7 0 d 0 1 2 1 7 c e < / d 1 p 1 : U U I D > < d 1 p 1 : C o n t a i n e r   z : R e f = " i 4 0 7 5 " / > < 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4 0 7 7 " > < d 1 p 1 : U U I D > c 4 3 5 2 c 2 1 - e 4 1 d - 4 a 7 d - 9 5 c 1 - 8 8 9 c c 7 2 e f a 7 4 < / d 1 p 1 : U U I D > < d 1 p 1 : _ e l e m e n t s > < d 2 : a n y T y p e   z : R e f = " i 4 0 7 6 " / > < / d 1 p 1 : _ e l e m e n t s > < / d 2 : V a l u e > < / d 2 : K e y V a l u e O f a n y T y p e C o m p o n e n t C o l l e c t i o n O f a n y T y p e g W H h t R N j > < / d 1 p 1 : _ c o n t e x t C o l l e c t i o n s > < / d 1 p 1 : _ p r o p e r t i e s > < d 1 p 1 : C o n t a i n e r   z : R e f = " i 4 0 5 8 " / > < d 1 p 1 : V a l u e   i : t y p e = " d 1 : s t r i n g " > _ 7 8 0 5 4 3 b a _ f f 7 9 _ 4 f b 6 _ b d 5 8 _ 9 c d 3 c 7 1 2 8 2 6 6 < / d 1 p 1 : V a l u e > < / d 2 : a n y T y p e > < / d 1 p 1 : _ e l e m e n t s > < d 1 p 1 : _ c o n t e x t C o l l e c t i o n s > < d 2 : K e y V a l u e O f a n y T y p e C o m p o n e n t C o l l e c t i o n O f a n y T y p e g W H h t R N j > < d 2 : K e y   z : R e f = " i 1 8 " / > < d 2 : V a l u e   z : I d = " i 4 0 7 8 " > < d 1 p 1 : U U I D > 0 d 9 1 1 f e 3 - 9 4 4 2 - 4 0 8 7 - 8 6 9 d - d 8 3 9 8 6 9 8 f a 7 6 < / d 1 p 1 : U U I D > < d 1 p 1 : _ e l e m e n t s > < d 2 : a n y T y p e   z : R e f = " i 4 0 5 9 " / > < d 2 : a n y T y p e   z : R e f = " i 4 0 6 2 " / > < d 2 : a n y T y p e   z : R e f = " i 4 0 6 5 " / > < d 2 : a n y T y p e   z : R e f = " i 4 0 6 8 " / > < d 2 : a n y T y p e   z : R e f = " i 4 0 7 1 " / > < d 2 : a n y T y p e   z : R e f = " i 4 0 7 4 " / > < / d 1 p 1 : _ e l e m e n t s > < / d 2 : V a l u e > < / d 2 : K e y V a l u e O f a n y T y p e C o m p o n e n t C o l l e c t i o n O f a n y T y p e g W H h t R N j > < / d 1 p 1 : _ c o n t e x t C o l l e c t i o n s > < / d 1 p 1 : _ p r o p e r t i e s > < d 1 p 1 : C o n t a i n e r   z : R e f = " i 3 1 8 2 " / > < d 1 p 1 : _ l a b e l s > < d 2 : K e y V a l u e O f s t r i n g a n y T y p e > < d 2 : K e y > L a b e l < / d 2 : K e y > < d 2 : V a l u e   z : I d = " i 4 0 7 9 "   i : t y p e = " d 1 p 1 : L a b e l " > < d 1 p 1 : P a r e n t   z : R e f = " i 4 0 5 7 " / > < d 1 p 1 : U U I D > d 6 5 c 0 5 8 c - 6 c 2 5 - 4 1 a 6 - b 9 d 6 - e a 9 5 e 8 5 a 4 9 5 2 < / 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2 3 4 6 " / > < / d 2 : a n y T y p e > < d 2 : a n y T y p e   z : I d = " i 4 0 8 0 "   i : t y p e = " d 1 p 1 : T a b l e D e f i n i t i o n " > < d 1 p 1 : P a r e n t   z : R e f = " i 1 4 " / > < d 1 p 1 : U U I D > 6 c 7 e f 6 9 7 - e 5 b e - 4 e 3 b - 8 8 8 9 - 3 4 1 d d a e b a 2 1 4 < / d 1 p 1 : U U I D > < d 1 p 1 : _ p r o p e r t i e s   z : I d = " i 4 0 8 1 "   i : t y p e = " d 1 p 1 : M D M P r o p e r t i e s " > < d 1 p 1 : P a r e n t   z : R e f = " i 4 0 8 0 " / > < d 1 p 1 : U U I D > 1 8 e a 2 b f 2 - d 4 d 4 - 4 e 6 d - 8 3 b 9 - e d 4 b 4 3 e 1 3 9 f 5 < / d 1 p 1 : U U I D > < d 1 p 1 : _ e l e m e n t s > < d 2 : a n y T y p e   z : I d = " i 4 0 8 2 "   i : t y p e = " d 1 p 1 : M D M P r o p e r t y " > < d 1 p 1 : N a m e > F i l e N a m e < / d 1 p 1 : N a m e > < d 1 p 1 : P a r e n t   z : R e f = " i 4 0 8 0 " / > < d 1 p 1 : U U I D > d 2 d f e f f 1 - 7 5 2 7 - 4 f d b - 8 b 2 4 - a d 4 d 9 2 2 8 4 0 3 b < / d 1 p 1 : U U I D > < d 1 p 1 : _ p r o p e r t i e s   z : I d = " i 4 0 8 3 "   i : t y p e = " d 1 p 1 : M D M P r o p e r t i e s " > < d 1 p 1 : P a r e n t   z : R e f = " i 4 0 8 2 " / > < d 1 p 1 : U U I D > 7 c a 8 f 6 a 0 - d e 7 a - 4 0 f e - 8 8 2 5 - 0 4 b 0 4 4 f d b 1 0 9 < / d 1 p 1 : U U I D > < d 1 p 1 : _ e l e m e n t s / > < d 1 p 1 : _ c o n t e x t C o l l e c t i o n s > < d 2 : K e y V a l u e O f a n y T y p e C o m p o n e n t C o l l e c t i o n O f a n y T y p e g W H h t R N j > < d 2 : K e y   z : R e f = " i 1 8 " / > < d 2 : V a l u e   z : I d = " i 4 0 8 4 " > < d 1 p 1 : U U I D > d 4 5 1 2 0 b c - 3 a d 5 - 4 2 f 8 - a b 2 a - a 9 1 e 7 8 1 b c 9 a 7 < / d 1 p 1 : U U I D > < d 1 p 1 : _ e l e m e n t s / > < / d 2 : V a l u e > < / d 2 : K e y V a l u e O f a n y T y p e C o m p o n e n t C o l l e c t i o n O f a n y T y p e g W H h t R N j > < / d 1 p 1 : _ c o n t e x t C o l l e c t i o n s > < / d 1 p 1 : _ p r o p e r t i e s > < d 1 p 1 : C o n t a i n e r   z : R e f = " i 4 0 8 1 " / > < d 1 p 1 : V a l u e   i : t y p e = " d 1 : s t r i n g " > \ \ O p i n i o n w a y \ p r o j e t s \ B \ B o u y g u e s   I m m o b i l i e r \ B J 1 5 9 2 0   -   P r � - t e s t   A f f i c h a g e \ 5 -   T r a i t e m e n t \ B J 1 5 9 2 0   -   P r �   t e s t   A f f i c h a g e   -   T C ( 2 ) . x l s x < / d 1 p 1 : V a l u e > < / d 2 : a n y T y p e > < d 2 : a n y T y p e   z : I d = " i 4 0 8 5 "   i : t y p e = " d 1 p 1 : M D M P r o p e r t y " > < d 1 p 1 : N a m e > W o r k s h e e t < / d 1 p 1 : N a m e > < d 1 p 1 : P a r e n t   z : R e f = " i 4 0 8 0 " / > < d 1 p 1 : U U I D > c f f 2 1 7 2 9 - 6 8 1 5 - 4 f 6 3 - b 0 f e - 0 f 2 0 b 8 9 a 9 e 7 a < / d 1 p 1 : U U I D > < d 1 p 1 : _ p r o p e r t i e s   z : I d = " i 4 0 8 6 "   i : t y p e = " d 1 p 1 : M D M P r o p e r t i e s " > < d 1 p 1 : P a r e n t   z : R e f = " i 4 0 8 5 " / > < d 1 p 1 : U U I D > 2 c 3 4 7 1 6 f - 4 9 2 7 - 4 d d 8 - 9 a 0 1 - f 0 1 9 d 3 6 9 6 6 3 0 < / d 1 p 1 : U U I D > < d 1 p 1 : _ e l e m e n t s / > < d 1 p 1 : _ c o n t e x t C o l l e c t i o n s > < d 2 : K e y V a l u e O f a n y T y p e C o m p o n e n t C o l l e c t i o n O f a n y T y p e g W H h t R N j > < d 2 : K e y   z : R e f = " i 1 8 " / > < d 2 : V a l u e   z : I d = " i 4 0 8 7 " > < d 1 p 1 : U U I D > b 5 4 c 7 7 3 3 - 9 1 4 e - 4 1 8 e - 9 3 e 5 - 2 4 d 3 9 7 6 7 3 e c 6 < / d 1 p 1 : U U I D > < d 1 p 1 : _ e l e m e n t s / > < / d 2 : V a l u e > < / d 2 : K e y V a l u e O f a n y T y p e C o m p o n e n t C o l l e c t i o n O f a n y T y p e g W H h t R N j > < / d 1 p 1 : _ c o n t e x t C o l l e c t i o n s > < / d 1 p 1 : _ p r o p e r t i e s > < d 1 p 1 : C o n t a i n e r   z : R e f = " i 4 0 8 1 " / > < d 1 p 1 : V a l u e   i : t y p e = " d 1 : s t r i n g " > T 2 < / d 1 p 1 : V a l u e > < / d 2 : a n y T y p e > < d 2 : a n y T y p e   z : I d = " i 4 0 8 8 "   i : t y p e = " d 1 p 1 : M D M P r o p e r t y " > < d 1 p 1 : N a m e > D i v i d e P e r c e n t s < / d 1 p 1 : N a m e > < d 1 p 1 : P a r e n t   z : R e f = " i 4 0 8 0 " / > < d 1 p 1 : U U I D > 1 8 6 8 3 0 9 9 - 1 7 3 3 - 4 f 7 9 - 9 8 7 8 - e 1 0 4 b b f 6 1 9 c 0 < / d 1 p 1 : U U I D > < d 1 p 1 : _ p r o p e r t i e s   z : I d = " i 4 0 8 9 "   i : t y p e = " d 1 p 1 : M D M P r o p e r t i e s " > < d 1 p 1 : P a r e n t   z : R e f = " i 4 0 8 8 " / > < d 1 p 1 : U U I D > 2 7 2 1 1 c b 4 - 1 a d 9 - 4 4 6 3 - 8 1 8 4 - 2 0 a 7 7 0 2 2 1 4 8 c < / d 1 p 1 : U U I D > < d 1 p 1 : _ e l e m e n t s / > < d 1 p 1 : _ c o n t e x t C o l l e c t i o n s > < d 2 : K e y V a l u e O f a n y T y p e C o m p o n e n t C o l l e c t i o n O f a n y T y p e g W H h t R N j > < d 2 : K e y   z : R e f = " i 1 8 " / > < d 2 : V a l u e   z : I d = " i 4 0 9 0 " > < d 1 p 1 : U U I D > 0 4 6 e 4 9 7 0 - 4 7 b 4 - 4 a 0 e - b 6 4 a - b e 1 0 d 3 6 a b 5 e c < / d 1 p 1 : U U I D > < d 1 p 1 : _ e l e m e n t s / > < / d 2 : V a l u e > < / d 2 : K e y V a l u e O f a n y T y p e C o m p o n e n t C o l l e c t i o n O f a n y T y p e g W H h t R N j > < / d 1 p 1 : _ c o n t e x t C o l l e c t i o n s > < / d 1 p 1 : _ p r o p e r t i e s > < d 1 p 1 : C o n t a i n e r   z : R e f = " i 4 0 8 1 " / > < d 1 p 1 : V a l u e   i : t y p e = " d 1 : b o o l e a n " > f a l s e < / d 1 p 1 : V a l u e > < / d 2 : a n y T y p e > < d 2 : a n y T y p e   z : I d = " i 4 0 9 1 "   i : t y p e = " d 1 p 1 : M D M P r o p e r t y " > < d 1 p 1 : N a m e > T a b l e B a s e < / d 1 p 1 : N a m e > < d 1 p 1 : P a r e n t   z : R e f = " i 4 0 8 0 " / > < d 1 p 1 : U U I D > e 5 3 a 5 0 7 d - 1 7 2 d - 4 7 4 b - b 8 4 8 - a 3 0 7 5 4 6 9 9 5 f f < / d 1 p 1 : U U I D > < d 1 p 1 : _ p r o p e r t i e s   z : I d = " i 4 0 9 2 "   i : t y p e = " d 1 p 1 : M D M P r o p e r t i e s " > < d 1 p 1 : P a r e n t   z : R e f = " i 4 0 9 1 " / > < d 1 p 1 : U U I D > 1 7 e 3 4 8 b 1 - 5 7 3 1 - 4 e d f - 9 e c 1 - c a f c 7 a d 1 8 c 9 5 < / d 1 p 1 : U U I D > < d 1 p 1 : _ e l e m e n t s / > < d 1 p 1 : _ c o n t e x t C o l l e c t i o n s > < d 2 : K e y V a l u e O f a n y T y p e C o m p o n e n t C o l l e c t i o n O f a n y T y p e g W H h t R N j > < d 2 : K e y   z : R e f = " i 1 8 " / > < d 2 : V a l u e   z : I d = " i 4 0 9 3 " > < d 1 p 1 : U U I D > 7 7 8 6 9 9 1 4 - e 1 7 a - 4 9 a 8 - a c c 0 - c 2 3 0 1 3 b c 7 8 9 2 < / d 1 p 1 : U U I D > < d 1 p 1 : _ e l e m e n t s / > < / d 2 : V a l u e > < / d 2 : K e y V a l u e O f a n y T y p e C o m p o n e n t C o l l e c t i o n O f a n y T y p e g W H h t R N j > < / d 1 p 1 : _ c o n t e x t C o l l e c t i o n s > < / d 1 p 1 : _ p r o p e r t i e s > < d 1 p 1 : C o n t a i n e r   z : R e f = " i 4 0 8 1 " / > < d 1 p 1 : V a l u e   i : t y p e = " d 1 : i n t " > 0 < / d 1 p 1 : V a l u e > < / d 2 : a n y T y p e > < d 2 : a n y T y p e   z : I d = " i 4 0 9 4 "   i : t y p e = " d 1 p 1 : M D M P r o p e r t y " > < d 1 p 1 : N a m e > S o u r c e T y p e < / d 1 p 1 : N a m e > < d 1 p 1 : P a r e n t   z : R e f = " i 4 0 8 0 " / > < d 1 p 1 : U U I D > 7 0 c 9 a b e 7 - 1 f 8 e - 4 f 8 0 - 9 3 8 b - c 0 2 2 8 6 4 3 d 4 f c < / d 1 p 1 : U U I D > < d 1 p 1 : _ p r o p e r t i e s   z : I d = " i 4 0 9 5 "   i : t y p e = " d 1 p 1 : M D M P r o p e r t i e s " > < d 1 p 1 : P a r e n t   z : R e f = " i 4 0 9 4 " / > < d 1 p 1 : U U I D > 5 c 0 3 d 9 a 5 - b 2 d 3 - 4 2 d 8 - b b 0 0 - 1 4 4 4 6 3 f d 8 3 7 9 < / d 1 p 1 : U U I D > < d 1 p 1 : _ e l e m e n t s / > < d 1 p 1 : _ c o n t e x t C o l l e c t i o n s > < d 2 : K e y V a l u e O f a n y T y p e C o m p o n e n t C o l l e c t i o n O f a n y T y p e g W H h t R N j > < d 2 : K e y   z : R e f = " i 1 8 " / > < d 2 : V a l u e   z : I d = " i 4 0 9 6 " > < d 1 p 1 : U U I D > c 2 3 5 a e a 3 - 9 4 a b - 4 9 f e - a 7 c e - 0 8 0 b 6 e 9 9 2 9 0 1 < / d 1 p 1 : U U I D > < d 1 p 1 : _ e l e m e n t s / > < / d 2 : V a l u e > < / d 2 : K e y V a l u e O f a n y T y p e C o m p o n e n t C o l l e c t i o n O f a n y T y p e g W H h t R N j > < / d 1 p 1 : _ c o n t e x t C o l l e c t i o n s > < / d 1 p 1 : _ p r o p e r t i e s > < d 1 p 1 : C o n t a i n e r   z : R e f = " i 4 0 8 1 " / > < d 1 p 1 : V a l u e   i : t y p e = " d 1 : s t r i n g " > O W < / d 1 p 1 : V a l u e > < / d 2 : a n y T y p e > < d 2 : a n y T y p e   z : I d = " i 4 0 9 7 "   i : t y p e = " d 1 p 1 : M D M P r o p e r t y " > < d 1 p 1 : N a m e > T a b l e I d < / d 1 p 1 : N a m e > < d 1 p 1 : P a r e n t   z : R e f = " i 4 0 8 0 " / > < d 1 p 1 : U U I D > c e b a e 5 b 6 - a 2 0 c - 4 c e c - b d 7 0 - 8 c f 8 e 7 8 1 d 9 6 3 < / d 1 p 1 : U U I D > < d 1 p 1 : _ p r o p e r t i e s   z : I d = " i 4 0 9 8 "   i : t y p e = " d 1 p 1 : M D M P r o p e r t i e s " > < d 1 p 1 : P a r e n t   z : R e f = " i 4 0 9 7 " / > < d 1 p 1 : U U I D > 4 f 1 2 f d 5 c - c 9 0 2 - 4 d b 9 - 9 3 f 9 - f 2 3 2 4 9 4 1 e 3 a 3 < / d 1 p 1 : U U I D > < d 1 p 1 : _ e l e m e n t s > < d 2 : a n y T y p e   z : I d = " i 4 0 9 9 "   i : t y p e = " d 1 p 1 : M D M P r o p e r t y " > < d 1 p 1 : N a m e > M o d i f i e d P r o p e r t i e s < / d 1 p 1 : N a m e > < d 1 p 1 : P a r e n t   z : R e f = " i 4 0 9 7 " / > < d 1 p 1 : U U I D > b a 2 e 7 b 4 c - d 7 b c - 4 b c 2 - b a 4 a - 0 5 e c 7 3 f c 9 c d 4 < / d 1 p 1 : U U I D > < d 1 p 1 : C o n t a i n e r   z : R e f = " i 4 0 9 8 " / > < 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4 1 0 0 " > < d 1 p 1 : U U I D > 9 d 7 4 3 4 8 3 - 9 d 6 c - 4 e 5 9 - b e c 0 - 3 7 b 9 7 0 6 9 6 6 0 f < / d 1 p 1 : U U I D > < d 1 p 1 : _ e l e m e n t s > < d 2 : a n y T y p e   z : R e f = " i 4 0 9 9 " / > < / d 1 p 1 : _ e l e m e n t s > < / d 2 : V a l u e > < / d 2 : K e y V a l u e O f a n y T y p e C o m p o n e n t C o l l e c t i o n O f a n y T y p e g W H h t R N j > < / d 1 p 1 : _ c o n t e x t C o l l e c t i o n s > < / d 1 p 1 : _ p r o p e r t i e s > < d 1 p 1 : C o n t a i n e r   z : R e f = " i 4 0 8 1 " / > < d 1 p 1 : V a l u e   i : t y p e = " d 1 : s t r i n g " > _ 1 2 f c 3 7 c 8 _ d 0 1 6 _ 4 6 e 7 _ 8 b b 6 _ 6 0 7 c 0 7 8 6 6 2 d c < / d 1 p 1 : V a l u e > < / d 2 : a n y T y p e > < / d 1 p 1 : _ e l e m e n t s > < d 1 p 1 : _ c o n t e x t C o l l e c t i o n s > < d 2 : K e y V a l u e O f a n y T y p e C o m p o n e n t C o l l e c t i o n O f a n y T y p e g W H h t R N j > < d 2 : K e y   z : R e f = " i 1 8 " / > < d 2 : V a l u e   z : I d = " i 4 1 0 1 " > < d 1 p 1 : U U I D > 9 4 8 f 7 7 5 8 - 2 7 b 9 - 4 d f 2 - 8 7 a 8 - 4 1 9 b 6 7 2 c a 2 9 d < / d 1 p 1 : U U I D > < d 1 p 1 : _ e l e m e n t s > < d 2 : a n y T y p e   z : R e f = " i 4 0 8 2 " / > < d 2 : a n y T y p e   z : R e f = " i 4 0 8 5 " / > < d 2 : a n y T y p e   z : R e f = " i 4 0 8 8 " / > < d 2 : a n y T y p e   z : R e f = " i 4 0 9 1 " / > < d 2 : a n y T y p e   z : R e f = " i 4 0 9 4 " / > < d 2 : a n y T y p e   z : R e f = " i 4 0 9 7 " / > < / d 1 p 1 : _ e l e m e n t s > < / d 2 : V a l u e > < / d 2 : K e y V a l u e O f a n y T y p e C o m p o n e n t C o l l e c t i o n O f a n y T y p e g W H h t R N j > < / d 1 p 1 : _ c o n t e x t C o l l e c t i o n s > < / d 1 p 1 : _ p r o p e r t i e s > < d 1 p 1 : C o n t a i n e r   z : R e f = " i 3 1 8 2 " / > < d 1 p 1 : _ l a b e l s > < d 2 : K e y V a l u e O f s t r i n g a n y T y p e > < d 2 : K e y > L a b e l < / d 2 : K e y > < d 2 : V a l u e   z : I d = " i 4 1 0 2 "   i : t y p e = " d 1 p 1 : L a b e l " > < d 1 p 1 : P a r e n t   z : R e f = " i 4 0 8 0 " / > < d 1 p 1 : U U I D > a a 7 8 b 7 9 3 - 8 4 b 9 - 4 0 0 8 - b f b 0 - 8 8 e 2 6 b 6 0 d 0 d 2 < / 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2 3 7 6 " / > < / d 2 : a n y T y p e > < d 2 : a n y T y p e   z : I d = " i 4 1 0 3 "   i : t y p e = " d 1 p 1 : T a b l e D e f i n i t i o n " > < d 1 p 1 : P a r e n t   z : R e f = " i 1 4 " / > < d 1 p 1 : U U I D > 9 8 6 7 b 4 9 1 - c c 0 c - 4 0 e 8 - 8 3 4 8 - 2 5 d b 3 e a c 4 8 2 5 < / d 1 p 1 : U U I D > < d 1 p 1 : _ p r o p e r t i e s   z : I d = " i 4 1 0 4 "   i : t y p e = " d 1 p 1 : M D M P r o p e r t i e s " > < d 1 p 1 : P a r e n t   z : R e f = " i 4 1 0 3 " / > < d 1 p 1 : U U I D > f 9 e 2 c 2 c 5 - f c 7 3 - 4 4 d 8 - a f b 6 - 5 e b 5 6 0 e c 7 c 5 3 < / d 1 p 1 : U U I D > < d 1 p 1 : _ e l e m e n t s > < d 2 : a n y T y p e   z : I d = " i 4 1 0 5 "   i : t y p e = " d 1 p 1 : M D M P r o p e r t y " > < d 1 p 1 : N a m e > F i l e N a m e < / d 1 p 1 : N a m e > < d 1 p 1 : P a r e n t   z : R e f = " i 4 1 0 3 " / > < d 1 p 1 : U U I D > 9 3 8 e c 7 5 b - 4 c 6 2 - 4 2 6 b - a e a e - 4 7 b f 1 4 7 9 7 e e e < / d 1 p 1 : U U I D > < d 1 p 1 : _ p r o p e r t i e s   z : I d = " i 4 1 0 6 "   i : t y p e = " d 1 p 1 : M D M P r o p e r t i e s " > < d 1 p 1 : P a r e n t   z : R e f = " i 4 1 0 5 " / > < d 1 p 1 : U U I D > 6 c 2 9 1 a 8 2 - 1 6 3 e - 4 1 f d - 9 b e c - d 8 5 9 d e 4 5 a 4 e 8 < / d 1 p 1 : U U I D > < d 1 p 1 : _ e l e m e n t s / > < d 1 p 1 : _ c o n t e x t C o l l e c t i o n s > < d 2 : K e y V a l u e O f a n y T y p e C o m p o n e n t C o l l e c t i o n O f a n y T y p e g W H h t R N j > < d 2 : K e y   z : R e f = " i 1 8 " / > < d 2 : V a l u e   z : I d = " i 4 1 0 7 " > < d 1 p 1 : U U I D > c 5 b a 9 5 9 c - 8 4 b 1 - 4 6 7 c - a 4 a 1 - c 1 a 3 8 a b 3 b f d b < / d 1 p 1 : U U I D > < d 1 p 1 : _ e l e m e n t s / > < / d 2 : V a l u e > < / d 2 : K e y V a l u e O f a n y T y p e C o m p o n e n t C o l l e c t i o n O f a n y T y p e g W H h t R N j > < / d 1 p 1 : _ c o n t e x t C o l l e c t i o n s > < / d 1 p 1 : _ p r o p e r t i e s > < d 1 p 1 : C o n t a i n e r   z : R e f = " i 4 1 0 4 " / > < d 1 p 1 : V a l u e   i : t y p e = " d 1 : s t r i n g " > \ \ O p i n i o n w a y \ p r o j e t s \ B \ B o u y g u e s   I m m o b i l i e r \ B J 1 5 9 2 0   -   P r � - t e s t   A f f i c h a g e \ 5 -   T r a i t e m e n t \ B J 1 5 9 2 0   -   P r �   t e s t   A f f i c h a g e   -   T C ( 2 ) . x l s x < / d 1 p 1 : V a l u e > < / d 2 : a n y T y p e > < d 2 : a n y T y p e   z : I d = " i 4 1 0 8 "   i : t y p e = " d 1 p 1 : M D M P r o p e r t y " > < d 1 p 1 : N a m e > W o r k s h e e t < / d 1 p 1 : N a m e > < d 1 p 1 : P a r e n t   z : R e f = " i 4 1 0 3 " / > < d 1 p 1 : U U I D > 5 1 9 d f f 3 c - 0 4 2 4 - 4 1 e b - b a c a - 0 3 d c 4 c 2 8 d 6 3 7 < / d 1 p 1 : U U I D > < d 1 p 1 : _ p r o p e r t i e s   z : I d = " i 4 1 0 9 "   i : t y p e = " d 1 p 1 : M D M P r o p e r t i e s " > < d 1 p 1 : P a r e n t   z : R e f = " i 4 1 0 8 " / > < d 1 p 1 : U U I D > 8 3 d d 1 a a e - 8 e 1 b - 4 a 8 a - b 5 2 0 - f b 4 6 0 1 c b c 5 c e < / d 1 p 1 : U U I D > < d 1 p 1 : _ e l e m e n t s / > < d 1 p 1 : _ c o n t e x t C o l l e c t i o n s > < d 2 : K e y V a l u e O f a n y T y p e C o m p o n e n t C o l l e c t i o n O f a n y T y p e g W H h t R N j > < d 2 : K e y   z : R e f = " i 1 8 " / > < d 2 : V a l u e   z : I d = " i 4 1 1 0 " > < d 1 p 1 : U U I D > 8 a 9 9 a 6 0 f - f 4 4 a - 4 d 9 f - 9 1 6 9 - 3 1 d 0 3 b f 2 e 6 f 2 < / d 1 p 1 : U U I D > < d 1 p 1 : _ e l e m e n t s / > < / d 2 : V a l u e > < / d 2 : K e y V a l u e O f a n y T y p e C o m p o n e n t C o l l e c t i o n O f a n y T y p e g W H h t R N j > < / d 1 p 1 : _ c o n t e x t C o l l e c t i o n s > < / d 1 p 1 : _ p r o p e r t i e s > < d 1 p 1 : C o n t a i n e r   z : R e f = " i 4 1 0 4 " / > < d 1 p 1 : V a l u e   i : t y p e = " d 1 : s t r i n g " > T 2 < / d 1 p 1 : V a l u e > < / d 2 : a n y T y p e > < d 2 : a n y T y p e   z : I d = " i 4 1 1 1 "   i : t y p e = " d 1 p 1 : M D M P r o p e r t y " > < d 1 p 1 : N a m e > D i v i d e P e r c e n t s < / d 1 p 1 : N a m e > < d 1 p 1 : P a r e n t   z : R e f = " i 4 1 0 3 " / > < d 1 p 1 : U U I D > b 6 5 9 6 c d c - 8 2 6 a - 4 7 c 5 - a 3 f d - 6 0 6 6 0 b 1 1 d 6 8 e < / d 1 p 1 : U U I D > < d 1 p 1 : _ p r o p e r t i e s   z : I d = " i 4 1 1 2 "   i : t y p e = " d 1 p 1 : M D M P r o p e r t i e s " > < d 1 p 1 : P a r e n t   z : R e f = " i 4 1 1 1 " / > < d 1 p 1 : U U I D > c 4 e 9 f f 6 b - c 7 a 6 - 4 7 9 2 - b b c 5 - 0 c 4 2 e e 5 e e 3 6 8 < / d 1 p 1 : U U I D > < d 1 p 1 : _ e l e m e n t s / > < d 1 p 1 : _ c o n t e x t C o l l e c t i o n s > < d 2 : K e y V a l u e O f a n y T y p e C o m p o n e n t C o l l e c t i o n O f a n y T y p e g W H h t R N j > < d 2 : K e y   z : R e f = " i 1 8 " / > < d 2 : V a l u e   z : I d = " i 4 1 1 3 " > < d 1 p 1 : U U I D > 0 2 5 5 2 f d 9 - c f 7 7 - 4 b a f - 9 f 7 9 - e 1 0 3 8 f 4 d 3 4 a 8 < / d 1 p 1 : U U I D > < d 1 p 1 : _ e l e m e n t s / > < / d 2 : V a l u e > < / d 2 : K e y V a l u e O f a n y T y p e C o m p o n e n t C o l l e c t i o n O f a n y T y p e g W H h t R N j > < / d 1 p 1 : _ c o n t e x t C o l l e c t i o n s > < / d 1 p 1 : _ p r o p e r t i e s > < d 1 p 1 : C o n t a i n e r   z : R e f = " i 4 1 0 4 " / > < d 1 p 1 : V a l u e   i : t y p e = " d 1 : b o o l e a n " > f a l s e < / d 1 p 1 : V a l u e > < / d 2 : a n y T y p e > < d 2 : a n y T y p e   z : I d = " i 4 1 1 4 "   i : t y p e = " d 1 p 1 : M D M P r o p e r t y " > < d 1 p 1 : N a m e > T a b l e B a s e < / d 1 p 1 : N a m e > < d 1 p 1 : P a r e n t   z : R e f = " i 4 1 0 3 " / > < d 1 p 1 : U U I D > a d 0 d 9 0 e e - 3 7 f c - 4 7 5 7 - 8 3 5 d - 6 4 4 5 7 8 9 f 5 8 0 8 < / d 1 p 1 : U U I D > < d 1 p 1 : _ p r o p e r t i e s   z : I d = " i 4 1 1 5 "   i : t y p e = " d 1 p 1 : M D M P r o p e r t i e s " > < d 1 p 1 : P a r e n t   z : R e f = " i 4 1 1 4 " / > < d 1 p 1 : U U I D > e c 7 9 a 1 0 f - 1 4 0 0 - 4 e d f - b 6 b 7 - a 3 1 f 9 0 b a 0 5 d 5 < / d 1 p 1 : U U I D > < d 1 p 1 : _ e l e m e n t s / > < d 1 p 1 : _ c o n t e x t C o l l e c t i o n s > < d 2 : K e y V a l u e O f a n y T y p e C o m p o n e n t C o l l e c t i o n O f a n y T y p e g W H h t R N j > < d 2 : K e y   z : R e f = " i 1 8 " / > < d 2 : V a l u e   z : I d = " i 4 1 1 6 " > < d 1 p 1 : U U I D > c 9 c 8 b 4 5 4 - e b f c - 4 4 8 e - 9 1 b e - 9 6 a 3 4 5 f 4 2 6 3 9 < / d 1 p 1 : U U I D > < d 1 p 1 : _ e l e m e n t s / > < / d 2 : V a l u e > < / d 2 : K e y V a l u e O f a n y T y p e C o m p o n e n t C o l l e c t i o n O f a n y T y p e g W H h t R N j > < / d 1 p 1 : _ c o n t e x t C o l l e c t i o n s > < / d 1 p 1 : _ p r o p e r t i e s > < d 1 p 1 : C o n t a i n e r   z : R e f = " i 4 1 0 4 " / > < d 1 p 1 : V a l u e   i : t y p e = " d 1 : i n t " > 0 < / d 1 p 1 : V a l u e > < / d 2 : a n y T y p e > < d 2 : a n y T y p e   z : I d = " i 4 1 1 7 "   i : t y p e = " d 1 p 1 : M D M P r o p e r t y " > < d 1 p 1 : N a m e > S o u r c e T y p e < / d 1 p 1 : N a m e > < d 1 p 1 : P a r e n t   z : R e f = " i 4 1 0 3 " / > < d 1 p 1 : U U I D > 4 5 e b 9 8 6 8 - c 4 e f - 4 5 4 5 - 8 8 a 8 - b 6 a 9 7 5 8 0 e f f f < / d 1 p 1 : U U I D > < d 1 p 1 : _ p r o p e r t i e s   z : I d = " i 4 1 1 8 "   i : t y p e = " d 1 p 1 : M D M P r o p e r t i e s " > < d 1 p 1 : P a r e n t   z : R e f = " i 4 1 1 7 " / > < d 1 p 1 : U U I D > 7 8 e 8 a d 2 c - 5 0 8 9 - 4 0 7 4 - 8 7 b a - 6 c e 4 5 2 6 a 3 2 e 2 < / d 1 p 1 : U U I D > < d 1 p 1 : _ e l e m e n t s / > < d 1 p 1 : _ c o n t e x t C o l l e c t i o n s > < d 2 : K e y V a l u e O f a n y T y p e C o m p o n e n t C o l l e c t i o n O f a n y T y p e g W H h t R N j > < d 2 : K e y   z : R e f = " i 1 8 " / > < d 2 : V a l u e   z : I d = " i 4 1 1 9 " > < d 1 p 1 : U U I D > d 0 c c e 8 3 f - d e f b - 4 8 d 7 - 9 a e 7 - a c d 4 0 5 0 1 5 8 8 4 < / d 1 p 1 : U U I D > < d 1 p 1 : _ e l e m e n t s / > < / d 2 : V a l u e > < / d 2 : K e y V a l u e O f a n y T y p e C o m p o n e n t C o l l e c t i o n O f a n y T y p e g W H h t R N j > < / d 1 p 1 : _ c o n t e x t C o l l e c t i o n s > < / d 1 p 1 : _ p r o p e r t i e s > < d 1 p 1 : C o n t a i n e r   z : R e f = " i 4 1 0 4 " / > < d 1 p 1 : V a l u e   i : t y p e = " d 1 : s t r i n g " > O W < / d 1 p 1 : V a l u e > < / d 2 : a n y T y p e > < d 2 : a n y T y p e   z : I d = " i 4 1 2 0 "   i : t y p e = " d 1 p 1 : M D M P r o p e r t y " > < d 1 p 1 : N a m e > T a b l e I d < / d 1 p 1 : N a m e > < d 1 p 1 : P a r e n t   z : R e f = " i 4 1 0 3 " / > < d 1 p 1 : U U I D > f b 8 e 1 7 d c - e 8 d 7 - 4 7 9 8 - a 4 3 f - 4 3 b 1 4 b 1 e a 9 f 7 < / d 1 p 1 : U U I D > < d 1 p 1 : _ p r o p e r t i e s   z : I d = " i 4 1 2 1 "   i : t y p e = " d 1 p 1 : M D M P r o p e r t i e s " > < d 1 p 1 : P a r e n t   z : R e f = " i 4 1 2 0 " / > < d 1 p 1 : U U I D > 0 1 0 c 0 e d 7 - 3 d 7 6 - 4 6 e 9 - b a 8 6 - c b 0 2 c 4 9 1 7 0 3 2 < / d 1 p 1 : U U I D > < d 1 p 1 : _ e l e m e n t s > < d 2 : a n y T y p e   z : I d = " i 4 1 2 2 "   i : t y p e = " d 1 p 1 : M D M P r o p e r t y " > < d 1 p 1 : N a m e > M o d i f i e d P r o p e r t i e s < / d 1 p 1 : N a m e > < d 1 p 1 : P a r e n t   z : R e f = " i 4 1 2 0 " / > < d 1 p 1 : U U I D > c c 0 d 7 4 0 0 - 3 e 6 2 - 4 0 e 9 - 9 7 6 f - b 8 3 9 7 1 b 8 d c b f < / d 1 p 1 : U U I D > < d 1 p 1 : C o n t a i n e r   z : R e f = " i 4 1 2 1 " / > < 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4 1 2 3 " > < d 1 p 1 : U U I D > 1 2 8 7 3 e e e - 8 d 6 5 - 4 6 b 5 - 9 6 8 9 - 2 f 2 8 2 9 5 8 e f 2 c < / d 1 p 1 : U U I D > < d 1 p 1 : _ e l e m e n t s > < d 2 : a n y T y p e   z : R e f = " i 4 1 2 2 " / > < / d 1 p 1 : _ e l e m e n t s > < / d 2 : V a l u e > < / d 2 : K e y V a l u e O f a n y T y p e C o m p o n e n t C o l l e c t i o n O f a n y T y p e g W H h t R N j > < / d 1 p 1 : _ c o n t e x t C o l l e c t i o n s > < / d 1 p 1 : _ p r o p e r t i e s > < d 1 p 1 : C o n t a i n e r   z : R e f = " i 4 1 0 4 " / > < d 1 p 1 : V a l u e   i : t y p e = " d 1 : s t r i n g " > _ 7 5 5 3 2 e 3 e _ a 8 1 4 _ 4 8 f 9 _ 8 2 3 2 _ 8 9 e 8 4 3 b 0 f 0 2 6 < / d 1 p 1 : V a l u e > < / d 2 : a n y T y p e > < / d 1 p 1 : _ e l e m e n t s > < d 1 p 1 : _ c o n t e x t C o l l e c t i o n s > < d 2 : K e y V a l u e O f a n y T y p e C o m p o n e n t C o l l e c t i o n O f a n y T y p e g W H h t R N j > < d 2 : K e y   z : R e f = " i 1 8 " / > < d 2 : V a l u e   z : I d = " i 4 1 2 4 " > < d 1 p 1 : U U I D > 3 e 2 0 5 2 7 4 - b 2 c 6 - 4 6 c 9 - a f 9 f - f 5 0 1 a 2 0 f b a d b < / d 1 p 1 : U U I D > < d 1 p 1 : _ e l e m e n t s > < d 2 : a n y T y p e   z : R e f = " i 4 1 0 5 " / > < d 2 : a n y T y p e   z : R e f = " i 4 1 0 8 " / > < d 2 : a n y T y p e   z : R e f = " i 4 1 1 1 " / > < d 2 : a n y T y p e   z : R e f = " i 4 1 1 4 " / > < d 2 : a n y T y p e   z : R e f = " i 4 1 1 7 " / > < d 2 : a n y T y p e   z : R e f = " i 4 1 2 0 " / > < / d 1 p 1 : _ e l e m e n t s > < / d 2 : V a l u e > < / d 2 : K e y V a l u e O f a n y T y p e C o m p o n e n t C o l l e c t i o n O f a n y T y p e g W H h t R N j > < / d 1 p 1 : _ c o n t e x t C o l l e c t i o n s > < / d 1 p 1 : _ p r o p e r t i e s > < d 1 p 1 : C o n t a i n e r   z : R e f = " i 3 1 8 2 " / > < d 1 p 1 : _ l a b e l s > < d 2 : K e y V a l u e O f s t r i n g a n y T y p e > < d 2 : K e y > L a b e l < / d 2 : K e y > < d 2 : V a l u e   z : I d = " i 4 1 2 5 "   i : t y p e = " d 1 p 1 : L a b e l " > < d 1 p 1 : P a r e n t   z : R e f = " i 4 1 0 3 " / > < d 1 p 1 : U U I D > 9 2 9 f 8 f 5 a - e 7 8 7 - 4 4 5 e - 8 5 2 3 - 5 8 2 e 1 d c 8 6 9 9 a < / 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2 4 0 6 " / > < / d 2 : a n y T y p e > < d 2 : a n y T y p e   z : I d = " i 4 1 2 6 "   i : t y p e = " d 1 p 1 : T a b l e D e f i n i t i o n " > < d 1 p 1 : P a r e n t   z : R e f = " i 1 4 " / > < d 1 p 1 : U U I D > 7 5 5 e e 9 6 2 - f 1 e c - 4 3 3 f - b b 4 7 - 7 3 4 5 8 f c f b 2 a a < / d 1 p 1 : U U I D > < d 1 p 1 : _ p r o p e r t i e s   z : I d = " i 4 1 2 7 "   i : t y p e = " d 1 p 1 : M D M P r o p e r t i e s " > < d 1 p 1 : P a r e n t   z : R e f = " i 4 1 2 6 " / > < d 1 p 1 : U U I D > 3 3 8 b 6 7 3 0 - 6 3 2 d - 4 3 a 8 - a 0 a a - 6 b f 2 5 1 8 0 2 5 b f < / d 1 p 1 : U U I D > < d 1 p 1 : _ e l e m e n t s > < d 2 : a n y T y p e   z : I d = " i 4 1 2 8 "   i : t y p e = " d 1 p 1 : M D M P r o p e r t y " > < d 1 p 1 : N a m e > F i l e N a m e < / d 1 p 1 : N a m e > < d 1 p 1 : P a r e n t   z : R e f = " i 4 1 2 6 " / > < d 1 p 1 : U U I D > 9 4 1 c 0 9 d 7 - 2 a b 1 - 4 5 a e - a 2 0 a - a d 6 e b d 0 f c 1 b f < / d 1 p 1 : U U I D > < d 1 p 1 : _ p r o p e r t i e s   z : I d = " i 4 1 2 9 "   i : t y p e = " d 1 p 1 : M D M P r o p e r t i e s " > < d 1 p 1 : P a r e n t   z : R e f = " i 4 1 2 8 " / > < d 1 p 1 : U U I D > 6 0 c b 7 e d 1 - e 0 5 a - 4 9 6 9 - b 4 1 3 - 9 8 4 7 b a 6 a 9 8 7 e < / d 1 p 1 : U U I D > < d 1 p 1 : _ e l e m e n t s / > < d 1 p 1 : _ c o n t e x t C o l l e c t i o n s > < d 2 : K e y V a l u e O f a n y T y p e C o m p o n e n t C o l l e c t i o n O f a n y T y p e g W H h t R N j > < d 2 : K e y   z : R e f = " i 1 8 " / > < d 2 : V a l u e   z : I d = " i 4 1 3 0 " > < d 1 p 1 : U U I D > 8 9 f 9 5 c 6 5 - 7 8 f a - 4 1 a 5 - 8 9 e 6 - f a 4 f 5 8 9 a 5 c 5 c < / d 1 p 1 : U U I D > < d 1 p 1 : _ e l e m e n t s / > < / d 2 : V a l u e > < / d 2 : K e y V a l u e O f a n y T y p e C o m p o n e n t C o l l e c t i o n O f a n y T y p e g W H h t R N j > < / d 1 p 1 : _ c o n t e x t C o l l e c t i o n s > < / d 1 p 1 : _ p r o p e r t i e s > < d 1 p 1 : C o n t a i n e r   z : R e f = " i 4 1 2 7 " / > < d 1 p 1 : V a l u e   i : t y p e = " d 1 : s t r i n g " > \ \ O p i n i o n w a y \ p r o j e t s \ B \ B o u y g u e s   I m m o b i l i e r \ B J 1 5 9 2 0   -   P r � - t e s t   A f f i c h a g e \ 5 -   T r a i t e m e n t \ B J 1 5 9 2 0   -   P r �   t e s t   A f f i c h a g e   -   T C ( 2 ) . x l s x < / d 1 p 1 : V a l u e > < / d 2 : a n y T y p e > < d 2 : a n y T y p e   z : I d = " i 4 1 3 1 "   i : t y p e = " d 1 p 1 : M D M P r o p e r t y " > < d 1 p 1 : N a m e > W o r k s h e e t < / d 1 p 1 : N a m e > < d 1 p 1 : P a r e n t   z : R e f = " i 4 1 2 6 " / > < d 1 p 1 : U U I D > 1 0 9 e 5 e 5 4 - b d 6 5 - 4 9 0 a - 9 4 f 0 - f f 2 e b c 6 8 5 e 1 f < / d 1 p 1 : U U I D > < d 1 p 1 : _ p r o p e r t i e s   z : I d = " i 4 1 3 2 "   i : t y p e = " d 1 p 1 : M D M P r o p e r t i e s " > < d 1 p 1 : P a r e n t   z : R e f = " i 4 1 3 1 " / > < d 1 p 1 : U U I D > 1 6 7 7 3 5 3 3 - 1 4 4 b - 4 1 2 6 - 8 9 e 4 - 4 a f c 0 7 1 d d 4 f d < / d 1 p 1 : U U I D > < d 1 p 1 : _ e l e m e n t s / > < d 1 p 1 : _ c o n t e x t C o l l e c t i o n s > < d 2 : K e y V a l u e O f a n y T y p e C o m p o n e n t C o l l e c t i o n O f a n y T y p e g W H h t R N j > < d 2 : K e y   z : R e f = " i 1 8 " / > < d 2 : V a l u e   z : I d = " i 4 1 3 3 " > < d 1 p 1 : U U I D > 5 3 5 9 9 3 c 4 - 7 1 4 1 - 4 2 f 4 - a 3 d 3 - 6 9 c f 5 9 f e a 2 6 f < / d 1 p 1 : U U I D > < d 1 p 1 : _ e l e m e n t s / > < / d 2 : V a l u e > < / d 2 : K e y V a l u e O f a n y T y p e C o m p o n e n t C o l l e c t i o n O f a n y T y p e g W H h t R N j > < / d 1 p 1 : _ c o n t e x t C o l l e c t i o n s > < / d 1 p 1 : _ p r o p e r t i e s > < d 1 p 1 : C o n t a i n e r   z : R e f = " i 4 1 2 7 " / > < d 1 p 1 : V a l u e   i : t y p e = " d 1 : s t r i n g " > T 2 < / d 1 p 1 : V a l u e > < / d 2 : a n y T y p e > < d 2 : a n y T y p e   z : I d = " i 4 1 3 4 "   i : t y p e = " d 1 p 1 : M D M P r o p e r t y " > < d 1 p 1 : N a m e > D i v i d e P e r c e n t s < / d 1 p 1 : N a m e > < d 1 p 1 : P a r e n t   z : R e f = " i 4 1 2 6 " / > < d 1 p 1 : U U I D > 7 a 4 3 5 4 e b - 1 2 b 6 - 4 0 e 6 - 8 c a d - c 6 6 2 d c 9 e d 4 e e < / d 1 p 1 : U U I D > < d 1 p 1 : _ p r o p e r t i e s   z : I d = " i 4 1 3 5 "   i : t y p e = " d 1 p 1 : M D M P r o p e r t i e s " > < d 1 p 1 : P a r e n t   z : R e f = " i 4 1 3 4 " / > < d 1 p 1 : U U I D > 0 b c c d f 5 0 - 8 4 0 f - 4 c a 2 - 9 6 c 4 - 3 3 0 5 a 2 2 9 0 2 4 f < / d 1 p 1 : U U I D > < d 1 p 1 : _ e l e m e n t s / > < d 1 p 1 : _ c o n t e x t C o l l e c t i o n s > < d 2 : K e y V a l u e O f a n y T y p e C o m p o n e n t C o l l e c t i o n O f a n y T y p e g W H h t R N j > < d 2 : K e y   z : R e f = " i 1 8 " / > < d 2 : V a l u e   z : I d = " i 4 1 3 6 " > < d 1 p 1 : U U I D > d 4 e 8 7 5 2 8 - c 6 f f - 4 b 1 8 - b 6 2 9 - 9 c 3 c 9 0 c b 0 1 d b < / d 1 p 1 : U U I D > < d 1 p 1 : _ e l e m e n t s / > < / d 2 : V a l u e > < / d 2 : K e y V a l u e O f a n y T y p e C o m p o n e n t C o l l e c t i o n O f a n y T y p e g W H h t R N j > < / d 1 p 1 : _ c o n t e x t C o l l e c t i o n s > < / d 1 p 1 : _ p r o p e r t i e s > < d 1 p 1 : C o n t a i n e r   z : R e f = " i 4 1 2 7 " / > < d 1 p 1 : V a l u e   i : t y p e = " d 1 : b o o l e a n " > f a l s e < / d 1 p 1 : V a l u e > < / d 2 : a n y T y p e > < d 2 : a n y T y p e   z : I d = " i 4 1 3 7 "   i : t y p e = " d 1 p 1 : M D M P r o p e r t y " > < d 1 p 1 : N a m e > T a b l e B a s e < / d 1 p 1 : N a m e > < d 1 p 1 : P a r e n t   z : R e f = " i 4 1 2 6 " / > < d 1 p 1 : U U I D > f 5 6 b 3 7 f 6 - 9 8 6 8 - 4 0 9 6 - b 6 9 7 - 3 5 2 b 0 d 7 4 5 6 0 1 < / d 1 p 1 : U U I D > < d 1 p 1 : _ p r o p e r t i e s   z : I d = " i 4 1 3 8 "   i : t y p e = " d 1 p 1 : M D M P r o p e r t i e s " > < d 1 p 1 : P a r e n t   z : R e f = " i 4 1 3 7 " / > < d 1 p 1 : U U I D > f b e 5 c 8 5 5 - 9 3 f 1 - 4 4 a 2 - 9 0 8 b - 3 e f e e a 4 9 9 f 6 2 < / d 1 p 1 : U U I D > < d 1 p 1 : _ e l e m e n t s / > < d 1 p 1 : _ c o n t e x t C o l l e c t i o n s > < d 2 : K e y V a l u e O f a n y T y p e C o m p o n e n t C o l l e c t i o n O f a n y T y p e g W H h t R N j > < d 2 : K e y   z : R e f = " i 1 8 " / > < d 2 : V a l u e   z : I d = " i 4 1 3 9 " > < d 1 p 1 : U U I D > c 2 3 0 5 a f 1 - e 8 9 0 - 4 8 f 6 - b 8 8 1 - d 3 b b 9 e 7 0 b 9 2 3 < / d 1 p 1 : U U I D > < d 1 p 1 : _ e l e m e n t s / > < / d 2 : V a l u e > < / d 2 : K e y V a l u e O f a n y T y p e C o m p o n e n t C o l l e c t i o n O f a n y T y p e g W H h t R N j > < / d 1 p 1 : _ c o n t e x t C o l l e c t i o n s > < / d 1 p 1 : _ p r o p e r t i e s > < d 1 p 1 : C o n t a i n e r   z : R e f = " i 4 1 2 7 " / > < d 1 p 1 : V a l u e   i : t y p e = " d 1 : i n t " > 0 < / d 1 p 1 : V a l u e > < / d 2 : a n y T y p e > < d 2 : a n y T y p e   z : I d = " i 4 1 4 0 "   i : t y p e = " d 1 p 1 : M D M P r o p e r t y " > < d 1 p 1 : N a m e > S o u r c e T y p e < / d 1 p 1 : N a m e > < d 1 p 1 : P a r e n t   z : R e f = " i 4 1 2 6 " / > < d 1 p 1 : U U I D > 4 0 c b 7 7 3 c - 3 5 8 e - 4 c 5 5 - 9 3 5 9 - c b 1 4 e 4 3 4 4 b 3 a < / d 1 p 1 : U U I D > < d 1 p 1 : _ p r o p e r t i e s   z : I d = " i 4 1 4 1 "   i : t y p e = " d 1 p 1 : M D M P r o p e r t i e s " > < d 1 p 1 : P a r e n t   z : R e f = " i 4 1 4 0 " / > < d 1 p 1 : U U I D > 7 e e e 3 c 5 f - 0 9 a 6 - 4 a 5 9 - 9 a 1 6 - 4 b 4 b f 0 e 3 6 8 c 3 < / d 1 p 1 : U U I D > < d 1 p 1 : _ e l e m e n t s / > < d 1 p 1 : _ c o n t e x t C o l l e c t i o n s > < d 2 : K e y V a l u e O f a n y T y p e C o m p o n e n t C o l l e c t i o n O f a n y T y p e g W H h t R N j > < d 2 : K e y   z : R e f = " i 1 8 " / > < d 2 : V a l u e   z : I d = " i 4 1 4 2 " > < d 1 p 1 : U U I D > 7 2 c c 2 4 0 f - 5 4 3 1 - 4 2 b d - 8 3 8 a - 6 e a 8 c 6 a 0 b 7 1 f < / d 1 p 1 : U U I D > < d 1 p 1 : _ e l e m e n t s / > < / d 2 : V a l u e > < / d 2 : K e y V a l u e O f a n y T y p e C o m p o n e n t C o l l e c t i o n O f a n y T y p e g W H h t R N j > < / d 1 p 1 : _ c o n t e x t C o l l e c t i o n s > < / d 1 p 1 : _ p r o p e r t i e s > < d 1 p 1 : C o n t a i n e r   z : R e f = " i 4 1 2 7 " / > < d 1 p 1 : V a l u e   i : t y p e = " d 1 : s t r i n g " > O W < / d 1 p 1 : V a l u e > < / d 2 : a n y T y p e > < d 2 : a n y T y p e   z : I d = " i 4 1 4 3 "   i : t y p e = " d 1 p 1 : M D M P r o p e r t y " > < d 1 p 1 : N a m e > T a b l e I d < / d 1 p 1 : N a m e > < d 1 p 1 : P a r e n t   z : R e f = " i 4 1 2 6 " / > < d 1 p 1 : U U I D > 8 a 4 0 a f e 0 - 6 8 e 6 - 4 1 b 2 - b e 6 4 - 1 4 8 1 c 4 0 9 e d e 9 < / d 1 p 1 : U U I D > < d 1 p 1 : _ p r o p e r t i e s   z : I d = " i 4 1 4 4 "   i : t y p e = " d 1 p 1 : M D M P r o p e r t i e s " > < d 1 p 1 : P a r e n t   z : R e f = " i 4 1 4 3 " / > < d 1 p 1 : U U I D > 6 4 b 6 0 b 2 0 - 0 5 2 8 - 4 c 0 6 - b 8 1 a - d 1 c 2 f 8 a 4 d f 1 d < / d 1 p 1 : U U I D > < d 1 p 1 : _ e l e m e n t s > < d 2 : a n y T y p e   z : I d = " i 4 1 4 5 "   i : t y p e = " d 1 p 1 : M D M P r o p e r t y " > < d 1 p 1 : N a m e > M o d i f i e d P r o p e r t i e s < / d 1 p 1 : N a m e > < d 1 p 1 : P a r e n t   z : R e f = " i 4 1 4 3 " / > < d 1 p 1 : U U I D > 7 c 6 0 e 7 3 d - c 3 e d - 4 3 0 5 - 9 1 c e - 7 d 1 f 1 f 1 4 3 8 e b < / d 1 p 1 : U U I D > < d 1 p 1 : C o n t a i n e r   z : R e f = " i 4 1 4 4 " / > < 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4 1 4 6 " > < d 1 p 1 : U U I D > 4 d 9 3 f 9 f d - 9 9 4 c - 4 a 6 b - 9 4 c 8 - f 8 2 c 8 8 9 e c 9 a 9 < / d 1 p 1 : U U I D > < d 1 p 1 : _ e l e m e n t s > < d 2 : a n y T y p e   z : R e f = " i 4 1 4 5 " / > < / d 1 p 1 : _ e l e m e n t s > < / d 2 : V a l u e > < / d 2 : K e y V a l u e O f a n y T y p e C o m p o n e n t C o l l e c t i o n O f a n y T y p e g W H h t R N j > < / d 1 p 1 : _ c o n t e x t C o l l e c t i o n s > < / d 1 p 1 : _ p r o p e r t i e s > < d 1 p 1 : C o n t a i n e r   z : R e f = " i 4 1 2 7 " / > < d 1 p 1 : V a l u e   i : t y p e = " d 1 : s t r i n g " > _ 6 0 7 d 5 f 1 8 _ 4 d 1 5 _ 4 8 0 5 _ b 4 b d _ b 8 5 0 2 4 7 7 e 9 f b < / d 1 p 1 : V a l u e > < / d 2 : a n y T y p e > < / d 1 p 1 : _ e l e m e n t s > < d 1 p 1 : _ c o n t e x t C o l l e c t i o n s > < d 2 : K e y V a l u e O f a n y T y p e C o m p o n e n t C o l l e c t i o n O f a n y T y p e g W H h t R N j > < d 2 : K e y   z : R e f = " i 1 8 " / > < d 2 : V a l u e   z : I d = " i 4 1 4 7 " > < d 1 p 1 : U U I D > 1 8 f b a a 4 6 - 7 6 c 8 - 4 9 b 1 - 8 6 0 a - a 0 2 d 1 8 7 7 5 4 8 0 < / d 1 p 1 : U U I D > < d 1 p 1 : _ e l e m e n t s > < d 2 : a n y T y p e   z : R e f = " i 4 1 2 8 " / > < d 2 : a n y T y p e   z : R e f = " i 4 1 3 1 " / > < d 2 : a n y T y p e   z : R e f = " i 4 1 3 4 " / > < d 2 : a n y T y p e   z : R e f = " i 4 1 3 7 " / > < d 2 : a n y T y p e   z : R e f = " i 4 1 4 0 " / > < d 2 : a n y T y p e   z : R e f = " i 4 1 4 3 " / > < / d 1 p 1 : _ e l e m e n t s > < / d 2 : V a l u e > < / d 2 : K e y V a l u e O f a n y T y p e C o m p o n e n t C o l l e c t i o n O f a n y T y p e g W H h t R N j > < / d 1 p 1 : _ c o n t e x t C o l l e c t i o n s > < / d 1 p 1 : _ p r o p e r t i e s > < d 1 p 1 : C o n t a i n e r   z : R e f = " i 3 1 8 2 " / > < d 1 p 1 : _ l a b e l s > < d 2 : K e y V a l u e O f s t r i n g a n y T y p e > < d 2 : K e y > L a b e l < / d 2 : K e y > < d 2 : V a l u e   z : I d = " i 4 1 4 8 "   i : t y p e = " d 1 p 1 : L a b e l " > < d 1 p 1 : P a r e n t   z : R e f = " i 4 1 2 6 " / > < d 1 p 1 : U U I D > 5 1 8 c 9 1 3 5 - 5 b 3 7 - 4 7 0 0 - 9 d 2 5 - 0 3 f 2 6 c 3 3 5 0 b 1 < / 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2 4 5 4 " / > < / d 2 : a n y T y p e > < d 2 : a n y T y p e   z : I d = " i 4 1 4 9 "   i : t y p e = " d 1 p 1 : T a b l e D e f i n i t i o n " > < d 1 p 1 : P a r e n t   z : R e f = " i 1 4 " / > < d 1 p 1 : U U I D > 2 f a 9 2 b b 4 - 1 0 a f - 4 4 5 5 - a f 0 1 - 8 4 9 6 f 5 d c 7 b b f < / d 1 p 1 : U U I D > < d 1 p 1 : _ p r o p e r t i e s   z : I d = " i 4 1 5 0 "   i : t y p e = " d 1 p 1 : M D M P r o p e r t i e s " > < d 1 p 1 : P a r e n t   z : R e f = " i 4 1 4 9 " / > < d 1 p 1 : U U I D > a 1 b 9 2 6 e 1 - a f d 7 - 4 1 0 2 - a b e b - 8 7 3 9 6 3 2 e 5 f 9 8 < / d 1 p 1 : U U I D > < d 1 p 1 : _ e l e m e n t s > < d 2 : a n y T y p e   z : I d = " i 4 1 5 1 "   i : t y p e = " d 1 p 1 : M D M P r o p e r t y " > < d 1 p 1 : N a m e > F i l e N a m e < / d 1 p 1 : N a m e > < d 1 p 1 : P a r e n t   z : R e f = " i 4 1 4 9 " / > < d 1 p 1 : U U I D > 4 e 8 a e 6 8 2 - 8 2 d 7 - 4 4 6 f - 9 d 5 d - 8 2 4 9 e 3 5 a e 9 9 3 < / d 1 p 1 : U U I D > < d 1 p 1 : _ p r o p e r t i e s   z : I d = " i 4 1 5 2 "   i : t y p e = " d 1 p 1 : M D M P r o p e r t i e s " > < d 1 p 1 : P a r e n t   z : R e f = " i 4 1 5 1 " / > < d 1 p 1 : U U I D > 9 f e 4 3 0 e d - 4 e 4 1 - 4 b f 4 - b c 6 5 - 5 9 a 8 1 7 a 5 1 b f 8 < / d 1 p 1 : U U I D > < d 1 p 1 : _ e l e m e n t s / > < d 1 p 1 : _ c o n t e x t C o l l e c t i o n s > < d 2 : K e y V a l u e O f a n y T y p e C o m p o n e n t C o l l e c t i o n O f a n y T y p e g W H h t R N j > < d 2 : K e y   z : R e f = " i 1 8 " / > < d 2 : V a l u e   z : I d = " i 4 1 5 3 " > < d 1 p 1 : U U I D > c d 2 1 1 6 7 9 - 3 e 6 2 - 4 d b 7 - 9 e 7 f - d 0 c e 5 6 4 a c 6 f f < / d 1 p 1 : U U I D > < d 1 p 1 : _ e l e m e n t s / > < / d 2 : V a l u e > < / d 2 : K e y V a l u e O f a n y T y p e C o m p o n e n t C o l l e c t i o n O f a n y T y p e g W H h t R N j > < / d 1 p 1 : _ c o n t e x t C o l l e c t i o n s > < / d 1 p 1 : _ p r o p e r t i e s > < d 1 p 1 : C o n t a i n e r   z : R e f = " i 4 1 5 0 " / > < d 1 p 1 : V a l u e   i : t y p e = " d 1 : s t r i n g " > \ \ O p i n i o n w a y \ p r o j e t s \ B \ B o u y g u e s   I m m o b i l i e r \ B J 1 5 9 2 0   -   P r � - t e s t   A f f i c h a g e \ 5 -   T r a i t e m e n t \ B J 1 5 9 2 0   -   P r �   t e s t   A f f i c h a g e   -   T C ( 2 ) . x l s x < / d 1 p 1 : V a l u e > < / d 2 : a n y T y p e > < d 2 : a n y T y p e   z : I d = " i 4 1 5 4 "   i : t y p e = " d 1 p 1 : M D M P r o p e r t y " > < d 1 p 1 : N a m e > W o r k s h e e t < / d 1 p 1 : N a m e > < d 1 p 1 : P a r e n t   z : R e f = " i 4 1 4 9 " / > < d 1 p 1 : U U I D > a c 4 0 0 2 8 8 - 3 0 7 4 - 4 1 c 8 - 9 2 0 d - 0 4 1 4 a 4 0 1 8 5 d 5 < / d 1 p 1 : U U I D > < d 1 p 1 : _ p r o p e r t i e s   z : I d = " i 4 1 5 5 "   i : t y p e = " d 1 p 1 : M D M P r o p e r t i e s " > < d 1 p 1 : P a r e n t   z : R e f = " i 4 1 5 4 " / > < d 1 p 1 : U U I D > b a 8 5 c 7 9 d - 6 8 1 b - 4 7 9 f - a 1 9 1 - 2 2 8 c 1 a e e 2 5 f 1 < / d 1 p 1 : U U I D > < d 1 p 1 : _ e l e m e n t s / > < d 1 p 1 : _ c o n t e x t C o l l e c t i o n s > < d 2 : K e y V a l u e O f a n y T y p e C o m p o n e n t C o l l e c t i o n O f a n y T y p e g W H h t R N j > < d 2 : K e y   z : R e f = " i 1 8 " / > < d 2 : V a l u e   z : I d = " i 4 1 5 6 " > < d 1 p 1 : U U I D > 8 0 f d 3 6 1 3 - 5 6 9 0 - 4 7 4 1 - b d 7 c - 8 5 9 4 e 6 6 f 1 2 1 a < / d 1 p 1 : U U I D > < d 1 p 1 : _ e l e m e n t s / > < / d 2 : V a l u e > < / d 2 : K e y V a l u e O f a n y T y p e C o m p o n e n t C o l l e c t i o n O f a n y T y p e g W H h t R N j > < / d 1 p 1 : _ c o n t e x t C o l l e c t i o n s > < / d 1 p 1 : _ p r o p e r t i e s > < d 1 p 1 : C o n t a i n e r   z : R e f = " i 4 1 5 0 " / > < d 1 p 1 : V a l u e   i : t y p e = " d 1 : s t r i n g " > T 2 < / d 1 p 1 : V a l u e > < / d 2 : a n y T y p e > < d 2 : a n y T y p e   z : I d = " i 4 1 5 7 "   i : t y p e = " d 1 p 1 : M D M P r o p e r t y " > < d 1 p 1 : N a m e > D i v i d e P e r c e n t s < / d 1 p 1 : N a m e > < d 1 p 1 : P a r e n t   z : R e f = " i 4 1 4 9 " / > < d 1 p 1 : U U I D > 5 2 5 8 6 6 8 6 - 1 6 f f - 4 0 6 6 - a a 4 6 - 6 4 a e 9 f d e c 4 0 9 < / d 1 p 1 : U U I D > < d 1 p 1 : _ p r o p e r t i e s   z : I d = " i 4 1 5 8 "   i : t y p e = " d 1 p 1 : M D M P r o p e r t i e s " > < d 1 p 1 : P a r e n t   z : R e f = " i 4 1 5 7 " / > < d 1 p 1 : U U I D > 1 5 4 1 a c 5 e - 3 9 2 f - 4 2 f 2 - 9 5 5 4 - 3 8 2 2 0 3 2 1 c f 0 0 < / d 1 p 1 : U U I D > < d 1 p 1 : _ e l e m e n t s / > < d 1 p 1 : _ c o n t e x t C o l l e c t i o n s > < d 2 : K e y V a l u e O f a n y T y p e C o m p o n e n t C o l l e c t i o n O f a n y T y p e g W H h t R N j > < d 2 : K e y   z : R e f = " i 1 8 " / > < d 2 : V a l u e   z : I d = " i 4 1 5 9 " > < d 1 p 1 : U U I D > d 0 3 3 5 f 7 0 - 9 4 8 2 - 4 7 4 e - 9 3 d 6 - 7 4 e b 6 3 d b 8 7 1 6 < / d 1 p 1 : U U I D > < d 1 p 1 : _ e l e m e n t s / > < / d 2 : V a l u e > < / d 2 : K e y V a l u e O f a n y T y p e C o m p o n e n t C o l l e c t i o n O f a n y T y p e g W H h t R N j > < / d 1 p 1 : _ c o n t e x t C o l l e c t i o n s > < / d 1 p 1 : _ p r o p e r t i e s > < d 1 p 1 : C o n t a i n e r   z : R e f = " i 4 1 5 0 " / > < d 1 p 1 : V a l u e   i : t y p e = " d 1 : b o o l e a n " > f a l s e < / d 1 p 1 : V a l u e > < / d 2 : a n y T y p e > < d 2 : a n y T y p e   z : I d = " i 4 1 6 0 "   i : t y p e = " d 1 p 1 : M D M P r o p e r t y " > < d 1 p 1 : N a m e > T a b l e B a s e < / d 1 p 1 : N a m e > < d 1 p 1 : P a r e n t   z : R e f = " i 4 1 4 9 " / > < d 1 p 1 : U U I D > 6 b 6 c d e 5 f - 0 5 a e - 4 5 0 c - a f 1 5 - e 7 9 4 1 d d b 2 c 3 4 < / d 1 p 1 : U U I D > < d 1 p 1 : _ p r o p e r t i e s   z : I d = " i 4 1 6 1 "   i : t y p e = " d 1 p 1 : M D M P r o p e r t i e s " > < d 1 p 1 : P a r e n t   z : R e f = " i 4 1 6 0 " / > < d 1 p 1 : U U I D > 7 1 d 4 6 5 8 5 - 0 0 c f - 4 2 9 3 - 9 1 a e - b 3 c 2 9 c b 9 a f 7 b < / d 1 p 1 : U U I D > < d 1 p 1 : _ e l e m e n t s / > < d 1 p 1 : _ c o n t e x t C o l l e c t i o n s > < d 2 : K e y V a l u e O f a n y T y p e C o m p o n e n t C o l l e c t i o n O f a n y T y p e g W H h t R N j > < d 2 : K e y   z : R e f = " i 1 8 " / > < d 2 : V a l u e   z : I d = " i 4 1 6 2 " > < d 1 p 1 : U U I D > e 9 a 2 1 3 e 3 - c 7 d 6 - 4 3 4 7 - 8 c 3 e - 8 0 d 4 6 b d 8 0 d d d < / d 1 p 1 : U U I D > < d 1 p 1 : _ e l e m e n t s / > < / d 2 : V a l u e > < / d 2 : K e y V a l u e O f a n y T y p e C o m p o n e n t C o l l e c t i o n O f a n y T y p e g W H h t R N j > < / d 1 p 1 : _ c o n t e x t C o l l e c t i o n s > < / d 1 p 1 : _ p r o p e r t i e s > < d 1 p 1 : C o n t a i n e r   z : R e f = " i 4 1 5 0 " / > < d 1 p 1 : V a l u e   i : t y p e = " d 1 : i n t " > 0 < / d 1 p 1 : V a l u e > < / d 2 : a n y T y p e > < d 2 : a n y T y p e   z : I d = " i 4 1 6 3 "   i : t y p e = " d 1 p 1 : M D M P r o p e r t y " > < d 1 p 1 : N a m e > S o u r c e T y p e < / d 1 p 1 : N a m e > < d 1 p 1 : P a r e n t   z : R e f = " i 4 1 4 9 " / > < d 1 p 1 : U U I D > b e 1 d 5 0 6 7 - f 1 5 9 - 4 4 e f - b 6 b 5 - 5 3 d 2 5 1 1 5 6 8 b 1 < / d 1 p 1 : U U I D > < d 1 p 1 : _ p r o p e r t i e s   z : I d = " i 4 1 6 4 "   i : t y p e = " d 1 p 1 : M D M P r o p e r t i e s " > < d 1 p 1 : P a r e n t   z : R e f = " i 4 1 6 3 " / > < d 1 p 1 : U U I D > d 2 f b 2 c 1 f - 2 0 a e - 4 1 c 1 - 8 7 0 e - f c 0 a 8 0 5 1 f 7 c 4 < / d 1 p 1 : U U I D > < d 1 p 1 : _ e l e m e n t s / > < d 1 p 1 : _ c o n t e x t C o l l e c t i o n s > < d 2 : K e y V a l u e O f a n y T y p e C o m p o n e n t C o l l e c t i o n O f a n y T y p e g W H h t R N j > < d 2 : K e y   z : R e f = " i 1 8 " / > < d 2 : V a l u e   z : I d = " i 4 1 6 5 " > < d 1 p 1 : U U I D > f 1 d 8 8 8 c e - 4 4 5 9 - 4 a 6 5 - 9 c 4 8 - 7 8 7 9 4 0 f 0 1 4 3 e < / d 1 p 1 : U U I D > < d 1 p 1 : _ e l e m e n t s / > < / d 2 : V a l u e > < / d 2 : K e y V a l u e O f a n y T y p e C o m p o n e n t C o l l e c t i o n O f a n y T y p e g W H h t R N j > < / d 1 p 1 : _ c o n t e x t C o l l e c t i o n s > < / d 1 p 1 : _ p r o p e r t i e s > < d 1 p 1 : C o n t a i n e r   z : R e f = " i 4 1 5 0 " / > < d 1 p 1 : V a l u e   i : t y p e = " d 1 : s t r i n g " > O W < / d 1 p 1 : V a l u e > < / d 2 : a n y T y p e > < d 2 : a n y T y p e   z : I d = " i 4 1 6 6 "   i : t y p e = " d 1 p 1 : M D M P r o p e r t y " > < d 1 p 1 : N a m e > T a b l e I d < / d 1 p 1 : N a m e > < d 1 p 1 : P a r e n t   z : R e f = " i 4 1 4 9 " / > < d 1 p 1 : U U I D > 5 5 b d 5 e a d - 5 a 4 d - 4 1 6 e - b 6 a b - 5 e f 9 9 a 7 5 5 e 7 f < / d 1 p 1 : U U I D > < d 1 p 1 : _ p r o p e r t i e s   z : I d = " i 4 1 6 7 "   i : t y p e = " d 1 p 1 : M D M P r o p e r t i e s " > < d 1 p 1 : P a r e n t   z : R e f = " i 4 1 6 6 " / > < d 1 p 1 : U U I D > 8 5 2 f 1 c b 9 - f 3 0 4 - 4 e 8 2 - 9 d 5 f - e e 5 9 e c b 1 6 3 2 3 < / d 1 p 1 : U U I D > < d 1 p 1 : _ e l e m e n t s > < d 2 : a n y T y p e   z : I d = " i 4 1 6 8 "   i : t y p e = " d 1 p 1 : M D M P r o p e r t y " > < d 1 p 1 : N a m e > M o d i f i e d P r o p e r t i e s < / d 1 p 1 : N a m e > < d 1 p 1 : P a r e n t   z : R e f = " i 4 1 6 6 " / > < d 1 p 1 : U U I D > b 1 d 9 e 6 c 2 - 8 a 5 2 - 4 7 5 0 - 9 f 7 b - 4 f 4 e a 9 6 7 c 2 3 b < / d 1 p 1 : U U I D > < d 1 p 1 : C o n t a i n e r   z : R e f = " i 4 1 6 7 " / > < 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4 1 6 9 " > < d 1 p 1 : U U I D > 7 c d 8 2 c 7 7 - e 6 6 b - 4 d 0 c - 8 7 8 1 - f 8 2 1 2 a 0 2 8 6 b e < / d 1 p 1 : U U I D > < d 1 p 1 : _ e l e m e n t s > < d 2 : a n y T y p e   z : R e f = " i 4 1 6 8 " / > < / d 1 p 1 : _ e l e m e n t s > < / d 2 : V a l u e > < / d 2 : K e y V a l u e O f a n y T y p e C o m p o n e n t C o l l e c t i o n O f a n y T y p e g W H h t R N j > < / d 1 p 1 : _ c o n t e x t C o l l e c t i o n s > < / d 1 p 1 : _ p r o p e r t i e s > < d 1 p 1 : C o n t a i n e r   z : R e f = " i 4 1 5 0 " / > < d 1 p 1 : V a l u e   i : t y p e = " d 1 : s t r i n g " > _ a f f d 9 5 c d _ d 5 e b _ 4 4 a 4 _ a 9 5 7 _ 3 b f c 4 1 f 2 3 8 6 5 < / d 1 p 1 : V a l u e > < / d 2 : a n y T y p e > < / d 1 p 1 : _ e l e m e n t s > < d 1 p 1 : _ c o n t e x t C o l l e c t i o n s > < d 2 : K e y V a l u e O f a n y T y p e C o m p o n e n t C o l l e c t i o n O f a n y T y p e g W H h t R N j > < d 2 : K e y   z : R e f = " i 1 8 " / > < d 2 : V a l u e   z : I d = " i 4 1 7 0 " > < d 1 p 1 : U U I D > f 4 5 4 a 9 b 0 - 3 1 0 9 - 4 c 4 9 - 9 b 2 a - c 9 b f 9 f 5 a 2 0 a 2 < / d 1 p 1 : U U I D > < d 1 p 1 : _ e l e m e n t s > < d 2 : a n y T y p e   z : R e f = " i 4 1 5 1 " / > < d 2 : a n y T y p e   z : R e f = " i 4 1 5 4 " / > < d 2 : a n y T y p e   z : R e f = " i 4 1 5 7 " / > < d 2 : a n y T y p e   z : R e f = " i 4 1 6 0 " / > < d 2 : a n y T y p e   z : R e f = " i 4 1 6 3 " / > < d 2 : a n y T y p e   z : R e f = " i 4 1 6 6 " / > < / d 1 p 1 : _ e l e m e n t s > < / d 2 : V a l u e > < / d 2 : K e y V a l u e O f a n y T y p e C o m p o n e n t C o l l e c t i o n O f a n y T y p e g W H h t R N j > < / d 1 p 1 : _ c o n t e x t C o l l e c t i o n s > < / d 1 p 1 : _ p r o p e r t i e s > < d 1 p 1 : C o n t a i n e r   z : R e f = " i 3 1 8 2 " / > < d 1 p 1 : _ l a b e l s > < d 2 : K e y V a l u e O f s t r i n g a n y T y p e > < d 2 : K e y > L a b e l < / d 2 : K e y > < d 2 : V a l u e   z : I d = " i 4 1 7 1 "   i : t y p e = " d 1 p 1 : L a b e l " > < d 1 p 1 : P a r e n t   z : R e f = " i 4 1 4 9 " / > < d 1 p 1 : U U I D > d 3 8 c c 2 e 8 - b c e c - 4 f a 8 - a f c e - 8 4 9 9 3 9 4 0 e 4 d e < / 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2 5 0 2 " / > < / d 2 : a n y T y p e > < d 2 : a n y T y p e   z : I d = " i 4 1 7 2 "   i : t y p e = " d 1 p 1 : T a b l e D e f i n i t i o n " > < d 1 p 1 : P a r e n t   z : R e f = " i 1 4 " / > < d 1 p 1 : U U I D > b 7 5 c b 4 a 5 - 3 9 1 b - 4 a c c - b e 8 6 - b 1 5 8 2 1 1 b 2 a c 0 < / d 1 p 1 : U U I D > < d 1 p 1 : _ p r o p e r t i e s   z : I d = " i 4 1 7 3 "   i : t y p e = " d 1 p 1 : M D M P r o p e r t i e s " > < d 1 p 1 : P a r e n t   z : R e f = " i 4 1 7 2 " / > < d 1 p 1 : U U I D > 5 5 8 1 4 5 7 f - d 3 e 3 - 4 e 9 e - 8 d 8 2 - 3 5 0 b 3 b b f c 2 a 4 < / d 1 p 1 : U U I D > < d 1 p 1 : _ e l e m e n t s > < d 2 : a n y T y p e   z : I d = " i 4 1 7 4 "   i : t y p e = " d 1 p 1 : M D M P r o p e r t y " > < d 1 p 1 : N a m e > F i l e N a m e < / d 1 p 1 : N a m e > < d 1 p 1 : P a r e n t   z : R e f = " i 4 1 7 2 " / > < d 1 p 1 : U U I D > 7 6 d a c e a b - 8 4 3 9 - 4 3 4 8 - 9 e 4 f - a 8 7 5 e 6 4 7 9 7 f 8 < / d 1 p 1 : U U I D > < d 1 p 1 : _ p r o p e r t i e s   z : I d = " i 4 1 7 5 "   i : t y p e = " d 1 p 1 : M D M P r o p e r t i e s " > < d 1 p 1 : P a r e n t   z : R e f = " i 4 1 7 4 " / > < d 1 p 1 : U U I D > 5 4 6 b 4 e 7 c - 1 4 d e - 4 7 1 7 - 9 8 7 a - 7 e e 5 5 b d 0 8 e 9 7 < / d 1 p 1 : U U I D > < d 1 p 1 : _ e l e m e n t s / > < d 1 p 1 : _ c o n t e x t C o l l e c t i o n s > < d 2 : K e y V a l u e O f a n y T y p e C o m p o n e n t C o l l e c t i o n O f a n y T y p e g W H h t R N j > < d 2 : K e y   z : R e f = " i 1 8 " / > < d 2 : V a l u e   z : I d = " i 4 1 7 6 " > < d 1 p 1 : U U I D > 7 5 3 3 8 e f d - 2 e 7 7 - 4 d b f - 9 7 d f - b a 2 3 c e 6 7 6 7 5 6 < / d 1 p 1 : U U I D > < d 1 p 1 : _ e l e m e n t s / > < / d 2 : V a l u e > < / d 2 : K e y V a l u e O f a n y T y p e C o m p o n e n t C o l l e c t i o n O f a n y T y p e g W H h t R N j > < / d 1 p 1 : _ c o n t e x t C o l l e c t i o n s > < / d 1 p 1 : _ p r o p e r t i e s > < d 1 p 1 : C o n t a i n e r   z : R e f = " i 4 1 7 3 " / > < d 1 p 1 : V a l u e   i : t y p e = " d 1 : s t r i n g " > \ \ O p i n i o n w a y \ p r o j e t s \ B \ B o u y g u e s   I m m o b i l i e r \ B J 1 5 9 2 0   -   P r � - t e s t   A f f i c h a g e \ 5 -   T r a i t e m e n t \ B J 1 5 9 2 0   -   P r �   t e s t   A f f i c h a g e   -   T C ( 2 ) . x l s x < / d 1 p 1 : V a l u e > < / d 2 : a n y T y p e > < d 2 : a n y T y p e   z : I d = " i 4 1 7 7 "   i : t y p e = " d 1 p 1 : M D M P r o p e r t y " > < d 1 p 1 : N a m e > W o r k s h e e t < / d 1 p 1 : N a m e > < d 1 p 1 : P a r e n t   z : R e f = " i 4 1 7 2 " / > < d 1 p 1 : U U I D > d e 1 4 5 f 0 9 - c 4 4 4 - 4 3 c 0 - 8 d 3 7 - d 8 f 2 b 5 7 7 3 0 8 c < / d 1 p 1 : U U I D > < d 1 p 1 : _ p r o p e r t i e s   z : I d = " i 4 1 7 8 "   i : t y p e = " d 1 p 1 : M D M P r o p e r t i e s " > < d 1 p 1 : P a r e n t   z : R e f = " i 4 1 7 7 " / > < d 1 p 1 : U U I D > d a b 8 e 9 f 6 - c 6 d 6 - 4 6 6 e - 8 d 6 8 - 7 8 9 1 a c 1 e 1 4 9 9 < / d 1 p 1 : U U I D > < d 1 p 1 : _ e l e m e n t s / > < d 1 p 1 : _ c o n t e x t C o l l e c t i o n s > < d 2 : K e y V a l u e O f a n y T y p e C o m p o n e n t C o l l e c t i o n O f a n y T y p e g W H h t R N j > < d 2 : K e y   z : R e f = " i 1 8 " / > < d 2 : V a l u e   z : I d = " i 4 1 7 9 " > < d 1 p 1 : U U I D > f b e 1 f 2 5 2 - c 8 8 f - 4 e 3 6 - a 0 d b - 7 5 a c d f 2 9 b f c 1 < / d 1 p 1 : U U I D > < d 1 p 1 : _ e l e m e n t s / > < / d 2 : V a l u e > < / d 2 : K e y V a l u e O f a n y T y p e C o m p o n e n t C o l l e c t i o n O f a n y T y p e g W H h t R N j > < / d 1 p 1 : _ c o n t e x t C o l l e c t i o n s > < / d 1 p 1 : _ p r o p e r t i e s > < d 1 p 1 : C o n t a i n e r   z : R e f = " i 4 1 7 3 " / > < d 1 p 1 : V a l u e   i : t y p e = " d 1 : s t r i n g " > T 2 < / d 1 p 1 : V a l u e > < / d 2 : a n y T y p e > < d 2 : a n y T y p e   z : I d = " i 4 1 8 0 "   i : t y p e = " d 1 p 1 : M D M P r o p e r t y " > < d 1 p 1 : N a m e > D i v i d e P e r c e n t s < / d 1 p 1 : N a m e > < d 1 p 1 : P a r e n t   z : R e f = " i 4 1 7 2 " / > < d 1 p 1 : U U I D > a 5 0 2 1 0 a 3 - 4 9 7 2 - 4 3 f 0 - 8 7 d 1 - c 6 9 f 6 f 6 2 d 7 c f < / d 1 p 1 : U U I D > < d 1 p 1 : _ p r o p e r t i e s   z : I d = " i 4 1 8 1 "   i : t y p e = " d 1 p 1 : M D M P r o p e r t i e s " > < d 1 p 1 : P a r e n t   z : R e f = " i 4 1 8 0 " / > < d 1 p 1 : U U I D > 4 8 b 2 9 6 1 a - a c 1 d - 4 e 6 8 - 8 a c 9 - d a 9 4 c 5 a b 6 3 8 1 < / d 1 p 1 : U U I D > < d 1 p 1 : _ e l e m e n t s / > < d 1 p 1 : _ c o n t e x t C o l l e c t i o n s > < d 2 : K e y V a l u e O f a n y T y p e C o m p o n e n t C o l l e c t i o n O f a n y T y p e g W H h t R N j > < d 2 : K e y   z : R e f = " i 1 8 " / > < d 2 : V a l u e   z : I d = " i 4 1 8 2 " > < d 1 p 1 : U U I D > 8 c c f 8 a 2 c - d 4 1 4 - 4 e 7 9 - a b 4 b - d a 8 3 9 e b 7 8 8 2 b < / d 1 p 1 : U U I D > < d 1 p 1 : _ e l e m e n t s / > < / d 2 : V a l u e > < / d 2 : K e y V a l u e O f a n y T y p e C o m p o n e n t C o l l e c t i o n O f a n y T y p e g W H h t R N j > < / d 1 p 1 : _ c o n t e x t C o l l e c t i o n s > < / d 1 p 1 : _ p r o p e r t i e s > < d 1 p 1 : C o n t a i n e r   z : R e f = " i 4 1 7 3 " / > < d 1 p 1 : V a l u e   i : t y p e = " d 1 : b o o l e a n " > f a l s e < / d 1 p 1 : V a l u e > < / d 2 : a n y T y p e > < d 2 : a n y T y p e   z : I d = " i 4 1 8 3 "   i : t y p e = " d 1 p 1 : M D M P r o p e r t y " > < d 1 p 1 : N a m e > T a b l e B a s e < / d 1 p 1 : N a m e > < d 1 p 1 : P a r e n t   z : R e f = " i 4 1 7 2 " / > < d 1 p 1 : U U I D > 1 f 1 c 8 2 e 5 - d 5 0 5 - 4 7 0 9 - a 3 9 3 - 0 e a 6 5 3 f 1 7 b 1 e < / d 1 p 1 : U U I D > < d 1 p 1 : _ p r o p e r t i e s   z : I d = " i 4 1 8 4 "   i : t y p e = " d 1 p 1 : M D M P r o p e r t i e s " > < d 1 p 1 : P a r e n t   z : R e f = " i 4 1 8 3 " / > < d 1 p 1 : U U I D > 9 0 0 c c 9 0 5 - 5 d c c - 4 a d 1 - b f 6 0 - 6 0 5 2 2 5 f 3 8 c e 2 < / d 1 p 1 : U U I D > < d 1 p 1 : _ e l e m e n t s / > < d 1 p 1 : _ c o n t e x t C o l l e c t i o n s > < d 2 : K e y V a l u e O f a n y T y p e C o m p o n e n t C o l l e c t i o n O f a n y T y p e g W H h t R N j > < d 2 : K e y   z : R e f = " i 1 8 " / > < d 2 : V a l u e   z : I d = " i 4 1 8 5 " > < d 1 p 1 : U U I D > 1 e a 0 1 7 d d - 6 2 c 3 - 4 0 9 0 - 9 c c c - c 6 0 d 3 7 7 0 1 5 6 4 < / d 1 p 1 : U U I D > < d 1 p 1 : _ e l e m e n t s / > < / d 2 : V a l u e > < / d 2 : K e y V a l u e O f a n y T y p e C o m p o n e n t C o l l e c t i o n O f a n y T y p e g W H h t R N j > < / d 1 p 1 : _ c o n t e x t C o l l e c t i o n s > < / d 1 p 1 : _ p r o p e r t i e s > < d 1 p 1 : C o n t a i n e r   z : R e f = " i 4 1 7 3 " / > < d 1 p 1 : V a l u e   i : t y p e = " d 1 : i n t " > 0 < / d 1 p 1 : V a l u e > < / d 2 : a n y T y p e > < d 2 : a n y T y p e   z : I d = " i 4 1 8 6 "   i : t y p e = " d 1 p 1 : M D M P r o p e r t y " > < d 1 p 1 : N a m e > S o u r c e T y p e < / d 1 p 1 : N a m e > < d 1 p 1 : P a r e n t   z : R e f = " i 4 1 7 2 " / > < d 1 p 1 : U U I D > e 2 e d 7 9 e 5 - b 7 b 0 - 4 c 7 d - b 8 c 4 - c 8 c e 0 2 b 7 e 1 8 5 < / d 1 p 1 : U U I D > < d 1 p 1 : _ p r o p e r t i e s   z : I d = " i 4 1 8 7 "   i : t y p e = " d 1 p 1 : M D M P r o p e r t i e s " > < d 1 p 1 : P a r e n t   z : R e f = " i 4 1 8 6 " / > < d 1 p 1 : U U I D > b 9 8 e d 1 2 5 - 1 c e a - 4 c 8 a - b 8 d 7 - 2 a f 5 0 9 8 a 9 9 f 0 < / d 1 p 1 : U U I D > < d 1 p 1 : _ e l e m e n t s / > < d 1 p 1 : _ c o n t e x t C o l l e c t i o n s > < d 2 : K e y V a l u e O f a n y T y p e C o m p o n e n t C o l l e c t i o n O f a n y T y p e g W H h t R N j > < d 2 : K e y   z : R e f = " i 1 8 " / > < d 2 : V a l u e   z : I d = " i 4 1 8 8 " > < d 1 p 1 : U U I D > e d 2 8 8 c a 2 - 5 3 0 0 - 4 0 f f - a b 5 8 - 2 f 0 4 7 1 8 9 1 b 2 5 < / d 1 p 1 : U U I D > < d 1 p 1 : _ e l e m e n t s / > < / d 2 : V a l u e > < / d 2 : K e y V a l u e O f a n y T y p e C o m p o n e n t C o l l e c t i o n O f a n y T y p e g W H h t R N j > < / d 1 p 1 : _ c o n t e x t C o l l e c t i o n s > < / d 1 p 1 : _ p r o p e r t i e s > < d 1 p 1 : C o n t a i n e r   z : R e f = " i 4 1 7 3 " / > < d 1 p 1 : V a l u e   i : t y p e = " d 1 : s t r i n g " > O W < / d 1 p 1 : V a l u e > < / d 2 : a n y T y p e > < d 2 : a n y T y p e   z : I d = " i 4 1 8 9 "   i : t y p e = " d 1 p 1 : M D M P r o p e r t y " > < d 1 p 1 : N a m e > T a b l e I d < / d 1 p 1 : N a m e > < d 1 p 1 : P a r e n t   z : R e f = " i 4 1 7 2 " / > < d 1 p 1 : U U I D > 5 c 4 a 8 0 a 4 - 7 1 9 7 - 4 e 9 a - 9 1 5 1 - 6 5 b 5 a 3 7 3 7 b 9 4 < / d 1 p 1 : U U I D > < d 1 p 1 : _ p r o p e r t i e s   z : I d = " i 4 1 9 0 "   i : t y p e = " d 1 p 1 : M D M P r o p e r t i e s " > < d 1 p 1 : P a r e n t   z : R e f = " i 4 1 8 9 " / > < d 1 p 1 : U U I D > 1 3 a 0 5 0 8 a - 0 5 9 0 - 4 c b 2 - b b 5 0 - a 5 1 7 3 5 7 c a f 1 b < / d 1 p 1 : U U I D > < d 1 p 1 : _ e l e m e n t s > < d 2 : a n y T y p e   z : I d = " i 4 1 9 1 "   i : t y p e = " d 1 p 1 : M D M P r o p e r t y " > < d 1 p 1 : N a m e > M o d i f i e d P r o p e r t i e s < / d 1 p 1 : N a m e > < d 1 p 1 : P a r e n t   z : R e f = " i 4 1 8 9 " / > < d 1 p 1 : U U I D > 3 0 3 e b 8 3 3 - c f 2 e - 4 9 2 5 - a 4 8 d - 7 a b b c 7 4 4 4 5 e 7 < / d 1 p 1 : U U I D > < d 1 p 1 : C o n t a i n e r   z : R e f = " i 4 1 9 0 " / > < 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4 1 9 2 " > < d 1 p 1 : U U I D > 1 2 7 d c e d 3 - a 2 3 8 - 4 d 7 0 - 8 8 8 a - f c 0 f d 5 1 b 9 a 5 0 < / d 1 p 1 : U U I D > < d 1 p 1 : _ e l e m e n t s > < d 2 : a n y T y p e   z : R e f = " i 4 1 9 1 " / > < / d 1 p 1 : _ e l e m e n t s > < / d 2 : V a l u e > < / d 2 : K e y V a l u e O f a n y T y p e C o m p o n e n t C o l l e c t i o n O f a n y T y p e g W H h t R N j > < / d 1 p 1 : _ c o n t e x t C o l l e c t i o n s > < / d 1 p 1 : _ p r o p e r t i e s > < d 1 p 1 : C o n t a i n e r   z : R e f = " i 4 1 7 3 " / > < d 1 p 1 : V a l u e   i : t y p e = " d 1 : s t r i n g " > _ a 7 2 d a 3 0 d _ 6 8 2 6 _ 4 6 0 7 _ b 5 7 7 _ 7 2 0 6 0 1 c a 2 b 3 7 < / d 1 p 1 : V a l u e > < / d 2 : a n y T y p e > < / d 1 p 1 : _ e l e m e n t s > < d 1 p 1 : _ c o n t e x t C o l l e c t i o n s > < d 2 : K e y V a l u e O f a n y T y p e C o m p o n e n t C o l l e c t i o n O f a n y T y p e g W H h t R N j > < d 2 : K e y   z : R e f = " i 1 8 " / > < d 2 : V a l u e   z : I d = " i 4 1 9 3 " > < d 1 p 1 : U U I D > 7 a 1 8 f 0 5 5 - a b 8 2 - 4 b 7 3 - a 1 e 0 - 4 5 6 a e 6 f 7 f c 6 8 < / d 1 p 1 : U U I D > < d 1 p 1 : _ e l e m e n t s > < d 2 : a n y T y p e   z : R e f = " i 4 1 7 4 " / > < d 2 : a n y T y p e   z : R e f = " i 4 1 7 7 " / > < d 2 : a n y T y p e   z : R e f = " i 4 1 8 0 " / > < d 2 : a n y T y p e   z : R e f = " i 4 1 8 3 " / > < d 2 : a n y T y p e   z : R e f = " i 4 1 8 6 " / > < d 2 : a n y T y p e   z : R e f = " i 4 1 8 9 " / > < / d 1 p 1 : _ e l e m e n t s > < / d 2 : V a l u e > < / d 2 : K e y V a l u e O f a n y T y p e C o m p o n e n t C o l l e c t i o n O f a n y T y p e g W H h t R N j > < / d 1 p 1 : _ c o n t e x t C o l l e c t i o n s > < / d 1 p 1 : _ p r o p e r t i e s > < d 1 p 1 : C o n t a i n e r   z : R e f = " i 3 1 8 2 " / > < d 1 p 1 : _ l a b e l s > < d 2 : K e y V a l u e O f s t r i n g a n y T y p e > < d 2 : K e y > L a b e l < / d 2 : K e y > < d 2 : V a l u e   z : I d = " i 4 1 9 4 "   i : t y p e = " d 1 p 1 : L a b e l " > < d 1 p 1 : P a r e n t   z : R e f = " i 4 1 7 2 " / > < d 1 p 1 : U U I D > 3 7 6 2 2 5 9 d - f b c 5 - 4 b e 8 - a 4 7 3 - 8 d 7 4 b 6 8 0 3 a e f < / 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2 5 5 0 " / > < / d 2 : a n y T y p e > < d 2 : a n y T y p e   z : I d = " i 4 1 9 5 "   i : t y p e = " d 1 p 1 : T a b l e D e f i n i t i o n " > < d 1 p 1 : P a r e n t   z : R e f = " i 1 4 " / > < d 1 p 1 : U U I D > b 9 7 b b 6 3 2 - 0 c 9 1 - 4 0 8 5 - b d 0 2 - 9 e 1 d 1 8 4 5 0 a 9 4 < / d 1 p 1 : U U I D > < d 1 p 1 : _ p r o p e r t i e s   z : I d = " i 4 1 9 6 "   i : t y p e = " d 1 p 1 : M D M P r o p e r t i e s " > < d 1 p 1 : P a r e n t   z : R e f = " i 4 1 9 5 " / > < d 1 p 1 : U U I D > c 3 2 b d b 3 9 - d 4 1 c - 4 5 c 2 - b 0 6 a - 3 c 3 0 1 e e 7 7 4 d a < / d 1 p 1 : U U I D > < d 1 p 1 : _ e l e m e n t s > < d 2 : a n y T y p e   z : I d = " i 4 1 9 7 "   i : t y p e = " d 1 p 1 : M D M P r o p e r t y " > < d 1 p 1 : N a m e > F i l e N a m e < / d 1 p 1 : N a m e > < d 1 p 1 : P a r e n t   z : R e f = " i 4 1 9 5 " / > < d 1 p 1 : U U I D > 3 3 f 4 0 6 0 a - c b 7 3 - 4 b 7 0 - 8 8 a d - 9 7 6 2 b 1 b b b 6 5 9 < / d 1 p 1 : U U I D > < d 1 p 1 : _ p r o p e r t i e s   z : I d = " i 4 1 9 8 "   i : t y p e = " d 1 p 1 : M D M P r o p e r t i e s " > < d 1 p 1 : P a r e n t   z : R e f = " i 4 1 9 7 " / > < d 1 p 1 : U U I D > b 4 8 9 f 2 d 4 - a b 7 e - 4 1 7 1 - 9 9 f 4 - 6 4 3 0 5 a 6 b 7 b b a < / d 1 p 1 : U U I D > < d 1 p 1 : _ e l e m e n t s / > < d 1 p 1 : _ c o n t e x t C o l l e c t i o n s > < d 2 : K e y V a l u e O f a n y T y p e C o m p o n e n t C o l l e c t i o n O f a n y T y p e g W H h t R N j > < d 2 : K e y   z : R e f = " i 1 8 " / > < d 2 : V a l u e   z : I d = " i 4 1 9 9 " > < d 1 p 1 : U U I D > 7 2 2 6 0 b 9 7 - 8 1 8 4 - 4 1 3 2 - 9 6 4 c - 2 4 d a c 0 2 d f 6 2 f < / d 1 p 1 : U U I D > < d 1 p 1 : _ e l e m e n t s / > < / d 2 : V a l u e > < / d 2 : K e y V a l u e O f a n y T y p e C o m p o n e n t C o l l e c t i o n O f a n y T y p e g W H h t R N j > < / d 1 p 1 : _ c o n t e x t C o l l e c t i o n s > < / d 1 p 1 : _ p r o p e r t i e s > < d 1 p 1 : C o n t a i n e r   z : R e f = " i 4 1 9 6 " / > < d 1 p 1 : V a l u e   i : t y p e = " d 1 : s t r i n g " > \ \ O p i n i o n w a y \ p r o j e t s \ B \ B o u y g u e s   I m m o b i l i e r \ B J 1 5 9 2 0   -   P r � - t e s t   A f f i c h a g e \ 5 -   T r a i t e m e n t \ B J 1 5 9 2 0   -   P r �   t e s t   A f f i c h a g e   -   T C ( 2 ) . x l s x < / d 1 p 1 : V a l u e > < / d 2 : a n y T y p e > < d 2 : a n y T y p e   z : I d = " i 4 2 0 0 "   i : t y p e = " d 1 p 1 : M D M P r o p e r t y " > < d 1 p 1 : N a m e > W o r k s h e e t < / d 1 p 1 : N a m e > < d 1 p 1 : P a r e n t   z : R e f = " i 4 1 9 5 " / > < d 1 p 1 : U U I D > 6 1 2 9 6 0 d 1 - 2 7 1 4 - 4 d 0 c - 8 2 d 4 - 1 d 2 8 2 b d 8 e a 3 0 < / d 1 p 1 : U U I D > < d 1 p 1 : _ p r o p e r t i e s   z : I d = " i 4 2 0 1 "   i : t y p e = " d 1 p 1 : M D M P r o p e r t i e s " > < d 1 p 1 : P a r e n t   z : R e f = " i 4 2 0 0 " / > < d 1 p 1 : U U I D > e 4 4 1 c 0 e 5 - 5 1 6 7 - 4 e 3 a - b c 9 3 - 3 8 8 7 e 1 9 0 0 a d 4 < / d 1 p 1 : U U I D > < d 1 p 1 : _ e l e m e n t s / > < d 1 p 1 : _ c o n t e x t C o l l e c t i o n s > < d 2 : K e y V a l u e O f a n y T y p e C o m p o n e n t C o l l e c t i o n O f a n y T y p e g W H h t R N j > < d 2 : K e y   z : R e f = " i 1 8 " / > < d 2 : V a l u e   z : I d = " i 4 2 0 2 " > < d 1 p 1 : U U I D > 7 d e c a 9 c 9 - d 6 6 8 - 4 a d b - 9 f e 9 - 1 4 0 3 7 1 6 e 2 3 3 0 < / d 1 p 1 : U U I D > < d 1 p 1 : _ e l e m e n t s / > < / d 2 : V a l u e > < / d 2 : K e y V a l u e O f a n y T y p e C o m p o n e n t C o l l e c t i o n O f a n y T y p e g W H h t R N j > < / d 1 p 1 : _ c o n t e x t C o l l e c t i o n s > < / d 1 p 1 : _ p r o p e r t i e s > < d 1 p 1 : C o n t a i n e r   z : R e f = " i 4 1 9 6 " / > < d 1 p 1 : V a l u e   i : t y p e = " d 1 : s t r i n g " > T 2 < / d 1 p 1 : V a l u e > < / d 2 : a n y T y p e > < d 2 : a n y T y p e   z : I d = " i 4 2 0 3 "   i : t y p e = " d 1 p 1 : M D M P r o p e r t y " > < d 1 p 1 : N a m e > D i v i d e P e r c e n t s < / d 1 p 1 : N a m e > < d 1 p 1 : P a r e n t   z : R e f = " i 4 1 9 5 " / > < d 1 p 1 : U U I D > 8 8 3 b e a 9 f - d 3 8 7 - 4 2 5 f - a 6 e 4 - a 8 9 e d f e 6 5 d e 6 < / d 1 p 1 : U U I D > < d 1 p 1 : _ p r o p e r t i e s   z : I d = " i 4 2 0 4 "   i : t y p e = " d 1 p 1 : M D M P r o p e r t i e s " > < d 1 p 1 : P a r e n t   z : R e f = " i 4 2 0 3 " / > < d 1 p 1 : U U I D > 3 7 6 4 c 9 d 8 - 6 7 8 a - 4 9 2 0 - a d 4 b - d c 4 e 4 6 2 4 2 7 9 0 < / d 1 p 1 : U U I D > < d 1 p 1 : _ e l e m e n t s / > < d 1 p 1 : _ c o n t e x t C o l l e c t i o n s > < d 2 : K e y V a l u e O f a n y T y p e C o m p o n e n t C o l l e c t i o n O f a n y T y p e g W H h t R N j > < d 2 : K e y   z : R e f = " i 1 8 " / > < d 2 : V a l u e   z : I d = " i 4 2 0 5 " > < d 1 p 1 : U U I D > c a 5 7 5 c 2 7 - 6 2 d e - 4 f 8 a - b f f 6 - e 4 3 1 a a f 7 a 5 0 c < / d 1 p 1 : U U I D > < d 1 p 1 : _ e l e m e n t s / > < / d 2 : V a l u e > < / d 2 : K e y V a l u e O f a n y T y p e C o m p o n e n t C o l l e c t i o n O f a n y T y p e g W H h t R N j > < / d 1 p 1 : _ c o n t e x t C o l l e c t i o n s > < / d 1 p 1 : _ p r o p e r t i e s > < d 1 p 1 : C o n t a i n e r   z : R e f = " i 4 1 9 6 " / > < d 1 p 1 : V a l u e   i : t y p e = " d 1 : b o o l e a n " > f a l s e < / d 1 p 1 : V a l u e > < / d 2 : a n y T y p e > < d 2 : a n y T y p e   z : I d = " i 4 2 0 6 "   i : t y p e = " d 1 p 1 : M D M P r o p e r t y " > < d 1 p 1 : N a m e > T a b l e B a s e < / d 1 p 1 : N a m e > < d 1 p 1 : P a r e n t   z : R e f = " i 4 1 9 5 " / > < d 1 p 1 : U U I D > 5 4 4 e 6 c 6 f - 9 7 2 c - 4 9 3 1 - 8 4 a f - 0 6 c d 8 b c a a d 8 3 < / d 1 p 1 : U U I D > < d 1 p 1 : _ p r o p e r t i e s   z : I d = " i 4 2 0 7 "   i : t y p e = " d 1 p 1 : M D M P r o p e r t i e s " > < d 1 p 1 : P a r e n t   z : R e f = " i 4 2 0 6 " / > < d 1 p 1 : U U I D > 6 6 1 3 b 9 e 4 - 0 e c 3 - 4 9 e c - b b 4 0 - 4 4 b a a c 9 f 1 1 f e < / d 1 p 1 : U U I D > < d 1 p 1 : _ e l e m e n t s / > < d 1 p 1 : _ c o n t e x t C o l l e c t i o n s > < d 2 : K e y V a l u e O f a n y T y p e C o m p o n e n t C o l l e c t i o n O f a n y T y p e g W H h t R N j > < d 2 : K e y   z : R e f = " i 1 8 " / > < d 2 : V a l u e   z : I d = " i 4 2 0 8 " > < d 1 p 1 : U U I D > c e a f f e 1 e - 7 e a 5 - 4 0 9 8 - 9 0 7 c - 1 9 f f 1 e d a 4 b 3 c < / d 1 p 1 : U U I D > < d 1 p 1 : _ e l e m e n t s / > < / d 2 : V a l u e > < / d 2 : K e y V a l u e O f a n y T y p e C o m p o n e n t C o l l e c t i o n O f a n y T y p e g W H h t R N j > < / d 1 p 1 : _ c o n t e x t C o l l e c t i o n s > < / d 1 p 1 : _ p r o p e r t i e s > < d 1 p 1 : C o n t a i n e r   z : R e f = " i 4 1 9 6 " / > < d 1 p 1 : V a l u e   i : t y p e = " d 1 : i n t " > 0 < / d 1 p 1 : V a l u e > < / d 2 : a n y T y p e > < d 2 : a n y T y p e   z : I d = " i 4 2 0 9 "   i : t y p e = " d 1 p 1 : M D M P r o p e r t y " > < d 1 p 1 : N a m e > S o u r c e T y p e < / d 1 p 1 : N a m e > < d 1 p 1 : P a r e n t   z : R e f = " i 4 1 9 5 " / > < d 1 p 1 : U U I D > a c f 6 3 f 9 5 - 1 3 b 9 - 4 1 8 7 - 8 9 b b - c b c 1 e d e c 7 3 6 0 < / d 1 p 1 : U U I D > < d 1 p 1 : _ p r o p e r t i e s   z : I d = " i 4 2 1 0 "   i : t y p e = " d 1 p 1 : M D M P r o p e r t i e s " > < d 1 p 1 : P a r e n t   z : R e f = " i 4 2 0 9 " / > < d 1 p 1 : U U I D > a 0 2 f 9 7 0 7 - c 9 7 a - 4 8 d 9 - a 2 6 3 - 6 1 4 1 9 2 4 6 b 2 f 8 < / d 1 p 1 : U U I D > < d 1 p 1 : _ e l e m e n t s / > < d 1 p 1 : _ c o n t e x t C o l l e c t i o n s > < d 2 : K e y V a l u e O f a n y T y p e C o m p o n e n t C o l l e c t i o n O f a n y T y p e g W H h t R N j > < d 2 : K e y   z : R e f = " i 1 8 " / > < d 2 : V a l u e   z : I d = " i 4 2 1 1 " > < d 1 p 1 : U U I D > b a 6 b d 5 7 d - 7 1 8 f - 4 0 7 9 - a f 2 6 - 6 6 3 6 2 1 7 a e e 2 0 < / d 1 p 1 : U U I D > < d 1 p 1 : _ e l e m e n t s / > < / d 2 : V a l u e > < / d 2 : K e y V a l u e O f a n y T y p e C o m p o n e n t C o l l e c t i o n O f a n y T y p e g W H h t R N j > < / d 1 p 1 : _ c o n t e x t C o l l e c t i o n s > < / d 1 p 1 : _ p r o p e r t i e s > < d 1 p 1 : C o n t a i n e r   z : R e f = " i 4 1 9 6 " / > < d 1 p 1 : V a l u e   i : t y p e = " d 1 : s t r i n g " > O W < / d 1 p 1 : V a l u e > < / d 2 : a n y T y p e > < d 2 : a n y T y p e   z : I d = " i 4 2 1 2 "   i : t y p e = " d 1 p 1 : M D M P r o p e r t y " > < d 1 p 1 : N a m e > T a b l e I d < / d 1 p 1 : N a m e > < d 1 p 1 : P a r e n t   z : R e f = " i 4 1 9 5 " / > < d 1 p 1 : U U I D > 6 b d 4 d e 2 5 - 8 e 7 d - 4 9 0 4 - 8 7 3 0 - b c 3 6 2 9 7 f a 4 b 9 < / d 1 p 1 : U U I D > < d 1 p 1 : _ p r o p e r t i e s   z : I d = " i 4 2 1 3 "   i : t y p e = " d 1 p 1 : M D M P r o p e r t i e s " > < d 1 p 1 : P a r e n t   z : R e f = " i 4 2 1 2 " / > < d 1 p 1 : U U I D > 6 d 9 a e a 2 3 - 4 4 e a - 4 9 4 1 - 9 a 6 9 - 8 0 d f 2 2 e c e c 5 c < / d 1 p 1 : U U I D > < d 1 p 1 : _ e l e m e n t s > < d 2 : a n y T y p e   z : I d = " i 4 2 1 4 "   i : t y p e = " d 1 p 1 : M D M P r o p e r t y " > < d 1 p 1 : N a m e > M o d i f i e d P r o p e r t i e s < / d 1 p 1 : N a m e > < d 1 p 1 : P a r e n t   z : R e f = " i 4 2 1 2 " / > < d 1 p 1 : U U I D > c 1 f 6 3 3 7 e - 9 a 5 a - 4 6 e d - 9 b 8 2 - d b 8 f 8 8 3 3 f 5 5 8 < / d 1 p 1 : U U I D > < d 1 p 1 : C o n t a i n e r   z : R e f = " i 4 2 1 3 " / > < 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4 2 1 5 " > < d 1 p 1 : U U I D > d 2 8 d a 2 3 4 - b 8 9 6 - 4 f b 0 - b c 9 f - 6 9 7 7 a 0 c 3 5 8 4 9 < / d 1 p 1 : U U I D > < d 1 p 1 : _ e l e m e n t s > < d 2 : a n y T y p e   z : R e f = " i 4 2 1 4 " / > < / d 1 p 1 : _ e l e m e n t s > < / d 2 : V a l u e > < / d 2 : K e y V a l u e O f a n y T y p e C o m p o n e n t C o l l e c t i o n O f a n y T y p e g W H h t R N j > < / d 1 p 1 : _ c o n t e x t C o l l e c t i o n s > < / d 1 p 1 : _ p r o p e r t i e s > < d 1 p 1 : C o n t a i n e r   z : R e f = " i 4 1 9 6 " / > < d 1 p 1 : V a l u e   i : t y p e = " d 1 : s t r i n g " > _ 5 5 3 a c c d 5 _ 1 0 5 9 _ 4 c 0 6 _ 8 7 7 1 _ e 8 7 6 e 8 7 e 2 a 2 0 < / d 1 p 1 : V a l u e > < / d 2 : a n y T y p e > < / d 1 p 1 : _ e l e m e n t s > < d 1 p 1 : _ c o n t e x t C o l l e c t i o n s > < d 2 : K e y V a l u e O f a n y T y p e C o m p o n e n t C o l l e c t i o n O f a n y T y p e g W H h t R N j > < d 2 : K e y   z : R e f = " i 1 8 " / > < d 2 : V a l u e   z : I d = " i 4 2 1 6 " > < d 1 p 1 : U U I D > 2 3 4 d 4 8 a e - f c f 7 - 4 d c 5 - 9 4 1 d - f f 6 0 8 b d 9 c 6 b 5 < / d 1 p 1 : U U I D > < d 1 p 1 : _ e l e m e n t s > < d 2 : a n y T y p e   z : R e f = " i 4 1 9 7 " / > < d 2 : a n y T y p e   z : R e f = " i 4 2 0 0 " / > < d 2 : a n y T y p e   z : R e f = " i 4 2 0 3 " / > < d 2 : a n y T y p e   z : R e f = " i 4 2 0 6 " / > < d 2 : a n y T y p e   z : R e f = " i 4 2 0 9 " / > < d 2 : a n y T y p e   z : R e f = " i 4 2 1 2 " / > < / d 1 p 1 : _ e l e m e n t s > < / d 2 : V a l u e > < / d 2 : K e y V a l u e O f a n y T y p e C o m p o n e n t C o l l e c t i o n O f a n y T y p e g W H h t R N j > < / d 1 p 1 : _ c o n t e x t C o l l e c t i o n s > < / d 1 p 1 : _ p r o p e r t i e s > < d 1 p 1 : C o n t a i n e r   z : R e f = " i 3 1 8 2 " / > < d 1 p 1 : _ l a b e l s > < d 2 : K e y V a l u e O f s t r i n g a n y T y p e > < d 2 : K e y > L a b e l < / d 2 : K e y > < d 2 : V a l u e   z : I d = " i 4 2 1 7 "   i : t y p e = " d 1 p 1 : L a b e l " > < d 1 p 1 : P a r e n t   z : R e f = " i 4 1 9 5 " / > < d 1 p 1 : U U I D > 4 f 1 7 0 b 2 1 - 7 6 3 1 - 4 e f 8 - 8 c 2 6 - 7 f 0 f c b f 0 d 7 e e < / 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2 5 9 8 " / > < / d 2 : a n y T y p e > < d 2 : a n y T y p e   z : I d = " i 4 2 1 8 "   i : t y p e = " d 1 p 1 : T a b l e D e f i n i t i o n " > < d 1 p 1 : P a r e n t   z : R e f = " i 1 4 " / > < d 1 p 1 : U U I D > 3 0 3 b 4 2 9 8 - 7 1 4 e - 4 8 9 3 - 9 9 9 3 - b 6 5 4 f 7 6 0 3 1 2 b < / d 1 p 1 : U U I D > < d 1 p 1 : _ p r o p e r t i e s   z : I d = " i 4 2 1 9 "   i : t y p e = " d 1 p 1 : M D M P r o p e r t i e s " > < d 1 p 1 : P a r e n t   z : R e f = " i 4 2 1 8 " / > < d 1 p 1 : U U I D > 8 e 9 5 c 9 d 8 - f e 9 2 - 4 1 6 b - 8 2 4 5 - 6 5 d f 7 2 3 6 f e f 8 < / d 1 p 1 : U U I D > < d 1 p 1 : _ e l e m e n t s > < d 2 : a n y T y p e   z : I d = " i 4 2 2 0 "   i : t y p e = " d 1 p 1 : M D M P r o p e r t y " > < d 1 p 1 : N a m e > F i l e N a m e < / d 1 p 1 : N a m e > < d 1 p 1 : P a r e n t   z : R e f = " i 4 2 1 8 " / > < d 1 p 1 : U U I D > 1 4 2 6 a 6 a d - 7 2 a d - 4 a 9 c - b c 7 d - 7 4 8 6 e 5 f 1 b d 2 c < / d 1 p 1 : U U I D > < d 1 p 1 : _ p r o p e r t i e s   z : I d = " i 4 2 2 1 "   i : t y p e = " d 1 p 1 : M D M P r o p e r t i e s " > < d 1 p 1 : P a r e n t   z : R e f = " i 4 2 2 0 " / > < d 1 p 1 : U U I D > 7 e 1 3 a c 6 e - 1 c 6 c - 4 3 1 b - b 4 3 1 - 0 a 4 1 a 0 3 4 1 f c 1 < / d 1 p 1 : U U I D > < d 1 p 1 : _ e l e m e n t s / > < d 1 p 1 : _ c o n t e x t C o l l e c t i o n s > < d 2 : K e y V a l u e O f a n y T y p e C o m p o n e n t C o l l e c t i o n O f a n y T y p e g W H h t R N j > < d 2 : K e y   z : R e f = " i 1 8 " / > < d 2 : V a l u e   z : I d = " i 4 2 2 2 " > < d 1 p 1 : U U I D > f f 5 b c 4 7 7 - 2 1 7 b - 4 a f 2 - 8 0 3 1 - a a d a 3 3 3 6 2 9 4 4 < / d 1 p 1 : U U I D > < d 1 p 1 : _ e l e m e n t s / > < / d 2 : V a l u e > < / d 2 : K e y V a l u e O f a n y T y p e C o m p o n e n t C o l l e c t i o n O f a n y T y p e g W H h t R N j > < / d 1 p 1 : _ c o n t e x t C o l l e c t i o n s > < / d 1 p 1 : _ p r o p e r t i e s > < d 1 p 1 : C o n t a i n e r   z : R e f = " i 4 2 1 9 " / > < d 1 p 1 : V a l u e   i : t y p e = " d 1 : s t r i n g " > \ \ O p i n i o n w a y \ p r o j e t s \ B \ B o u y g u e s   I m m o b i l i e r \ B J 1 5 9 2 0   -   P r � - t e s t   A f f i c h a g e \ 5 -   T r a i t e m e n t \ B J 1 5 9 2 0   -   P r �   t e s t   A f f i c h a g e   -   T C ( 2 ) . x l s x < / d 1 p 1 : V a l u e > < / d 2 : a n y T y p e > < d 2 : a n y T y p e   z : I d = " i 4 2 2 3 "   i : t y p e = " d 1 p 1 : M D M P r o p e r t y " > < d 1 p 1 : N a m e > W o r k s h e e t < / d 1 p 1 : N a m e > < d 1 p 1 : P a r e n t   z : R e f = " i 4 2 1 8 " / > < d 1 p 1 : U U I D > b 5 5 6 5 b 8 b - 0 8 2 f - 4 a a c - 9 3 7 3 - 0 5 7 e 1 2 6 3 5 9 0 4 < / d 1 p 1 : U U I D > < d 1 p 1 : _ p r o p e r t i e s   z : I d = " i 4 2 2 4 "   i : t y p e = " d 1 p 1 : M D M P r o p e r t i e s " > < d 1 p 1 : P a r e n t   z : R e f = " i 4 2 2 3 " / > < d 1 p 1 : U U I D > e 5 e a 1 0 7 e - f 6 6 8 - 4 3 b 0 - a c 5 e - f 7 8 4 e 9 9 c 1 3 4 e < / d 1 p 1 : U U I D > < d 1 p 1 : _ e l e m e n t s / > < d 1 p 1 : _ c o n t e x t C o l l e c t i o n s > < d 2 : K e y V a l u e O f a n y T y p e C o m p o n e n t C o l l e c t i o n O f a n y T y p e g W H h t R N j > < d 2 : K e y   z : R e f = " i 1 8 " / > < d 2 : V a l u e   z : I d = " i 4 2 2 5 " > < d 1 p 1 : U U I D > d 7 3 9 7 c d c - 3 e e b - 4 7 6 3 - a 2 f 2 - 7 4 8 8 6 a a 0 c 0 d 7 < / d 1 p 1 : U U I D > < d 1 p 1 : _ e l e m e n t s / > < / d 2 : V a l u e > < / d 2 : K e y V a l u e O f a n y T y p e C o m p o n e n t C o l l e c t i o n O f a n y T y p e g W H h t R N j > < / d 1 p 1 : _ c o n t e x t C o l l e c t i o n s > < / d 1 p 1 : _ p r o p e r t i e s > < d 1 p 1 : C o n t a i n e r   z : R e f = " i 4 2 1 9 " / > < d 1 p 1 : V a l u e   i : t y p e = " d 1 : s t r i n g " > T 2 < / d 1 p 1 : V a l u e > < / d 2 : a n y T y p e > < d 2 : a n y T y p e   z : I d = " i 4 2 2 6 "   i : t y p e = " d 1 p 1 : M D M P r o p e r t y " > < d 1 p 1 : N a m e > D i v i d e P e r c e n t s < / d 1 p 1 : N a m e > < d 1 p 1 : P a r e n t   z : R e f = " i 4 2 1 8 " / > < d 1 p 1 : U U I D > a c c d 9 8 9 c - 0 d f c - 4 c e 8 - b b 4 1 - f 7 a 9 3 7 8 e f e 8 e < / d 1 p 1 : U U I D > < d 1 p 1 : _ p r o p e r t i e s   z : I d = " i 4 2 2 7 "   i : t y p e = " d 1 p 1 : M D M P r o p e r t i e s " > < d 1 p 1 : P a r e n t   z : R e f = " i 4 2 2 6 " / > < d 1 p 1 : U U I D > 2 9 3 1 0 c 5 c - 6 d 5 4 - 4 3 d e - b e 8 2 - 9 c b 0 0 2 f 7 1 c 1 1 < / d 1 p 1 : U U I D > < d 1 p 1 : _ e l e m e n t s / > < d 1 p 1 : _ c o n t e x t C o l l e c t i o n s > < d 2 : K e y V a l u e O f a n y T y p e C o m p o n e n t C o l l e c t i o n O f a n y T y p e g W H h t R N j > < d 2 : K e y   z : R e f = " i 1 8 " / > < d 2 : V a l u e   z : I d = " i 4 2 2 8 " > < d 1 p 1 : U U I D > 2 8 9 a c 5 6 1 - 8 6 2 4 - 4 8 8 7 - a 2 a 6 - 8 e b 2 0 7 b 0 e 1 b 9 < / d 1 p 1 : U U I D > < d 1 p 1 : _ e l e m e n t s / > < / d 2 : V a l u e > < / d 2 : K e y V a l u e O f a n y T y p e C o m p o n e n t C o l l e c t i o n O f a n y T y p e g W H h t R N j > < / d 1 p 1 : _ c o n t e x t C o l l e c t i o n s > < / d 1 p 1 : _ p r o p e r t i e s > < d 1 p 1 : C o n t a i n e r   z : R e f = " i 4 2 1 9 " / > < d 1 p 1 : V a l u e   i : t y p e = " d 1 : b o o l e a n " > f a l s e < / d 1 p 1 : V a l u e > < / d 2 : a n y T y p e > < d 2 : a n y T y p e   z : I d = " i 4 2 2 9 "   i : t y p e = " d 1 p 1 : M D M P r o p e r t y " > < d 1 p 1 : N a m e > T a b l e B a s e < / d 1 p 1 : N a m e > < d 1 p 1 : P a r e n t   z : R e f = " i 4 2 1 8 " / > < d 1 p 1 : U U I D > 6 8 5 f 6 6 c 2 - 5 c 9 2 - 4 e e 4 - b c 4 2 - 0 1 e 6 2 3 e a d 8 b a < / d 1 p 1 : U U I D > < d 1 p 1 : _ p r o p e r t i e s   z : I d = " i 4 2 3 0 "   i : t y p e = " d 1 p 1 : M D M P r o p e r t i e s " > < d 1 p 1 : P a r e n t   z : R e f = " i 4 2 2 9 " / > < d 1 p 1 : U U I D > d d 8 7 3 8 6 d - 0 3 5 f - 4 d 7 1 - 8 2 6 7 - 9 a a 5 3 7 e e 2 a e 0 < / d 1 p 1 : U U I D > < d 1 p 1 : _ e l e m e n t s / > < d 1 p 1 : _ c o n t e x t C o l l e c t i o n s > < d 2 : K e y V a l u e O f a n y T y p e C o m p o n e n t C o l l e c t i o n O f a n y T y p e g W H h t R N j > < d 2 : K e y   z : R e f = " i 1 8 " / > < d 2 : V a l u e   z : I d = " i 4 2 3 1 " > < d 1 p 1 : U U I D > f 6 0 7 1 e 5 1 - a b 0 2 - 4 1 c d - b 6 c e - 6 8 7 1 e e 2 8 d e 8 f < / d 1 p 1 : U U I D > < d 1 p 1 : _ e l e m e n t s / > < / d 2 : V a l u e > < / d 2 : K e y V a l u e O f a n y T y p e C o m p o n e n t C o l l e c t i o n O f a n y T y p e g W H h t R N j > < / d 1 p 1 : _ c o n t e x t C o l l e c t i o n s > < / d 1 p 1 : _ p r o p e r t i e s > < d 1 p 1 : C o n t a i n e r   z : R e f = " i 4 2 1 9 " / > < d 1 p 1 : V a l u e   i : t y p e = " d 1 : i n t " > 0 < / d 1 p 1 : V a l u e > < / d 2 : a n y T y p e > < d 2 : a n y T y p e   z : I d = " i 4 2 3 2 "   i : t y p e = " d 1 p 1 : M D M P r o p e r t y " > < d 1 p 1 : N a m e > S o u r c e T y p e < / d 1 p 1 : N a m e > < d 1 p 1 : P a r e n t   z : R e f = " i 4 2 1 8 " / > < d 1 p 1 : U U I D > 9 d b f 0 4 9 6 - 8 0 d 7 - 4 6 d 6 - 9 5 4 a - e 4 6 7 d 6 1 9 2 5 2 7 < / d 1 p 1 : U U I D > < d 1 p 1 : _ p r o p e r t i e s   z : I d = " i 4 2 3 3 "   i : t y p e = " d 1 p 1 : M D M P r o p e r t i e s " > < d 1 p 1 : P a r e n t   z : R e f = " i 4 2 3 2 " / > < d 1 p 1 : U U I D > 0 9 9 2 5 6 e e - 9 e a 9 - 4 a 1 1 - 9 3 0 e - 3 5 3 a 2 7 3 b 9 8 c 8 < / d 1 p 1 : U U I D > < d 1 p 1 : _ e l e m e n t s / > < d 1 p 1 : _ c o n t e x t C o l l e c t i o n s > < d 2 : K e y V a l u e O f a n y T y p e C o m p o n e n t C o l l e c t i o n O f a n y T y p e g W H h t R N j > < d 2 : K e y   z : R e f = " i 1 8 " / > < d 2 : V a l u e   z : I d = " i 4 2 3 4 " > < d 1 p 1 : U U I D > f 8 c 6 9 7 d a - 1 6 6 b - 4 e 5 3 - 9 b b 4 - 4 c 2 c 0 8 d 4 9 b 5 6 < / d 1 p 1 : U U I D > < d 1 p 1 : _ e l e m e n t s / > < / d 2 : V a l u e > < / d 2 : K e y V a l u e O f a n y T y p e C o m p o n e n t C o l l e c t i o n O f a n y T y p e g W H h t R N j > < / d 1 p 1 : _ c o n t e x t C o l l e c t i o n s > < / d 1 p 1 : _ p r o p e r t i e s > < d 1 p 1 : C o n t a i n e r   z : R e f = " i 4 2 1 9 " / > < d 1 p 1 : V a l u e   i : t y p e = " d 1 : s t r i n g " > O W < / d 1 p 1 : V a l u e > < / d 2 : a n y T y p e > < d 2 : a n y T y p e   z : I d = " i 4 2 3 5 "   i : t y p e = " d 1 p 1 : M D M P r o p e r t y " > < d 1 p 1 : N a m e > T a b l e I d < / d 1 p 1 : N a m e > < d 1 p 1 : P a r e n t   z : R e f = " i 4 2 1 8 " / > < d 1 p 1 : U U I D > 0 8 1 7 a a e 9 - a a e e - 4 2 2 5 - 8 b 4 a - 0 6 6 e 5 9 6 5 a 9 b 3 < / d 1 p 1 : U U I D > < d 1 p 1 : _ p r o p e r t i e s   z : I d = " i 4 2 3 6 "   i : t y p e = " d 1 p 1 : M D M P r o p e r t i e s " > < d 1 p 1 : P a r e n t   z : R e f = " i 4 2 3 5 " / > < d 1 p 1 : U U I D > 0 8 3 c 9 b 2 4 - 8 4 a 9 - 4 b 3 c - 8 6 4 a - 1 f 8 3 4 a e 6 4 1 0 6 < / d 1 p 1 : U U I D > < d 1 p 1 : _ e l e m e n t s > < d 2 : a n y T y p e   z : I d = " i 4 2 3 7 "   i : t y p e = " d 1 p 1 : M D M P r o p e r t y " > < d 1 p 1 : N a m e > M o d i f i e d P r o p e r t i e s < / d 1 p 1 : N a m e > < d 1 p 1 : P a r e n t   z : R e f = " i 4 2 3 5 " / > < d 1 p 1 : U U I D > a 2 2 4 e 0 4 a - f 5 f d - 4 7 6 e - 9 4 2 6 - 2 a 3 a 9 a f e d a a d < / d 1 p 1 : U U I D > < d 1 p 1 : C o n t a i n e r   z : R e f = " i 4 2 3 6 " / > < 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4 2 3 8 " > < d 1 p 1 : U U I D > b 3 8 2 7 8 a 9 - 1 8 2 6 - 4 b 9 6 - 8 6 f 5 - 4 0 a 1 a 0 9 b 1 2 a 9 < / d 1 p 1 : U U I D > < d 1 p 1 : _ e l e m e n t s > < d 2 : a n y T y p e   z : R e f = " i 4 2 3 7 " / > < / d 1 p 1 : _ e l e m e n t s > < / d 2 : V a l u e > < / d 2 : K e y V a l u e O f a n y T y p e C o m p o n e n t C o l l e c t i o n O f a n y T y p e g W H h t R N j > < / d 1 p 1 : _ c o n t e x t C o l l e c t i o n s > < / d 1 p 1 : _ p r o p e r t i e s > < d 1 p 1 : C o n t a i n e r   z : R e f = " i 4 2 1 9 " / > < d 1 p 1 : V a l u e   i : t y p e = " d 1 : s t r i n g " > _ 1 4 1 3 c 5 9 2 _ 9 8 f 0 _ 4 6 3 a _ b 5 a b _ e d f b 2 4 1 d d e 9 d < / d 1 p 1 : V a l u e > < / d 2 : a n y T y p e > < / d 1 p 1 : _ e l e m e n t s > < d 1 p 1 : _ c o n t e x t C o l l e c t i o n s > < d 2 : K e y V a l u e O f a n y T y p e C o m p o n e n t C o l l e c t i o n O f a n y T y p e g W H h t R N j > < d 2 : K e y   z : R e f = " i 1 8 " / > < d 2 : V a l u e   z : I d = " i 4 2 3 9 " > < d 1 p 1 : U U I D > 6 c 5 f 3 a 0 4 - f e 3 1 - 4 1 1 1 - b 5 5 0 - b a e f e 1 3 a d 3 2 1 < / d 1 p 1 : U U I D > < d 1 p 1 : _ e l e m e n t s > < d 2 : a n y T y p e   z : R e f = " i 4 2 2 0 " / > < d 2 : a n y T y p e   z : R e f = " i 4 2 2 3 " / > < d 2 : a n y T y p e   z : R e f = " i 4 2 2 6 " / > < d 2 : a n y T y p e   z : R e f = " i 4 2 2 9 " / > < d 2 : a n y T y p e   z : R e f = " i 4 2 3 2 " / > < d 2 : a n y T y p e   z : R e f = " i 4 2 3 5 " / > < / d 1 p 1 : _ e l e m e n t s > < / d 2 : V a l u e > < / d 2 : K e y V a l u e O f a n y T y p e C o m p o n e n t C o l l e c t i o n O f a n y T y p e g W H h t R N j > < / d 1 p 1 : _ c o n t e x t C o l l e c t i o n s > < / d 1 p 1 : _ p r o p e r t i e s > < d 1 p 1 : C o n t a i n e r   z : R e f = " i 3 1 8 2 " / > < d 1 p 1 : _ l a b e l s > < d 2 : K e y V a l u e O f s t r i n g a n y T y p e > < d 2 : K e y > L a b e l < / d 2 : K e y > < d 2 : V a l u e   z : I d = " i 4 2 4 0 "   i : t y p e = " d 1 p 1 : L a b e l " > < d 1 p 1 : P a r e n t   z : R e f = " i 4 2 1 8 " / > < d 1 p 1 : U U I D > 9 a 3 3 3 d b d - 3 e f d - 4 8 a d - b 0 1 1 - 7 d 3 5 4 8 7 2 8 2 8 f < / 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2 6 4 6 " / > < / d 2 : a n y T y p e > < d 2 : a n y T y p e   z : I d = " i 4 2 4 1 "   i : t y p e = " d 1 p 1 : T a b l e D e f i n i t i o n " > < d 1 p 1 : P a r e n t   z : R e f = " i 1 4 " / > < d 1 p 1 : U U I D > 2 9 3 6 2 e 1 d - 0 9 4 2 - 4 f d 0 - 8 8 2 3 - 2 e a 4 9 9 3 d f d c 1 < / d 1 p 1 : U U I D > < d 1 p 1 : _ p r o p e r t i e s   z : I d = " i 4 2 4 2 "   i : t y p e = " d 1 p 1 : M D M P r o p e r t i e s " > < d 1 p 1 : P a r e n t   z : R e f = " i 4 2 4 1 " / > < d 1 p 1 : U U I D > 9 b 7 0 7 c a 3 - 1 9 8 7 - 4 f d c - 8 3 4 5 - 9 4 6 6 3 a b c 8 6 2 0 < / d 1 p 1 : U U I D > < d 1 p 1 : _ e l e m e n t s > < d 2 : a n y T y p e   z : I d = " i 4 2 4 3 "   i : t y p e = " d 1 p 1 : M D M P r o p e r t y " > < d 1 p 1 : N a m e > F i l e N a m e < / d 1 p 1 : N a m e > < d 1 p 1 : P a r e n t   z : R e f = " i 4 2 4 1 " / > < d 1 p 1 : U U I D > 2 5 6 5 7 7 d a - 9 3 b 9 - 4 d 1 6 - a 7 5 9 - 8 f 0 2 0 3 4 b d 1 7 c < / d 1 p 1 : U U I D > < d 1 p 1 : _ p r o p e r t i e s   z : I d = " i 4 2 4 4 "   i : t y p e = " d 1 p 1 : M D M P r o p e r t i e s " > < d 1 p 1 : P a r e n t   z : R e f = " i 4 2 4 3 " / > < d 1 p 1 : U U I D > a 2 a 1 f 8 e 5 - 8 7 8 d - 4 4 1 7 - b 9 2 3 - 6 f 7 1 0 2 a 1 9 c 6 e < / d 1 p 1 : U U I D > < d 1 p 1 : _ e l e m e n t s / > < d 1 p 1 : _ c o n t e x t C o l l e c t i o n s > < d 2 : K e y V a l u e O f a n y T y p e C o m p o n e n t C o l l e c t i o n O f a n y T y p e g W H h t R N j > < d 2 : K e y   z : R e f = " i 1 8 " / > < d 2 : V a l u e   z : I d = " i 4 2 4 5 " > < d 1 p 1 : U U I D > a 6 d e 2 b 4 7 - e f 2 0 - 4 0 d 7 - b 9 e d - 4 5 a 3 c 1 0 3 b 1 7 a < / d 1 p 1 : U U I D > < d 1 p 1 : _ e l e m e n t s / > < / d 2 : V a l u e > < / d 2 : K e y V a l u e O f a n y T y p e C o m p o n e n t C o l l e c t i o n O f a n y T y p e g W H h t R N j > < / d 1 p 1 : _ c o n t e x t C o l l e c t i o n s > < / d 1 p 1 : _ p r o p e r t i e s > < d 1 p 1 : C o n t a i n e r   z : R e f = " i 4 2 4 2 " / > < d 1 p 1 : V a l u e   i : t y p e = " d 1 : s t r i n g " > \ \ O p i n i o n w a y \ p r o j e t s \ B \ B o u y g u e s   I m m o b i l i e r \ B J 1 5 9 2 0   -   P r � - t e s t   A f f i c h a g e \ 5 -   T r a i t e m e n t \ B J 1 5 9 2 0   -   P r �   t e s t   A f f i c h a g e   -   T C ( 2 ) . x l s x < / d 1 p 1 : V a l u e > < / d 2 : a n y T y p e > < d 2 : a n y T y p e   z : I d = " i 4 2 4 6 "   i : t y p e = " d 1 p 1 : M D M P r o p e r t y " > < d 1 p 1 : N a m e > W o r k s h e e t < / d 1 p 1 : N a m e > < d 1 p 1 : P a r e n t   z : R e f = " i 4 2 4 1 " / > < d 1 p 1 : U U I D > b 6 a d 6 8 5 5 - a 5 7 8 - 4 5 3 1 - 9 9 c c - 6 0 5 c 2 9 f 1 1 c a b < / d 1 p 1 : U U I D > < d 1 p 1 : _ p r o p e r t i e s   z : I d = " i 4 2 4 7 "   i : t y p e = " d 1 p 1 : M D M P r o p e r t i e s " > < d 1 p 1 : P a r e n t   z : R e f = " i 4 2 4 6 " / > < d 1 p 1 : U U I D > 9 a 5 f 2 0 2 f - f f 2 9 - 4 e 0 8 - a 1 1 a - 6 2 a 8 d d 6 3 3 8 f 5 < / d 1 p 1 : U U I D > < d 1 p 1 : _ e l e m e n t s / > < d 1 p 1 : _ c o n t e x t C o l l e c t i o n s > < d 2 : K e y V a l u e O f a n y T y p e C o m p o n e n t C o l l e c t i o n O f a n y T y p e g W H h t R N j > < d 2 : K e y   z : R e f = " i 1 8 " / > < d 2 : V a l u e   z : I d = " i 4 2 4 8 " > < d 1 p 1 : U U I D > 1 4 2 e 5 7 4 2 - b 8 6 e - 4 d 1 3 - 8 f 7 8 - e 1 a b c 1 8 6 9 b c d < / d 1 p 1 : U U I D > < d 1 p 1 : _ e l e m e n t s / > < / d 2 : V a l u e > < / d 2 : K e y V a l u e O f a n y T y p e C o m p o n e n t C o l l e c t i o n O f a n y T y p e g W H h t R N j > < / d 1 p 1 : _ c o n t e x t C o l l e c t i o n s > < / d 1 p 1 : _ p r o p e r t i e s > < d 1 p 1 : C o n t a i n e r   z : R e f = " i 4 2 4 2 " / > < d 1 p 1 : V a l u e   i : t y p e = " d 1 : s t r i n g " > T 2 < / d 1 p 1 : V a l u e > < / d 2 : a n y T y p e > < d 2 : a n y T y p e   z : I d = " i 4 2 4 9 "   i : t y p e = " d 1 p 1 : M D M P r o p e r t y " > < d 1 p 1 : N a m e > D i v i d e P e r c e n t s < / d 1 p 1 : N a m e > < d 1 p 1 : P a r e n t   z : R e f = " i 4 2 4 1 " / > < d 1 p 1 : U U I D > e 6 c 5 1 9 5 8 - 5 2 2 f - 4 d d 0 - a 7 b 5 - e d 3 f 7 e 0 d 8 e f 1 < / d 1 p 1 : U U I D > < d 1 p 1 : _ p r o p e r t i e s   z : I d = " i 4 2 5 0 "   i : t y p e = " d 1 p 1 : M D M P r o p e r t i e s " > < d 1 p 1 : P a r e n t   z : R e f = " i 4 2 4 9 " / > < d 1 p 1 : U U I D > b 4 f d a 7 d 8 - 3 3 a 8 - 4 2 e 4 - b 7 d c - d 8 5 1 5 c 4 0 0 9 4 c < / d 1 p 1 : U U I D > < d 1 p 1 : _ e l e m e n t s / > < d 1 p 1 : _ c o n t e x t C o l l e c t i o n s > < d 2 : K e y V a l u e O f a n y T y p e C o m p o n e n t C o l l e c t i o n O f a n y T y p e g W H h t R N j > < d 2 : K e y   z : R e f = " i 1 8 " / > < d 2 : V a l u e   z : I d = " i 4 2 5 1 " > < d 1 p 1 : U U I D > 6 9 3 8 7 6 e e - 7 2 d d - 4 4 8 6 - 8 7 e 8 - 4 e 3 8 0 7 2 2 0 e 0 0 < / d 1 p 1 : U U I D > < d 1 p 1 : _ e l e m e n t s / > < / d 2 : V a l u e > < / d 2 : K e y V a l u e O f a n y T y p e C o m p o n e n t C o l l e c t i o n O f a n y T y p e g W H h t R N j > < / d 1 p 1 : _ c o n t e x t C o l l e c t i o n s > < / d 1 p 1 : _ p r o p e r t i e s > < d 1 p 1 : C o n t a i n e r   z : R e f = " i 4 2 4 2 " / > < d 1 p 1 : V a l u e   i : t y p e = " d 1 : b o o l e a n " > f a l s e < / d 1 p 1 : V a l u e > < / d 2 : a n y T y p e > < d 2 : a n y T y p e   z : I d = " i 4 2 5 2 "   i : t y p e = " d 1 p 1 : M D M P r o p e r t y " > < d 1 p 1 : N a m e > T a b l e B a s e < / d 1 p 1 : N a m e > < d 1 p 1 : P a r e n t   z : R e f = " i 4 2 4 1 " / > < d 1 p 1 : U U I D > 4 4 a 6 4 0 2 b - 9 3 c 0 - 4 b b f - 8 0 8 2 - 2 c 8 0 b 9 c e a 5 3 f < / d 1 p 1 : U U I D > < d 1 p 1 : _ p r o p e r t i e s   z : I d = " i 4 2 5 3 "   i : t y p e = " d 1 p 1 : M D M P r o p e r t i e s " > < d 1 p 1 : P a r e n t   z : R e f = " i 4 2 5 2 " / > < d 1 p 1 : U U I D > 8 6 b 1 3 c 1 f - 1 f e a - 4 2 f 5 - 9 a 7 b - 8 8 4 0 7 2 8 8 b a c a < / d 1 p 1 : U U I D > < d 1 p 1 : _ e l e m e n t s / > < d 1 p 1 : _ c o n t e x t C o l l e c t i o n s > < d 2 : K e y V a l u e O f a n y T y p e C o m p o n e n t C o l l e c t i o n O f a n y T y p e g W H h t R N j > < d 2 : K e y   z : R e f = " i 1 8 " / > < d 2 : V a l u e   z : I d = " i 4 2 5 4 " > < d 1 p 1 : U U I D > 3 6 0 4 9 4 9 9 - a e a 1 - 4 e c 8 - 9 9 d 8 - f d 1 b 6 1 1 f c 8 7 a < / d 1 p 1 : U U I D > < d 1 p 1 : _ e l e m e n t s / > < / d 2 : V a l u e > < / d 2 : K e y V a l u e O f a n y T y p e C o m p o n e n t C o l l e c t i o n O f a n y T y p e g W H h t R N j > < / d 1 p 1 : _ c o n t e x t C o l l e c t i o n s > < / d 1 p 1 : _ p r o p e r t i e s > < d 1 p 1 : C o n t a i n e r   z : R e f = " i 4 2 4 2 " / > < d 1 p 1 : V a l u e   i : t y p e = " d 1 : i n t " > 0 < / d 1 p 1 : V a l u e > < / d 2 : a n y T y p e > < d 2 : a n y T y p e   z : I d = " i 4 2 5 5 "   i : t y p e = " d 1 p 1 : M D M P r o p e r t y " > < d 1 p 1 : N a m e > S o u r c e T y p e < / d 1 p 1 : N a m e > < d 1 p 1 : P a r e n t   z : R e f = " i 4 2 4 1 " / > < d 1 p 1 : U U I D > 7 1 2 9 e 6 f 1 - 6 f 4 0 - 4 5 8 3 - 8 a 9 9 - 0 5 a 9 4 f e a d a f b < / d 1 p 1 : U U I D > < d 1 p 1 : _ p r o p e r t i e s   z : I d = " i 4 2 5 6 "   i : t y p e = " d 1 p 1 : M D M P r o p e r t i e s " > < d 1 p 1 : P a r e n t   z : R e f = " i 4 2 5 5 " / > < d 1 p 1 : U U I D > 2 9 7 9 e 1 e 0 - 8 7 e d - 4 d 5 0 - 9 8 6 f - 4 5 1 5 1 9 d 0 d f d 0 < / d 1 p 1 : U U I D > < d 1 p 1 : _ e l e m e n t s / > < d 1 p 1 : _ c o n t e x t C o l l e c t i o n s > < d 2 : K e y V a l u e O f a n y T y p e C o m p o n e n t C o l l e c t i o n O f a n y T y p e g W H h t R N j > < d 2 : K e y   z : R e f = " i 1 8 " / > < d 2 : V a l u e   z : I d = " i 4 2 5 7 " > < d 1 p 1 : U U I D > 2 5 a d c 6 5 5 - c f a 9 - 4 a 8 3 - b 0 8 5 - 3 d 7 3 7 7 0 0 2 e 0 9 < / d 1 p 1 : U U I D > < d 1 p 1 : _ e l e m e n t s / > < / d 2 : V a l u e > < / d 2 : K e y V a l u e O f a n y T y p e C o m p o n e n t C o l l e c t i o n O f a n y T y p e g W H h t R N j > < / d 1 p 1 : _ c o n t e x t C o l l e c t i o n s > < / d 1 p 1 : _ p r o p e r t i e s > < d 1 p 1 : C o n t a i n e r   z : R e f = " i 4 2 4 2 " / > < d 1 p 1 : V a l u e   i : t y p e = " d 1 : s t r i n g " > O W < / d 1 p 1 : V a l u e > < / d 2 : a n y T y p e > < d 2 : a n y T y p e   z : I d = " i 4 2 5 8 "   i : t y p e = " d 1 p 1 : M D M P r o p e r t y " > < d 1 p 1 : N a m e > T a b l e I d < / d 1 p 1 : N a m e > < d 1 p 1 : P a r e n t   z : R e f = " i 4 2 4 1 " / > < d 1 p 1 : U U I D > 2 1 4 a b 8 0 b - f c 8 a - 4 4 2 a - a a a 3 - 0 c 8 4 1 c c 0 f 0 0 6 < / d 1 p 1 : U U I D > < d 1 p 1 : _ p r o p e r t i e s   z : I d = " i 4 2 5 9 "   i : t y p e = " d 1 p 1 : M D M P r o p e r t i e s " > < d 1 p 1 : P a r e n t   z : R e f = " i 4 2 5 8 " / > < d 1 p 1 : U U I D > 4 0 b 3 2 9 5 c - 1 6 3 f - 4 e 2 1 - a 4 b d - e c 5 b 1 8 b e 0 1 b 0 < / d 1 p 1 : U U I D > < d 1 p 1 : _ e l e m e n t s > < d 2 : a n y T y p e   z : I d = " i 4 2 6 0 "   i : t y p e = " d 1 p 1 : M D M P r o p e r t y " > < d 1 p 1 : N a m e > M o d i f i e d P r o p e r t i e s < / d 1 p 1 : N a m e > < d 1 p 1 : P a r e n t   z : R e f = " i 4 2 5 8 " / > < d 1 p 1 : U U I D > a 2 f 0 e 2 5 a - a 9 8 a - 4 f d e - 9 9 e c - f c 1 d f 7 c 1 c 3 d 0 < / d 1 p 1 : U U I D > < d 1 p 1 : C o n t a i n e r   z : R e f = " i 4 2 5 9 " / > < 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4 2 6 1 " > < d 1 p 1 : U U I D > 5 4 c 7 3 7 1 c - c a 5 b - 4 6 b 2 - 9 8 7 b - 6 5 a 2 0 0 0 a 2 8 5 9 < / d 1 p 1 : U U I D > < d 1 p 1 : _ e l e m e n t s > < d 2 : a n y T y p e   z : R e f = " i 4 2 6 0 " / > < / d 1 p 1 : _ e l e m e n t s > < / d 2 : V a l u e > < / d 2 : K e y V a l u e O f a n y T y p e C o m p o n e n t C o l l e c t i o n O f a n y T y p e g W H h t R N j > < / d 1 p 1 : _ c o n t e x t C o l l e c t i o n s > < / d 1 p 1 : _ p r o p e r t i e s > < d 1 p 1 : C o n t a i n e r   z : R e f = " i 4 2 4 2 " / > < d 1 p 1 : V a l u e   i : t y p e = " d 1 : s t r i n g " > _ 3 2 d 7 d 8 7 7 _ 8 9 b 2 _ 4 a 4 f _ a f e a _ 3 d b 7 f 2 9 7 c 9 8 7 < / d 1 p 1 : V a l u e > < / d 2 : a n y T y p e > < / d 1 p 1 : _ e l e m e n t s > < d 1 p 1 : _ c o n t e x t C o l l e c t i o n s > < d 2 : K e y V a l u e O f a n y T y p e C o m p o n e n t C o l l e c t i o n O f a n y T y p e g W H h t R N j > < d 2 : K e y   z : R e f = " i 1 8 " / > < d 2 : V a l u e   z : I d = " i 4 2 6 2 " > < d 1 p 1 : U U I D > 3 9 3 b b c 0 d - 5 5 a 1 - 4 4 e 2 - 8 2 5 e - d e 6 8 b c 2 4 3 e 6 9 < / d 1 p 1 : U U I D > < d 1 p 1 : _ e l e m e n t s > < d 2 : a n y T y p e   z : R e f = " i 4 2 4 3 " / > < d 2 : a n y T y p e   z : R e f = " i 4 2 4 6 " / > < d 2 : a n y T y p e   z : R e f = " i 4 2 4 9 " / > < d 2 : a n y T y p e   z : R e f = " i 4 2 5 2 " / > < d 2 : a n y T y p e   z : R e f = " i 4 2 5 5 " / > < d 2 : a n y T y p e   z : R e f = " i 4 2 5 8 " / > < / d 1 p 1 : _ e l e m e n t s > < / d 2 : V a l u e > < / d 2 : K e y V a l u e O f a n y T y p e C o m p o n e n t C o l l e c t i o n O f a n y T y p e g W H h t R N j > < / d 1 p 1 : _ c o n t e x t C o l l e c t i o n s > < / d 1 p 1 : _ p r o p e r t i e s > < d 1 p 1 : C o n t a i n e r   z : R e f = " i 3 1 8 2 " / > < d 1 p 1 : _ l a b e l s > < d 2 : K e y V a l u e O f s t r i n g a n y T y p e > < d 2 : K e y > L a b e l < / d 2 : K e y > < d 2 : V a l u e   z : I d = " i 4 2 6 3 "   i : t y p e = " d 1 p 1 : L a b e l " > < d 1 p 1 : P a r e n t   z : R e f = " i 4 2 4 1 " / > < d 1 p 1 : U U I D > d 4 5 4 0 9 2 9 - 1 9 a c - 4 d 0 6 - a c 8 e - 4 0 4 5 c 8 3 5 0 e 9 7 < / 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2 6 9 4 " / > < / d 2 : a n y T y p e > < d 2 : a n y T y p e   z : I d = " i 4 2 6 4 "   i : t y p e = " d 1 p 1 : T a b l e D e f i n i t i o n " > < d 1 p 1 : P a r e n t   z : R e f = " i 1 4 " / > < d 1 p 1 : U U I D > a b c c 1 6 f b - 7 6 8 8 - 4 e e d - a 6 a 4 - 7 9 1 5 a f d 6 e 8 7 2 < / d 1 p 1 : U U I D > < d 1 p 1 : _ p r o p e r t i e s   z : I d = " i 4 2 6 5 "   i : t y p e = " d 1 p 1 : M D M P r o p e r t i e s " > < d 1 p 1 : P a r e n t   z : R e f = " i 4 2 6 4 " / > < d 1 p 1 : U U I D > e 8 0 6 9 f 2 8 - b e f 1 - 4 4 3 3 - a f c 9 - e 2 5 b 5 1 c 4 8 b 2 0 < / d 1 p 1 : U U I D > < d 1 p 1 : _ e l e m e n t s > < d 2 : a n y T y p e   z : I d = " i 4 2 6 6 "   i : t y p e = " d 1 p 1 : M D M P r o p e r t y " > < d 1 p 1 : N a m e > F i l e N a m e < / d 1 p 1 : N a m e > < d 1 p 1 : P a r e n t   z : R e f = " i 4 2 6 4 " / > < d 1 p 1 : U U I D > e 2 f 4 d 2 f 8 - 8 b f d - 4 9 b 1 - a 7 8 a - 0 8 7 4 a d a 3 5 9 9 2 < / d 1 p 1 : U U I D > < d 1 p 1 : _ p r o p e r t i e s   z : I d = " i 4 2 6 7 "   i : t y p e = " d 1 p 1 : M D M P r o p e r t i e s " > < d 1 p 1 : P a r e n t   z : R e f = " i 4 2 6 6 " / > < d 1 p 1 : U U I D > f a 7 8 f 6 f 6 - f 1 5 9 - 4 1 2 1 - a a 2 0 - 9 e 9 7 0 b 2 e 0 a b 3 < / d 1 p 1 : U U I D > < d 1 p 1 : _ e l e m e n t s / > < d 1 p 1 : _ c o n t e x t C o l l e c t i o n s > < d 2 : K e y V a l u e O f a n y T y p e C o m p o n e n t C o l l e c t i o n O f a n y T y p e g W H h t R N j > < d 2 : K e y   z : R e f = " i 1 8 " / > < d 2 : V a l u e   z : I d = " i 4 2 6 8 " > < d 1 p 1 : U U I D > 8 4 1 d d a 9 3 - d 0 9 7 - 4 1 7 3 - 8 4 4 a - b d 4 7 1 9 3 3 7 6 5 0 < / d 1 p 1 : U U I D > < d 1 p 1 : _ e l e m e n t s / > < / d 2 : V a l u e > < / d 2 : K e y V a l u e O f a n y T y p e C o m p o n e n t C o l l e c t i o n O f a n y T y p e g W H h t R N j > < / d 1 p 1 : _ c o n t e x t C o l l e c t i o n s > < / d 1 p 1 : _ p r o p e r t i e s > < d 1 p 1 : C o n t a i n e r   z : R e f = " i 4 2 6 5 " / > < d 1 p 1 : V a l u e   i : t y p e = " d 1 : s t r i n g " > \ \ O p i n i o n w a y \ p r o j e t s \ B \ B o u y g u e s   I m m o b i l i e r \ B J 1 5 9 2 0   -   P r � - t e s t   A f f i c h a g e \ 5 -   T r a i t e m e n t \ B J 1 5 9 2 0   -   P r �   t e s t   A f f i c h a g e   -   T C ( 2 ) . x l s x < / d 1 p 1 : V a l u e > < / d 2 : a n y T y p e > < d 2 : a n y T y p e   z : I d = " i 4 2 6 9 "   i : t y p e = " d 1 p 1 : M D M P r o p e r t y " > < d 1 p 1 : N a m e > W o r k s h e e t < / d 1 p 1 : N a m e > < d 1 p 1 : P a r e n t   z : R e f = " i 4 2 6 4 " / > < d 1 p 1 : U U I D > 5 a 7 c b 0 1 5 - 3 3 5 5 - 4 0 e 4 - 9 3 1 1 - 3 f 3 7 9 f e f 2 c e 1 < / d 1 p 1 : U U I D > < d 1 p 1 : _ p r o p e r t i e s   z : I d = " i 4 2 7 0 "   i : t y p e = " d 1 p 1 : M D M P r o p e r t i e s " > < d 1 p 1 : P a r e n t   z : R e f = " i 4 2 6 9 " / > < d 1 p 1 : U U I D > e 6 3 3 0 e 1 e - d 9 0 e - 4 3 c b - b c e 2 - 1 0 a e 7 a b 8 1 a 9 2 < / d 1 p 1 : U U I D > < d 1 p 1 : _ e l e m e n t s / > < d 1 p 1 : _ c o n t e x t C o l l e c t i o n s > < d 2 : K e y V a l u e O f a n y T y p e C o m p o n e n t C o l l e c t i o n O f a n y T y p e g W H h t R N j > < d 2 : K e y   z : R e f = " i 1 8 " / > < d 2 : V a l u e   z : I d = " i 4 2 7 1 " > < d 1 p 1 : U U I D > 9 b 1 a a 6 9 2 - e d 6 7 - 4 6 6 a - 9 a c 5 - 0 9 0 e d 7 7 e d 9 3 f < / d 1 p 1 : U U I D > < d 1 p 1 : _ e l e m e n t s / > < / d 2 : V a l u e > < / d 2 : K e y V a l u e O f a n y T y p e C o m p o n e n t C o l l e c t i o n O f a n y T y p e g W H h t R N j > < / d 1 p 1 : _ c o n t e x t C o l l e c t i o n s > < / d 1 p 1 : _ p r o p e r t i e s > < d 1 p 1 : C o n t a i n e r   z : R e f = " i 4 2 6 5 " / > < d 1 p 1 : V a l u e   i : t y p e = " d 1 : s t r i n g " > T 2 < / d 1 p 1 : V a l u e > < / d 2 : a n y T y p e > < d 2 : a n y T y p e   z : I d = " i 4 2 7 2 "   i : t y p e = " d 1 p 1 : M D M P r o p e r t y " > < d 1 p 1 : N a m e > D i v i d e P e r c e n t s < / d 1 p 1 : N a m e > < d 1 p 1 : P a r e n t   z : R e f = " i 4 2 6 4 " / > < d 1 p 1 : U U I D > b a c 5 4 2 2 7 - f 2 0 9 - 4 a 7 d - 8 7 e 7 - 1 0 2 8 e d e 3 2 8 c b < / d 1 p 1 : U U I D > < d 1 p 1 : _ p r o p e r t i e s   z : I d = " i 4 2 7 3 "   i : t y p e = " d 1 p 1 : M D M P r o p e r t i e s " > < d 1 p 1 : P a r e n t   z : R e f = " i 4 2 7 2 " / > < d 1 p 1 : U U I D > 5 0 a 7 4 1 9 4 - 1 f c 5 - 4 9 0 f - 8 1 0 5 - 6 e 4 5 7 d e 3 4 6 6 7 < / d 1 p 1 : U U I D > < d 1 p 1 : _ e l e m e n t s / > < d 1 p 1 : _ c o n t e x t C o l l e c t i o n s > < d 2 : K e y V a l u e O f a n y T y p e C o m p o n e n t C o l l e c t i o n O f a n y T y p e g W H h t R N j > < d 2 : K e y   z : R e f = " i 1 8 " / > < d 2 : V a l u e   z : I d = " i 4 2 7 4 " > < d 1 p 1 : U U I D > b c 4 b 5 8 9 6 - 0 c 6 4 - 4 8 e 6 - b 2 9 2 - 5 7 9 9 4 7 0 d 6 8 8 2 < / d 1 p 1 : U U I D > < d 1 p 1 : _ e l e m e n t s / > < / d 2 : V a l u e > < / d 2 : K e y V a l u e O f a n y T y p e C o m p o n e n t C o l l e c t i o n O f a n y T y p e g W H h t R N j > < / d 1 p 1 : _ c o n t e x t C o l l e c t i o n s > < / d 1 p 1 : _ p r o p e r t i e s > < d 1 p 1 : C o n t a i n e r   z : R e f = " i 4 2 6 5 " / > < d 1 p 1 : V a l u e   i : t y p e = " d 1 : b o o l e a n " > f a l s e < / d 1 p 1 : V a l u e > < / d 2 : a n y T y p e > < d 2 : a n y T y p e   z : I d = " i 4 2 7 5 "   i : t y p e = " d 1 p 1 : M D M P r o p e r t y " > < d 1 p 1 : N a m e > T a b l e B a s e < / d 1 p 1 : N a m e > < d 1 p 1 : P a r e n t   z : R e f = " i 4 2 6 4 " / > < d 1 p 1 : U U I D > 2 4 e 1 3 1 0 c - b 6 6 c - 4 1 0 6 - 9 c 9 a - 8 a f 8 5 c 3 0 0 6 2 6 < / d 1 p 1 : U U I D > < d 1 p 1 : _ p r o p e r t i e s   z : I d = " i 4 2 7 6 "   i : t y p e = " d 1 p 1 : M D M P r o p e r t i e s " > < d 1 p 1 : P a r e n t   z : R e f = " i 4 2 7 5 " / > < d 1 p 1 : U U I D > 9 a f 5 e c a f - 0 7 f d - 4 c e 1 - 8 d 5 4 - 7 f 0 1 a b 8 3 8 7 6 3 < / d 1 p 1 : U U I D > < d 1 p 1 : _ e l e m e n t s / > < d 1 p 1 : _ c o n t e x t C o l l e c t i o n s > < d 2 : K e y V a l u e O f a n y T y p e C o m p o n e n t C o l l e c t i o n O f a n y T y p e g W H h t R N j > < d 2 : K e y   z : R e f = " i 1 8 " / > < d 2 : V a l u e   z : I d = " i 4 2 7 7 " > < d 1 p 1 : U U I D > 5 7 2 0 2 d c 5 - c 0 8 a - 4 2 2 c - a 1 e f - 8 7 b 4 4 c b 9 1 2 5 1 < / d 1 p 1 : U U I D > < d 1 p 1 : _ e l e m e n t s / > < / d 2 : V a l u e > < / d 2 : K e y V a l u e O f a n y T y p e C o m p o n e n t C o l l e c t i o n O f a n y T y p e g W H h t R N j > < / d 1 p 1 : _ c o n t e x t C o l l e c t i o n s > < / d 1 p 1 : _ p r o p e r t i e s > < d 1 p 1 : C o n t a i n e r   z : R e f = " i 4 2 6 5 " / > < d 1 p 1 : V a l u e   i : t y p e = " d 1 : i n t " > 0 < / d 1 p 1 : V a l u e > < / d 2 : a n y T y p e > < d 2 : a n y T y p e   z : I d = " i 4 2 7 8 "   i : t y p e = " d 1 p 1 : M D M P r o p e r t y " > < d 1 p 1 : N a m e > S o u r c e T y p e < / d 1 p 1 : N a m e > < d 1 p 1 : P a r e n t   z : R e f = " i 4 2 6 4 " / > < d 1 p 1 : U U I D > 2 3 9 3 f 7 4 2 - 7 9 a 4 - 4 1 1 e - a 2 5 a - 5 8 1 d 2 3 3 9 0 2 1 e < / d 1 p 1 : U U I D > < d 1 p 1 : _ p r o p e r t i e s   z : I d = " i 4 2 7 9 "   i : t y p e = " d 1 p 1 : M D M P r o p e r t i e s " > < d 1 p 1 : P a r e n t   z : R e f = " i 4 2 7 8 " / > < d 1 p 1 : U U I D > 9 4 b 2 2 a b a - 0 8 9 d - 4 3 7 7 - 8 5 2 c - b 2 3 1 e 5 1 b 5 a 8 e < / d 1 p 1 : U U I D > < d 1 p 1 : _ e l e m e n t s / > < d 1 p 1 : _ c o n t e x t C o l l e c t i o n s > < d 2 : K e y V a l u e O f a n y T y p e C o m p o n e n t C o l l e c t i o n O f a n y T y p e g W H h t R N j > < d 2 : K e y   z : R e f = " i 1 8 " / > < d 2 : V a l u e   z : I d = " i 4 2 8 0 " > < d 1 p 1 : U U I D > 1 0 c 7 2 a 2 4 - e 1 5 0 - 4 a 4 2 - a 7 6 f - a 7 0 d 9 2 d 6 d 5 3 f < / d 1 p 1 : U U I D > < d 1 p 1 : _ e l e m e n t s / > < / d 2 : V a l u e > < / d 2 : K e y V a l u e O f a n y T y p e C o m p o n e n t C o l l e c t i o n O f a n y T y p e g W H h t R N j > < / d 1 p 1 : _ c o n t e x t C o l l e c t i o n s > < / d 1 p 1 : _ p r o p e r t i e s > < d 1 p 1 : C o n t a i n e r   z : R e f = " i 4 2 6 5 " / > < d 1 p 1 : V a l u e   i : t y p e = " d 1 : s t r i n g " > O W < / d 1 p 1 : V a l u e > < / d 2 : a n y T y p e > < d 2 : a n y T y p e   z : I d = " i 4 2 8 1 "   i : t y p e = " d 1 p 1 : M D M P r o p e r t y " > < d 1 p 1 : N a m e > T a b l e I d < / d 1 p 1 : N a m e > < d 1 p 1 : P a r e n t   z : R e f = " i 4 2 6 4 " / > < d 1 p 1 : U U I D > 9 a 4 f 4 b f 3 - e 4 a 1 - 4 f f e - 9 3 5 b - 4 2 2 2 c d 8 0 4 e b 8 < / d 1 p 1 : U U I D > < d 1 p 1 : _ p r o p e r t i e s   z : I d = " i 4 2 8 2 "   i : t y p e = " d 1 p 1 : M D M P r o p e r t i e s " > < d 1 p 1 : P a r e n t   z : R e f = " i 4 2 8 1 " / > < d 1 p 1 : U U I D > 0 e a 5 8 f 7 3 - c 9 b 8 - 4 d 3 7 - 8 d 2 2 - 8 6 4 6 a 1 9 4 7 f f f < / d 1 p 1 : U U I D > < d 1 p 1 : _ e l e m e n t s > < d 2 : a n y T y p e   z : I d = " i 4 2 8 3 "   i : t y p e = " d 1 p 1 : M D M P r o p e r t y " > < d 1 p 1 : N a m e > M o d i f i e d P r o p e r t i e s < / d 1 p 1 : N a m e > < d 1 p 1 : P a r e n t   z : R e f = " i 4 2 8 1 " / > < d 1 p 1 : U U I D > b 1 7 6 2 e e 8 - 4 0 2 d - 4 a 2 0 - 8 f f 4 - 4 b b 2 9 6 7 f 4 4 4 8 < / d 1 p 1 : U U I D > < d 1 p 1 : C o n t a i n e r   z : R e f = " i 4 2 8 2 " / > < 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4 2 8 4 " > < d 1 p 1 : U U I D > b 9 e 5 0 e b 4 - 3 e 0 7 - 4 d c a - b 8 b 7 - d 1 6 e 1 b e 3 5 e 3 6 < / d 1 p 1 : U U I D > < d 1 p 1 : _ e l e m e n t s > < d 2 : a n y T y p e   z : R e f = " i 4 2 8 3 " / > < / d 1 p 1 : _ e l e m e n t s > < / d 2 : V a l u e > < / d 2 : K e y V a l u e O f a n y T y p e C o m p o n e n t C o l l e c t i o n O f a n y T y p e g W H h t R N j > < / d 1 p 1 : _ c o n t e x t C o l l e c t i o n s > < / d 1 p 1 : _ p r o p e r t i e s > < d 1 p 1 : C o n t a i n e r   z : R e f = " i 4 2 6 5 " / > < d 1 p 1 : V a l u e   i : t y p e = " d 1 : s t r i n g " > _ 6 f 2 0 8 6 c c _ 5 0 6 2 _ 4 3 e 2 _ 9 1 b 9 _ 5 a f 7 0 e 0 b d 0 e f < / d 1 p 1 : V a l u e > < / d 2 : a n y T y p e > < / d 1 p 1 : _ e l e m e n t s > < d 1 p 1 : _ c o n t e x t C o l l e c t i o n s > < d 2 : K e y V a l u e O f a n y T y p e C o m p o n e n t C o l l e c t i o n O f a n y T y p e g W H h t R N j > < d 2 : K e y   z : R e f = " i 1 8 " / > < d 2 : V a l u e   z : I d = " i 4 2 8 5 " > < d 1 p 1 : U U I D > a f 7 1 8 8 4 d - 1 5 c 7 - 4 8 6 d - b 8 6 0 - 8 0 5 e b 7 9 f 7 5 3 3 < / d 1 p 1 : U U I D > < d 1 p 1 : _ e l e m e n t s > < d 2 : a n y T y p e   z : R e f = " i 4 2 6 6 " / > < d 2 : a n y T y p e   z : R e f = " i 4 2 6 9 " / > < d 2 : a n y T y p e   z : R e f = " i 4 2 7 2 " / > < d 2 : a n y T y p e   z : R e f = " i 4 2 7 5 " / > < d 2 : a n y T y p e   z : R e f = " i 4 2 7 8 " / > < d 2 : a n y T y p e   z : R e f = " i 4 2 8 1 " / > < / d 1 p 1 : _ e l e m e n t s > < / d 2 : V a l u e > < / d 2 : K e y V a l u e O f a n y T y p e C o m p o n e n t C o l l e c t i o n O f a n y T y p e g W H h t R N j > < / d 1 p 1 : _ c o n t e x t C o l l e c t i o n s > < / d 1 p 1 : _ p r o p e r t i e s > < d 1 p 1 : C o n t a i n e r   z : R e f = " i 3 1 8 2 " / > < d 1 p 1 : _ l a b e l s > < d 2 : K e y V a l u e O f s t r i n g a n y T y p e > < d 2 : K e y > L a b e l < / d 2 : K e y > < d 2 : V a l u e   z : I d = " i 4 2 8 6 "   i : t y p e = " d 1 p 1 : L a b e l " > < d 1 p 1 : P a r e n t   z : R e f = " i 4 2 6 4 " / > < d 1 p 1 : U U I D > b 9 d 9 1 5 8 9 - c e 1 7 - 4 b 8 f - 9 2 9 2 - 8 5 2 3 2 3 9 1 6 1 5 4 < / 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2 7 4 2 " / > < / d 2 : a n y T y p e > < d 2 : a n y T y p e   z : I d = " i 4 2 8 7 "   i : t y p e = " d 1 p 1 : T a b l e D e f i n i t i o n " > < d 1 p 1 : P a r e n t   z : R e f = " i 1 4 " / > < d 1 p 1 : U U I D > 9 5 7 0 9 0 f c - 8 a b 2 - 4 b a c - 8 8 7 b - 3 4 8 8 f 2 0 a b 5 b d < / d 1 p 1 : U U I D > < d 1 p 1 : _ p r o p e r t i e s   z : I d = " i 4 2 8 8 "   i : t y p e = " d 1 p 1 : M D M P r o p e r t i e s " > < d 1 p 1 : P a r e n t   z : R e f = " i 4 2 8 7 " / > < d 1 p 1 : U U I D > 1 f 9 2 2 2 3 d - a d 1 3 - 4 4 2 e - a f f a - 6 f 1 0 7 9 0 b 5 8 f e < / d 1 p 1 : U U I D > < d 1 p 1 : _ e l e m e n t s > < d 2 : a n y T y p e   z : I d = " i 4 2 8 9 "   i : t y p e = " d 1 p 1 : M D M P r o p e r t y " > < d 1 p 1 : N a m e > F i l e N a m e < / d 1 p 1 : N a m e > < d 1 p 1 : P a r e n t   z : R e f = " i 4 2 8 7 " / > < d 1 p 1 : U U I D > a 1 6 6 5 b d 6 - a 0 8 b - 4 b 2 e - a d 0 3 - 4 6 c f 9 2 b e c d 9 f < / d 1 p 1 : U U I D > < d 1 p 1 : _ p r o p e r t i e s   z : I d = " i 4 2 9 0 "   i : t y p e = " d 1 p 1 : M D M P r o p e r t i e s " > < d 1 p 1 : P a r e n t   z : R e f = " i 4 2 8 9 " / > < d 1 p 1 : U U I D > e 1 9 c e c a 6 - 7 6 d 5 - 4 d 6 c - a 1 c 5 - 3 6 6 0 9 6 a e 2 d 6 9 < / d 1 p 1 : U U I D > < d 1 p 1 : _ e l e m e n t s / > < d 1 p 1 : _ c o n t e x t C o l l e c t i o n s > < d 2 : K e y V a l u e O f a n y T y p e C o m p o n e n t C o l l e c t i o n O f a n y T y p e g W H h t R N j > < d 2 : K e y   z : R e f = " i 1 8 " / > < d 2 : V a l u e   z : I d = " i 4 2 9 1 " > < d 1 p 1 : U U I D > 0 1 3 8 4 a 3 c - c 8 7 a - 4 5 0 4 - a b 6 5 - 5 1 6 e 1 0 1 d 0 4 7 f < / d 1 p 1 : U U I D > < d 1 p 1 : _ e l e m e n t s / > < / d 2 : V a l u e > < / d 2 : K e y V a l u e O f a n y T y p e C o m p o n e n t C o l l e c t i o n O f a n y T y p e g W H h t R N j > < / d 1 p 1 : _ c o n t e x t C o l l e c t i o n s > < / d 1 p 1 : _ p r o p e r t i e s > < d 1 p 1 : C o n t a i n e r   z : R e f = " i 4 2 8 8 " / > < d 1 p 1 : V a l u e   i : t y p e = " d 1 : s t r i n g " > \ \ O p i n i o n w a y \ p r o j e t s \ B \ B o u y g u e s   I m m o b i l i e r \ B J 1 5 9 2 0   -   P r � - t e s t   A f f i c h a g e \ 5 -   T r a i t e m e n t \ B J 1 5 9 2 0   -   P r �   t e s t   A f f i c h a g e   -   T C ( 2 ) . x l s x < / d 1 p 1 : V a l u e > < / d 2 : a n y T y p e > < d 2 : a n y T y p e   z : I d = " i 4 2 9 2 "   i : t y p e = " d 1 p 1 : M D M P r o p e r t y " > < d 1 p 1 : N a m e > W o r k s h e e t < / d 1 p 1 : N a m e > < d 1 p 1 : P a r e n t   z : R e f = " i 4 2 8 7 " / > < d 1 p 1 : U U I D > 0 d 1 f 6 c a 7 - 4 b 7 2 - 4 b 1 b - 8 2 f 3 - 3 9 b 1 c 1 0 6 a 0 5 3 < / d 1 p 1 : U U I D > < d 1 p 1 : _ p r o p e r t i e s   z : I d = " i 4 2 9 3 "   i : t y p e = " d 1 p 1 : M D M P r o p e r t i e s " > < d 1 p 1 : P a r e n t   z : R e f = " i 4 2 9 2 " / > < d 1 p 1 : U U I D > 6 f 4 c 0 0 d 6 - d 1 c 5 - 4 c 4 3 - a e 6 e - b 0 c e 0 f f 9 1 3 a c < / d 1 p 1 : U U I D > < d 1 p 1 : _ e l e m e n t s / > < d 1 p 1 : _ c o n t e x t C o l l e c t i o n s > < d 2 : K e y V a l u e O f a n y T y p e C o m p o n e n t C o l l e c t i o n O f a n y T y p e g W H h t R N j > < d 2 : K e y   z : R e f = " i 1 8 " / > < d 2 : V a l u e   z : I d = " i 4 2 9 4 " > < d 1 p 1 : U U I D > 5 6 c 0 0 7 4 4 - b d 7 b - 4 f 7 d - 8 d f 3 - 4 8 5 4 b e c 5 e 3 8 0 < / d 1 p 1 : U U I D > < d 1 p 1 : _ e l e m e n t s / > < / d 2 : V a l u e > < / d 2 : K e y V a l u e O f a n y T y p e C o m p o n e n t C o l l e c t i o n O f a n y T y p e g W H h t R N j > < / d 1 p 1 : _ c o n t e x t C o l l e c t i o n s > < / d 1 p 1 : _ p r o p e r t i e s > < d 1 p 1 : C o n t a i n e r   z : R e f = " i 4 2 8 8 " / > < d 1 p 1 : V a l u e   i : t y p e = " d 1 : s t r i n g " > T 2 < / d 1 p 1 : V a l u e > < / d 2 : a n y T y p e > < d 2 : a n y T y p e   z : I d = " i 4 2 9 5 "   i : t y p e = " d 1 p 1 : M D M P r o p e r t y " > < d 1 p 1 : N a m e > D i v i d e P e r c e n t s < / d 1 p 1 : N a m e > < d 1 p 1 : P a r e n t   z : R e f = " i 4 2 8 7 " / > < d 1 p 1 : U U I D > 7 4 5 d 5 8 8 3 - 9 c a 7 - 4 9 6 1 - a 2 b f - 7 4 e 5 0 3 3 1 7 7 5 2 < / d 1 p 1 : U U I D > < d 1 p 1 : _ p r o p e r t i e s   z : I d = " i 4 2 9 6 "   i : t y p e = " d 1 p 1 : M D M P r o p e r t i e s " > < d 1 p 1 : P a r e n t   z : R e f = " i 4 2 9 5 " / > < d 1 p 1 : U U I D > f d 2 0 5 3 4 2 - 1 1 9 3 - 4 f 3 f - 9 c 0 9 - 3 8 d 3 d 8 c c f 5 3 b < / d 1 p 1 : U U I D > < d 1 p 1 : _ e l e m e n t s / > < d 1 p 1 : _ c o n t e x t C o l l e c t i o n s > < d 2 : K e y V a l u e O f a n y T y p e C o m p o n e n t C o l l e c t i o n O f a n y T y p e g W H h t R N j > < d 2 : K e y   z : R e f = " i 1 8 " / > < d 2 : V a l u e   z : I d = " i 4 2 9 7 " > < d 1 p 1 : U U I D > d 2 c a b 3 f 2 - 0 6 0 2 - 4 2 5 7 - 8 a 3 2 - 0 1 1 6 b f 5 e 4 0 2 a < / d 1 p 1 : U U I D > < d 1 p 1 : _ e l e m e n t s / > < / d 2 : V a l u e > < / d 2 : K e y V a l u e O f a n y T y p e C o m p o n e n t C o l l e c t i o n O f a n y T y p e g W H h t R N j > < / d 1 p 1 : _ c o n t e x t C o l l e c t i o n s > < / d 1 p 1 : _ p r o p e r t i e s > < d 1 p 1 : C o n t a i n e r   z : R e f = " i 4 2 8 8 " / > < d 1 p 1 : V a l u e   i : t y p e = " d 1 : b o o l e a n " > f a l s e < / d 1 p 1 : V a l u e > < / d 2 : a n y T y p e > < d 2 : a n y T y p e   z : I d = " i 4 2 9 8 "   i : t y p e = " d 1 p 1 : M D M P r o p e r t y " > < d 1 p 1 : N a m e > T a b l e B a s e < / d 1 p 1 : N a m e > < d 1 p 1 : P a r e n t   z : R e f = " i 4 2 8 7 " / > < d 1 p 1 : U U I D > 6 a 1 2 c 3 a 8 - 4 8 d d - 4 2 9 b - 8 8 2 9 - b 7 9 b 3 3 5 0 a e 8 1 < / d 1 p 1 : U U I D > < d 1 p 1 : _ p r o p e r t i e s   z : I d = " i 4 2 9 9 "   i : t y p e = " d 1 p 1 : M D M P r o p e r t i e s " > < d 1 p 1 : P a r e n t   z : R e f = " i 4 2 9 8 " / > < d 1 p 1 : U U I D > 2 0 9 c 7 8 0 5 - 1 6 b 4 - 4 6 f c - a a b 4 - a d 8 2 9 d 6 e 2 b 2 7 < / d 1 p 1 : U U I D > < d 1 p 1 : _ e l e m e n t s / > < d 1 p 1 : _ c o n t e x t C o l l e c t i o n s > < d 2 : K e y V a l u e O f a n y T y p e C o m p o n e n t C o l l e c t i o n O f a n y T y p e g W H h t R N j > < d 2 : K e y   z : R e f = " i 1 8 " / > < d 2 : V a l u e   z : I d = " i 4 3 0 0 " > < d 1 p 1 : U U I D > 9 7 e 8 0 b 3 a - e 1 6 1 - 4 a 8 3 - 9 6 e 4 - 8 f c 8 3 a 5 d 6 5 a 8 < / d 1 p 1 : U U I D > < d 1 p 1 : _ e l e m e n t s / > < / d 2 : V a l u e > < / d 2 : K e y V a l u e O f a n y T y p e C o m p o n e n t C o l l e c t i o n O f a n y T y p e g W H h t R N j > < / d 1 p 1 : _ c o n t e x t C o l l e c t i o n s > < / d 1 p 1 : _ p r o p e r t i e s > < d 1 p 1 : C o n t a i n e r   z : R e f = " i 4 2 8 8 " / > < d 1 p 1 : V a l u e   i : t y p e = " d 1 : i n t " > 0 < / d 1 p 1 : V a l u e > < / d 2 : a n y T y p e > < d 2 : a n y T y p e   z : I d = " i 4 3 0 1 "   i : t y p e = " d 1 p 1 : M D M P r o p e r t y " > < d 1 p 1 : N a m e > S o u r c e T y p e < / d 1 p 1 : N a m e > < d 1 p 1 : P a r e n t   z : R e f = " i 4 2 8 7 " / > < d 1 p 1 : U U I D > c b 8 3 7 7 2 8 - 1 4 d 3 - 4 9 0 f - a 0 0 8 - 0 6 7 7 d 2 2 8 c 9 d c < / d 1 p 1 : U U I D > < d 1 p 1 : _ p r o p e r t i e s   z : I d = " i 4 3 0 2 "   i : t y p e = " d 1 p 1 : M D M P r o p e r t i e s " > < d 1 p 1 : P a r e n t   z : R e f = " i 4 3 0 1 " / > < d 1 p 1 : U U I D > a c 6 e e 8 2 d - e 9 e 4 - 4 c b 4 - 9 0 2 7 - 8 9 5 0 d d 0 a 2 2 9 7 < / d 1 p 1 : U U I D > < d 1 p 1 : _ e l e m e n t s / > < d 1 p 1 : _ c o n t e x t C o l l e c t i o n s > < d 2 : K e y V a l u e O f a n y T y p e C o m p o n e n t C o l l e c t i o n O f a n y T y p e g W H h t R N j > < d 2 : K e y   z : R e f = " i 1 8 " / > < d 2 : V a l u e   z : I d = " i 4 3 0 3 " > < d 1 p 1 : U U I D > d 1 a 8 5 a 5 2 - 3 6 8 1 - 4 5 3 8 - a 2 b b - f 7 b e 8 e 8 1 9 c 5 2 < / d 1 p 1 : U U I D > < d 1 p 1 : _ e l e m e n t s / > < / d 2 : V a l u e > < / d 2 : K e y V a l u e O f a n y T y p e C o m p o n e n t C o l l e c t i o n O f a n y T y p e g W H h t R N j > < / d 1 p 1 : _ c o n t e x t C o l l e c t i o n s > < / d 1 p 1 : _ p r o p e r t i e s > < d 1 p 1 : C o n t a i n e r   z : R e f = " i 4 2 8 8 " / > < d 1 p 1 : V a l u e   i : t y p e = " d 1 : s t r i n g " > O W < / d 1 p 1 : V a l u e > < / d 2 : a n y T y p e > < d 2 : a n y T y p e   z : I d = " i 4 3 0 4 "   i : t y p e = " d 1 p 1 : M D M P r o p e r t y " > < d 1 p 1 : N a m e > T a b l e I d < / d 1 p 1 : N a m e > < d 1 p 1 : P a r e n t   z : R e f = " i 4 2 8 7 " / > < d 1 p 1 : U U I D > 6 8 f f 8 3 d 8 - e e 1 b - 4 d a 9 - 9 4 b 6 - 3 3 8 2 b 1 5 d 4 d 1 2 < / d 1 p 1 : U U I D > < d 1 p 1 : _ p r o p e r t i e s   z : I d = " i 4 3 0 5 "   i : t y p e = " d 1 p 1 : M D M P r o p e r t i e s " > < d 1 p 1 : P a r e n t   z : R e f = " i 4 3 0 4 " / > < d 1 p 1 : U U I D > 3 7 a b f 0 5 f - c 6 a 4 - 4 5 e 7 - 8 4 4 e - 8 5 c 2 f 4 7 b a 0 1 2 < / d 1 p 1 : U U I D > < d 1 p 1 : _ e l e m e n t s > < d 2 : a n y T y p e   z : I d = " i 4 3 0 6 "   i : t y p e = " d 1 p 1 : M D M P r o p e r t y " > < d 1 p 1 : N a m e > M o d i f i e d P r o p e r t i e s < / d 1 p 1 : N a m e > < d 1 p 1 : P a r e n t   z : R e f = " i 4 3 0 4 " / > < d 1 p 1 : U U I D > b 8 e e e 6 0 e - d f d 9 - 4 7 8 5 - 8 0 0 b - 3 3 9 4 f 4 f f 7 e 1 c < / d 1 p 1 : U U I D > < d 1 p 1 : C o n t a i n e r   z : R e f = " i 4 3 0 5 " / > < 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4 3 0 7 " > < d 1 p 1 : U U I D > d 7 e 4 e d c 4 - e 8 6 b - 4 4 7 c - a 2 5 5 - 9 7 a 7 a d a 7 d 9 d 5 < / d 1 p 1 : U U I D > < d 1 p 1 : _ e l e m e n t s > < d 2 : a n y T y p e   z : R e f = " i 4 3 0 6 " / > < / d 1 p 1 : _ e l e m e n t s > < / d 2 : V a l u e > < / d 2 : K e y V a l u e O f a n y T y p e C o m p o n e n t C o l l e c t i o n O f a n y T y p e g W H h t R N j > < / d 1 p 1 : _ c o n t e x t C o l l e c t i o n s > < / d 1 p 1 : _ p r o p e r t i e s > < d 1 p 1 : C o n t a i n e r   z : R e f = " i 4 2 8 8 " / > < d 1 p 1 : V a l u e   i : t y p e = " d 1 : s t r i n g " > _ d c 4 4 6 d b f _ c 1 4 e _ 4 4 f 4 _ 8 0 0 6 _ 5 e 3 a 5 0 f c 8 3 e 1 < / d 1 p 1 : V a l u e > < / d 2 : a n y T y p e > < / d 1 p 1 : _ e l e m e n t s > < d 1 p 1 : _ c o n t e x t C o l l e c t i o n s > < d 2 : K e y V a l u e O f a n y T y p e C o m p o n e n t C o l l e c t i o n O f a n y T y p e g W H h t R N j > < d 2 : K e y   z : R e f = " i 1 8 " / > < d 2 : V a l u e   z : I d = " i 4 3 0 8 " > < d 1 p 1 : U U I D > 4 f 2 2 e a c 5 - d 4 8 7 - 4 e 3 a - b 1 9 3 - 1 0 9 1 5 7 5 0 f 1 0 2 < / d 1 p 1 : U U I D > < d 1 p 1 : _ e l e m e n t s > < d 2 : a n y T y p e   z : R e f = " i 4 2 8 9 " / > < d 2 : a n y T y p e   z : R e f = " i 4 2 9 2 " / > < d 2 : a n y T y p e   z : R e f = " i 4 2 9 5 " / > < d 2 : a n y T y p e   z : R e f = " i 4 2 9 8 " / > < d 2 : a n y T y p e   z : R e f = " i 4 3 0 1 " / > < d 2 : a n y T y p e   z : R e f = " i 4 3 0 4 " / > < / d 1 p 1 : _ e l e m e n t s > < / d 2 : V a l u e > < / d 2 : K e y V a l u e O f a n y T y p e C o m p o n e n t C o l l e c t i o n O f a n y T y p e g W H h t R N j > < / d 1 p 1 : _ c o n t e x t C o l l e c t i o n s > < / d 1 p 1 : _ p r o p e r t i e s > < d 1 p 1 : C o n t a i n e r   z : R e f = " i 3 1 8 2 " / > < d 1 p 1 : _ l a b e l s > < d 2 : K e y V a l u e O f s t r i n g a n y T y p e > < d 2 : K e y > L a b e l < / d 2 : K e y > < d 2 : V a l u e   z : I d = " i 4 3 0 9 "   i : t y p e = " d 1 p 1 : L a b e l " > < d 1 p 1 : P a r e n t   z : R e f = " i 4 2 8 7 " / > < d 1 p 1 : U U I D > e 5 3 3 3 2 9 f - 6 5 e 8 - 4 a 3 a - a d 8 1 - 2 3 0 c 3 1 c 1 1 1 a 3 < / 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2 7 9 0 " / > < / d 2 : a n y T y p e > < d 2 : a n y T y p e   z : I d = " i 4 3 1 0 "   i : t y p e = " d 1 p 1 : T a b l e D e f i n i t i o n " > < d 1 p 1 : P a r e n t   z : R e f = " i 1 4 " / > < d 1 p 1 : U U I D > 3 5 0 5 4 8 b f - 7 1 2 0 - 4 a 1 d - b 3 8 9 - 4 f 8 8 6 3 0 2 6 6 7 1 < / d 1 p 1 : U U I D > < d 1 p 1 : _ p r o p e r t i e s   z : I d = " i 4 3 1 1 "   i : t y p e = " d 1 p 1 : M D M P r o p e r t i e s " > < d 1 p 1 : P a r e n t   z : R e f = " i 4 3 1 0 " / > < d 1 p 1 : U U I D > d 6 f 8 7 e c 9 - b a 6 3 - 4 b f c - 9 3 3 3 - 7 9 2 6 2 8 c d 2 e 7 0 < / d 1 p 1 : U U I D > < d 1 p 1 : _ e l e m e n t s > < d 2 : a n y T y p e   z : I d = " i 4 3 1 2 "   i : t y p e = " d 1 p 1 : M D M P r o p e r t y " > < d 1 p 1 : N a m e > F i l e N a m e < / d 1 p 1 : N a m e > < d 1 p 1 : P a r e n t   z : R e f = " i 4 3 1 0 " / > < d 1 p 1 : U U I D > a 0 0 b e a 2 b - f 8 5 6 - 4 c e 7 - b 0 5 c - 3 8 6 9 b 5 c 7 7 f a 9 < / d 1 p 1 : U U I D > < d 1 p 1 : _ p r o p e r t i e s   z : I d = " i 4 3 1 3 "   i : t y p e = " d 1 p 1 : M D M P r o p e r t i e s " > < d 1 p 1 : P a r e n t   z : R e f = " i 4 3 1 2 " / > < d 1 p 1 : U U I D > 6 7 8 7 9 d b 8 - 4 a d 4 - 4 7 5 0 - b 9 7 6 - 5 e f f 5 3 f b b 2 2 f < / d 1 p 1 : U U I D > < d 1 p 1 : _ e l e m e n t s / > < d 1 p 1 : _ c o n t e x t C o l l e c t i o n s > < d 2 : K e y V a l u e O f a n y T y p e C o m p o n e n t C o l l e c t i o n O f a n y T y p e g W H h t R N j > < d 2 : K e y   z : R e f = " i 1 8 " / > < d 2 : V a l u e   z : I d = " i 4 3 1 4 " > < d 1 p 1 : U U I D > 5 6 d c f b c 4 - d 1 b d - 4 c 4 a - 9 f d 0 - 7 0 e 7 5 d c 4 0 0 3 8 < / d 1 p 1 : U U I D > < d 1 p 1 : _ e l e m e n t s / > < / d 2 : V a l u e > < / d 2 : K e y V a l u e O f a n y T y p e C o m p o n e n t C o l l e c t i o n O f a n y T y p e g W H h t R N j > < / d 1 p 1 : _ c o n t e x t C o l l e c t i o n s > < / d 1 p 1 : _ p r o p e r t i e s > < d 1 p 1 : C o n t a i n e r   z : R e f = " i 4 3 1 1 " / > < d 1 p 1 : V a l u e   i : t y p e = " d 1 : s t r i n g " > \ \ O p i n i o n w a y \ p r o j e t s \ B \ B o u y g u e s   I m m o b i l i e r \ B J 1 5 9 2 0   -   P r � - t e s t   A f f i c h a g e \ 5 -   T r a i t e m e n t \ B J 1 5 9 2 0   -   P r �   t e s t   A f f i c h a g e   -   T C ( 2 ) . x l s x < / d 1 p 1 : V a l u e > < / d 2 : a n y T y p e > < d 2 : a n y T y p e   z : I d = " i 4 3 1 5 "   i : t y p e = " d 1 p 1 : M D M P r o p e r t y " > < d 1 p 1 : N a m e > W o r k s h e e t < / d 1 p 1 : N a m e > < d 1 p 1 : P a r e n t   z : R e f = " i 4 3 1 0 " / > < d 1 p 1 : U U I D > 8 9 3 c 0 7 a b - d 0 7 f - 4 4 f 8 - a 9 b b - 7 4 b a c a 2 8 7 d e 4 < / d 1 p 1 : U U I D > < d 1 p 1 : _ p r o p e r t i e s   z : I d = " i 4 3 1 6 "   i : t y p e = " d 1 p 1 : M D M P r o p e r t i e s " > < d 1 p 1 : P a r e n t   z : R e f = " i 4 3 1 5 " / > < d 1 p 1 : U U I D > 6 4 4 c 5 9 d c - c 8 e 0 - 4 7 1 b - 8 4 d 4 - e 8 3 d 6 3 e 4 1 9 3 5 < / d 1 p 1 : U U I D > < d 1 p 1 : _ e l e m e n t s / > < d 1 p 1 : _ c o n t e x t C o l l e c t i o n s > < d 2 : K e y V a l u e O f a n y T y p e C o m p o n e n t C o l l e c t i o n O f a n y T y p e g W H h t R N j > < d 2 : K e y   z : R e f = " i 1 8 " / > < d 2 : V a l u e   z : I d = " i 4 3 1 7 " > < d 1 p 1 : U U I D > 2 5 e e 1 2 8 c - 6 4 b b - 4 8 1 9 - 8 5 b 2 - 6 5 8 6 1 c 2 e 9 1 e a < / d 1 p 1 : U U I D > < d 1 p 1 : _ e l e m e n t s / > < / d 2 : V a l u e > < / d 2 : K e y V a l u e O f a n y T y p e C o m p o n e n t C o l l e c t i o n O f a n y T y p e g W H h t R N j > < / d 1 p 1 : _ c o n t e x t C o l l e c t i o n s > < / d 1 p 1 : _ p r o p e r t i e s > < d 1 p 1 : C o n t a i n e r   z : R e f = " i 4 3 1 1 " / > < d 1 p 1 : V a l u e   i : t y p e = " d 1 : s t r i n g " > T 2 < / d 1 p 1 : V a l u e > < / d 2 : a n y T y p e > < d 2 : a n y T y p e   z : I d = " i 4 3 1 8 "   i : t y p e = " d 1 p 1 : M D M P r o p e r t y " > < d 1 p 1 : N a m e > D i v i d e P e r c e n t s < / d 1 p 1 : N a m e > < d 1 p 1 : P a r e n t   z : R e f = " i 4 3 1 0 " / > < d 1 p 1 : U U I D > e 4 2 0 5 9 e 8 - 0 b f f - 4 7 3 a - a b 7 b - b 9 7 0 7 0 a c d 6 f f < / d 1 p 1 : U U I D > < d 1 p 1 : _ p r o p e r t i e s   z : I d = " i 4 3 1 9 "   i : t y p e = " d 1 p 1 : M D M P r o p e r t i e s " > < d 1 p 1 : P a r e n t   z : R e f = " i 4 3 1 8 " / > < d 1 p 1 : U U I D > e 0 1 5 1 4 7 f - d 0 9 6 - 4 a 5 f - 8 d 5 5 - 8 0 d f 4 3 4 d d 5 c 5 < / d 1 p 1 : U U I D > < d 1 p 1 : _ e l e m e n t s / > < d 1 p 1 : _ c o n t e x t C o l l e c t i o n s > < d 2 : K e y V a l u e O f a n y T y p e C o m p o n e n t C o l l e c t i o n O f a n y T y p e g W H h t R N j > < d 2 : K e y   z : R e f = " i 1 8 " / > < d 2 : V a l u e   z : I d = " i 4 3 2 0 " > < d 1 p 1 : U U I D > 5 2 4 4 7 6 c d - 4 c 0 7 - 4 1 0 a - a 3 d f - f 8 6 b 6 b 7 d 6 7 f 0 < / d 1 p 1 : U U I D > < d 1 p 1 : _ e l e m e n t s / > < / d 2 : V a l u e > < / d 2 : K e y V a l u e O f a n y T y p e C o m p o n e n t C o l l e c t i o n O f a n y T y p e g W H h t R N j > < / d 1 p 1 : _ c o n t e x t C o l l e c t i o n s > < / d 1 p 1 : _ p r o p e r t i e s > < d 1 p 1 : C o n t a i n e r   z : R e f = " i 4 3 1 1 " / > < d 1 p 1 : V a l u e   i : t y p e = " d 1 : b o o l e a n " > f a l s e < / d 1 p 1 : V a l u e > < / d 2 : a n y T y p e > < d 2 : a n y T y p e   z : I d = " i 4 3 2 1 "   i : t y p e = " d 1 p 1 : M D M P r o p e r t y " > < d 1 p 1 : N a m e > T a b l e B a s e < / d 1 p 1 : N a m e > < d 1 p 1 : P a r e n t   z : R e f = " i 4 3 1 0 " / > < d 1 p 1 : U U I D > 3 3 a 8 9 e e a - 2 8 b 5 - 4 d a c - 9 4 d 0 - d 4 4 9 d b d 3 4 d 3 a < / d 1 p 1 : U U I D > < d 1 p 1 : _ p r o p e r t i e s   z : I d = " i 4 3 2 2 "   i : t y p e = " d 1 p 1 : M D M P r o p e r t i e s " > < d 1 p 1 : P a r e n t   z : R e f = " i 4 3 2 1 " / > < d 1 p 1 : U U I D > e c f a 7 f a d - 7 3 a 7 - 4 6 7 f - 9 8 0 b - e 0 e 9 e 2 f 0 f e 2 2 < / d 1 p 1 : U U I D > < d 1 p 1 : _ e l e m e n t s / > < d 1 p 1 : _ c o n t e x t C o l l e c t i o n s > < d 2 : K e y V a l u e O f a n y T y p e C o m p o n e n t C o l l e c t i o n O f a n y T y p e g W H h t R N j > < d 2 : K e y   z : R e f = " i 1 8 " / > < d 2 : V a l u e   z : I d = " i 4 3 2 3 " > < d 1 p 1 : U U I D > e f 4 c d c b a - f e 7 d - 4 4 8 f - 8 c a f - a 3 8 4 c d 4 3 1 9 2 9 < / d 1 p 1 : U U I D > < d 1 p 1 : _ e l e m e n t s / > < / d 2 : V a l u e > < / d 2 : K e y V a l u e O f a n y T y p e C o m p o n e n t C o l l e c t i o n O f a n y T y p e g W H h t R N j > < / d 1 p 1 : _ c o n t e x t C o l l e c t i o n s > < / d 1 p 1 : _ p r o p e r t i e s > < d 1 p 1 : C o n t a i n e r   z : R e f = " i 4 3 1 1 " / > < d 1 p 1 : V a l u e   i : t y p e = " d 1 : i n t " > 0 < / d 1 p 1 : V a l u e > < / d 2 : a n y T y p e > < d 2 : a n y T y p e   z : I d = " i 4 3 2 4 "   i : t y p e = " d 1 p 1 : M D M P r o p e r t y " > < d 1 p 1 : N a m e > S o u r c e T y p e < / d 1 p 1 : N a m e > < d 1 p 1 : P a r e n t   z : R e f = " i 4 3 1 0 " / > < d 1 p 1 : U U I D > 8 f 2 9 9 5 b 3 - 0 0 d 7 - 4 9 d 5 - 8 5 8 e - d a 5 8 1 d 8 1 3 1 8 c < / d 1 p 1 : U U I D > < d 1 p 1 : _ p r o p e r t i e s   z : I d = " i 4 3 2 5 "   i : t y p e = " d 1 p 1 : M D M P r o p e r t i e s " > < d 1 p 1 : P a r e n t   z : R e f = " i 4 3 2 4 " / > < d 1 p 1 : U U I D > f 0 9 d 8 9 f 3 - 3 d c 9 - 4 0 9 e - 9 3 4 4 - 9 8 2 c e d f d f 4 7 0 < / d 1 p 1 : U U I D > < d 1 p 1 : _ e l e m e n t s / > < d 1 p 1 : _ c o n t e x t C o l l e c t i o n s > < d 2 : K e y V a l u e O f a n y T y p e C o m p o n e n t C o l l e c t i o n O f a n y T y p e g W H h t R N j > < d 2 : K e y   z : R e f = " i 1 8 " / > < d 2 : V a l u e   z : I d = " i 4 3 2 6 " > < d 1 p 1 : U U I D > a 5 a e 9 3 6 9 - 6 c d 3 - 4 8 5 7 - a b d c - c 0 2 e 3 4 0 8 3 c 5 0 < / d 1 p 1 : U U I D > < d 1 p 1 : _ e l e m e n t s / > < / d 2 : V a l u e > < / d 2 : K e y V a l u e O f a n y T y p e C o m p o n e n t C o l l e c t i o n O f a n y T y p e g W H h t R N j > < / d 1 p 1 : _ c o n t e x t C o l l e c t i o n s > < / d 1 p 1 : _ p r o p e r t i e s > < d 1 p 1 : C o n t a i n e r   z : R e f = " i 4 3 1 1 " / > < d 1 p 1 : V a l u e   i : t y p e = " d 1 : s t r i n g " > O W < / d 1 p 1 : V a l u e > < / d 2 : a n y T y p e > < d 2 : a n y T y p e   z : I d = " i 4 3 2 7 "   i : t y p e = " d 1 p 1 : M D M P r o p e r t y " > < d 1 p 1 : N a m e > T a b l e I d < / d 1 p 1 : N a m e > < d 1 p 1 : P a r e n t   z : R e f = " i 4 3 1 0 " / > < d 1 p 1 : U U I D > d e 6 e 6 b b c - e 5 4 c - 4 7 0 0 - 9 f 0 2 - a 3 e f 7 2 7 d 9 9 6 9 < / d 1 p 1 : U U I D > < d 1 p 1 : _ p r o p e r t i e s   z : I d = " i 4 3 2 8 "   i : t y p e = " d 1 p 1 : M D M P r o p e r t i e s " > < d 1 p 1 : P a r e n t   z : R e f = " i 4 3 2 7 " / > < d 1 p 1 : U U I D > 2 d 0 2 5 5 0 6 - c 6 8 a - 4 1 7 c - b 2 0 2 - a c 7 1 4 2 0 b b 4 3 2 < / d 1 p 1 : U U I D > < d 1 p 1 : _ e l e m e n t s > < d 2 : a n y T y p e   z : I d = " i 4 3 2 9 "   i : t y p e = " d 1 p 1 : M D M P r o p e r t y " > < d 1 p 1 : N a m e > M o d i f i e d P r o p e r t i e s < / d 1 p 1 : N a m e > < d 1 p 1 : P a r e n t   z : R e f = " i 4 3 2 7 " / > < d 1 p 1 : U U I D > b 4 f 6 3 0 c a - 2 4 2 6 - 4 a 7 4 - a 4 2 c - 5 6 a 3 0 e 3 9 d 8 9 9 < / d 1 p 1 : U U I D > < d 1 p 1 : C o n t a i n e r   z : R e f = " i 4 3 2 8 " / > < 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4 3 3 0 " > < d 1 p 1 : U U I D > 4 2 d 5 c 0 a f - 3 e b e - 4 1 d 2 - b e 4 c - 3 b c 3 2 9 9 e 3 0 0 c < / d 1 p 1 : U U I D > < d 1 p 1 : _ e l e m e n t s > < d 2 : a n y T y p e   z : R e f = " i 4 3 2 9 " / > < / d 1 p 1 : _ e l e m e n t s > < / d 2 : V a l u e > < / d 2 : K e y V a l u e O f a n y T y p e C o m p o n e n t C o l l e c t i o n O f a n y T y p e g W H h t R N j > < / d 1 p 1 : _ c o n t e x t C o l l e c t i o n s > < / d 1 p 1 : _ p r o p e r t i e s > < d 1 p 1 : C o n t a i n e r   z : R e f = " i 4 3 1 1 " / > < d 1 p 1 : V a l u e   i : t y p e = " d 1 : s t r i n g " > _ 6 2 3 d 2 3 5 e _ c 1 2 9 _ 4 6 8 8 _ a e 8 f _ 3 f e f 3 c e e c 3 8 9 < / d 1 p 1 : V a l u e > < / d 2 : a n y T y p e > < / d 1 p 1 : _ e l e m e n t s > < d 1 p 1 : _ c o n t e x t C o l l e c t i o n s > < d 2 : K e y V a l u e O f a n y T y p e C o m p o n e n t C o l l e c t i o n O f a n y T y p e g W H h t R N j > < d 2 : K e y   z : R e f = " i 1 8 " / > < d 2 : V a l u e   z : I d = " i 4 3 3 1 " > < d 1 p 1 : U U I D > a a 7 d 5 4 d 4 - f 4 3 4 - 4 1 8 5 - 9 4 a 6 - 2 1 7 3 b c a c 4 c f 8 < / d 1 p 1 : U U I D > < d 1 p 1 : _ e l e m e n t s > < d 2 : a n y T y p e   z : R e f = " i 4 3 1 2 " / > < d 2 : a n y T y p e   z : R e f = " i 4 3 1 5 " / > < d 2 : a n y T y p e   z : R e f = " i 4 3 1 8 " / > < d 2 : a n y T y p e   z : R e f = " i 4 3 2 1 " / > < d 2 : a n y T y p e   z : R e f = " i 4 3 2 4 " / > < d 2 : a n y T y p e   z : R e f = " i 4 3 2 7 " / > < / d 1 p 1 : _ e l e m e n t s > < / d 2 : V a l u e > < / d 2 : K e y V a l u e O f a n y T y p e C o m p o n e n t C o l l e c t i o n O f a n y T y p e g W H h t R N j > < / d 1 p 1 : _ c o n t e x t C o l l e c t i o n s > < / d 1 p 1 : _ p r o p e r t i e s > < d 1 p 1 : C o n t a i n e r   z : R e f = " i 3 1 8 2 " / > < d 1 p 1 : _ l a b e l s > < d 2 : K e y V a l u e O f s t r i n g a n y T y p e > < d 2 : K e y > L a b e l < / d 2 : K e y > < d 2 : V a l u e   z : I d = " i 4 3 3 2 "   i : t y p e = " d 1 p 1 : L a b e l " > < d 1 p 1 : P a r e n t   z : R e f = " i 4 3 1 0 " / > < d 1 p 1 : U U I D > b 3 a 4 0 d 0 0 - 1 7 7 5 - 4 6 c 6 - 8 c 3 0 - 1 a b 8 7 2 a b 6 1 4 9 < / 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2 8 3 8 " / > < / d 2 : a n y T y p e > < d 2 : a n y T y p e   z : I d = " i 4 3 3 3 "   i : t y p e = " d 1 p 1 : T a b l e D e f i n i t i o n " > < d 1 p 1 : P a r e n t   z : R e f = " i 1 4 " / > < d 1 p 1 : U U I D > 5 f 5 e a 8 f f - a c a 4 - 4 f e 2 - 8 7 9 7 - 9 9 c 2 8 f 0 5 f f e c < / d 1 p 1 : U U I D > < d 1 p 1 : _ p r o p e r t i e s   z : I d = " i 4 3 3 4 "   i : t y p e = " d 1 p 1 : M D M P r o p e r t i e s " > < d 1 p 1 : P a r e n t   z : R e f = " i 4 3 3 3 " / > < d 1 p 1 : U U I D > b c 6 c a 0 7 d - c 1 a 5 - 4 c 9 4 - 8 f 0 a - 8 a e e d 6 1 4 3 8 2 e < / d 1 p 1 : U U I D > < d 1 p 1 : _ e l e m e n t s > < d 2 : a n y T y p e   z : I d = " i 4 3 3 5 "   i : t y p e = " d 1 p 1 : M D M P r o p e r t y " > < d 1 p 1 : N a m e > F i l e N a m e < / d 1 p 1 : N a m e > < d 1 p 1 : P a r e n t   z : R e f = " i 4 3 3 3 " / > < d 1 p 1 : U U I D > 2 e 5 2 1 6 d 4 - 4 9 6 1 - 4 c 4 3 - b a 2 5 - d 7 3 5 3 5 4 b 4 f 9 5 < / d 1 p 1 : U U I D > < d 1 p 1 : _ p r o p e r t i e s   z : I d = " i 4 3 3 6 "   i : t y p e = " d 1 p 1 : M D M P r o p e r t i e s " > < d 1 p 1 : P a r e n t   z : R e f = " i 4 3 3 5 " / > < d 1 p 1 : U U I D > d 5 7 2 f 8 2 e - 5 a 2 b - 4 f 8 b - 9 2 7 9 - 7 6 a 2 9 0 4 5 7 7 8 1 < / d 1 p 1 : U U I D > < d 1 p 1 : _ e l e m e n t s / > < d 1 p 1 : _ c o n t e x t C o l l e c t i o n s > < d 2 : K e y V a l u e O f a n y T y p e C o m p o n e n t C o l l e c t i o n O f a n y T y p e g W H h t R N j > < d 2 : K e y   z : R e f = " i 1 8 " / > < d 2 : V a l u e   z : I d = " i 4 3 3 7 " > < d 1 p 1 : U U I D > 8 0 5 a d f 9 e - 6 4 6 6 - 4 a f b - 9 8 0 0 - 6 b a c a 4 8 c 5 0 b 0 < / d 1 p 1 : U U I D > < d 1 p 1 : _ e l e m e n t s / > < / d 2 : V a l u e > < / d 2 : K e y V a l u e O f a n y T y p e C o m p o n e n t C o l l e c t i o n O f a n y T y p e g W H h t R N j > < / d 1 p 1 : _ c o n t e x t C o l l e c t i o n s > < / d 1 p 1 : _ p r o p e r t i e s > < d 1 p 1 : C o n t a i n e r   z : R e f = " i 4 3 3 4 " / > < d 1 p 1 : V a l u e   i : t y p e = " d 1 : s t r i n g " > \ \ O p i n i o n w a y \ p r o j e t s \ B \ B o u y g u e s   I m m o b i l i e r \ B J 1 5 9 2 0   -   P r � - t e s t   A f f i c h a g e \ 5 -   T r a i t e m e n t \ B J 1 5 9 2 0   -   P r �   t e s t   A f f i c h a g e   -   T C ( 2 ) . x l s x < / d 1 p 1 : V a l u e > < / d 2 : a n y T y p e > < d 2 : a n y T y p e   z : I d = " i 4 3 3 8 "   i : t y p e = " d 1 p 1 : M D M P r o p e r t y " > < d 1 p 1 : N a m e > W o r k s h e e t < / d 1 p 1 : N a m e > < d 1 p 1 : P a r e n t   z : R e f = " i 4 3 3 3 " / > < d 1 p 1 : U U I D > 3 3 a f 8 2 4 e - 8 a 1 0 - 4 6 c 0 - b 5 e 6 - 4 1 6 d 2 8 7 7 d 0 9 e < / d 1 p 1 : U U I D > < d 1 p 1 : _ p r o p e r t i e s   z : I d = " i 4 3 3 9 "   i : t y p e = " d 1 p 1 : M D M P r o p e r t i e s " > < d 1 p 1 : P a r e n t   z : R e f = " i 4 3 3 8 " / > < d 1 p 1 : U U I D > 0 3 7 0 e 7 d 8 - 0 c e 1 - 4 8 f 6 - 8 4 3 7 - 9 d 7 4 3 1 f 7 a 0 f 7 < / d 1 p 1 : U U I D > < d 1 p 1 : _ e l e m e n t s / > < d 1 p 1 : _ c o n t e x t C o l l e c t i o n s > < d 2 : K e y V a l u e O f a n y T y p e C o m p o n e n t C o l l e c t i o n O f a n y T y p e g W H h t R N j > < d 2 : K e y   z : R e f = " i 1 8 " / > < d 2 : V a l u e   z : I d = " i 4 3 4 0 " > < d 1 p 1 : U U I D > b a 1 7 e 8 7 9 - 9 7 d c - 4 3 e 2 - b 2 c 2 - 6 b 2 b c d d 0 0 1 9 f < / d 1 p 1 : U U I D > < d 1 p 1 : _ e l e m e n t s / > < / d 2 : V a l u e > < / d 2 : K e y V a l u e O f a n y T y p e C o m p o n e n t C o l l e c t i o n O f a n y T y p e g W H h t R N j > < / d 1 p 1 : _ c o n t e x t C o l l e c t i o n s > < / d 1 p 1 : _ p r o p e r t i e s > < d 1 p 1 : C o n t a i n e r   z : R e f = " i 4 3 3 4 " / > < d 1 p 1 : V a l u e   i : t y p e = " d 1 : s t r i n g " > T 2 < / d 1 p 1 : V a l u e > < / d 2 : a n y T y p e > < d 2 : a n y T y p e   z : I d = " i 4 3 4 1 "   i : t y p e = " d 1 p 1 : M D M P r o p e r t y " > < d 1 p 1 : N a m e > D i v i d e P e r c e n t s < / d 1 p 1 : N a m e > < d 1 p 1 : P a r e n t   z : R e f = " i 4 3 3 3 " / > < d 1 p 1 : U U I D > 7 6 2 f d 5 a 1 - a 5 e c - 4 7 5 2 - b 1 6 3 - 6 9 2 e a 9 e 8 2 5 0 e < / d 1 p 1 : U U I D > < d 1 p 1 : _ p r o p e r t i e s   z : I d = " i 4 3 4 2 "   i : t y p e = " d 1 p 1 : M D M P r o p e r t i e s " > < d 1 p 1 : P a r e n t   z : R e f = " i 4 3 4 1 " / > < d 1 p 1 : U U I D > 8 b 8 2 7 8 0 7 - 3 0 7 5 - 4 0 3 7 - b d e 1 - 4 0 2 8 4 0 0 7 5 8 5 b < / d 1 p 1 : U U I D > < d 1 p 1 : _ e l e m e n t s / > < d 1 p 1 : _ c o n t e x t C o l l e c t i o n s > < d 2 : K e y V a l u e O f a n y T y p e C o m p o n e n t C o l l e c t i o n O f a n y T y p e g W H h t R N j > < d 2 : K e y   z : R e f = " i 1 8 " / > < d 2 : V a l u e   z : I d = " i 4 3 4 3 " > < d 1 p 1 : U U I D > d 5 4 2 e 2 9 e - 0 5 4 7 - 4 3 b c - b 3 7 9 - 5 b 3 c 8 4 e a 9 4 2 b < / d 1 p 1 : U U I D > < d 1 p 1 : _ e l e m e n t s / > < / d 2 : V a l u e > < / d 2 : K e y V a l u e O f a n y T y p e C o m p o n e n t C o l l e c t i o n O f a n y T y p e g W H h t R N j > < / d 1 p 1 : _ c o n t e x t C o l l e c t i o n s > < / d 1 p 1 : _ p r o p e r t i e s > < d 1 p 1 : C o n t a i n e r   z : R e f = " i 4 3 3 4 " / > < d 1 p 1 : V a l u e   i : t y p e = " d 1 : b o o l e a n " > f a l s e < / d 1 p 1 : V a l u e > < / d 2 : a n y T y p e > < d 2 : a n y T y p e   z : I d = " i 4 3 4 4 "   i : t y p e = " d 1 p 1 : M D M P r o p e r t y " > < d 1 p 1 : N a m e > T a b l e B a s e < / d 1 p 1 : N a m e > < d 1 p 1 : P a r e n t   z : R e f = " i 4 3 3 3 " / > < d 1 p 1 : U U I D > 3 9 e a a 6 1 4 - c e 2 a - 4 4 f 6 - b 6 6 e - 1 1 6 4 8 8 3 2 0 c 2 6 < / d 1 p 1 : U U I D > < d 1 p 1 : _ p r o p e r t i e s   z : I d = " i 4 3 4 5 "   i : t y p e = " d 1 p 1 : M D M P r o p e r t i e s " > < d 1 p 1 : P a r e n t   z : R e f = " i 4 3 4 4 " / > < d 1 p 1 : U U I D > 0 5 9 1 a f b b - 7 2 2 8 - 4 e 2 e - 8 e 0 d - 3 7 b 9 c 6 9 2 e c 0 1 < / d 1 p 1 : U U I D > < d 1 p 1 : _ e l e m e n t s / > < d 1 p 1 : _ c o n t e x t C o l l e c t i o n s > < d 2 : K e y V a l u e O f a n y T y p e C o m p o n e n t C o l l e c t i o n O f a n y T y p e g W H h t R N j > < d 2 : K e y   z : R e f = " i 1 8 " / > < d 2 : V a l u e   z : I d = " i 4 3 4 6 " > < d 1 p 1 : U U I D > e 8 f b e e d 4 - b 5 1 d - 4 d f 5 - 9 a f 9 - e 7 f 4 0 d 1 c 2 3 2 8 < / d 1 p 1 : U U I D > < d 1 p 1 : _ e l e m e n t s / > < / d 2 : V a l u e > < / d 2 : K e y V a l u e O f a n y T y p e C o m p o n e n t C o l l e c t i o n O f a n y T y p e g W H h t R N j > < / d 1 p 1 : _ c o n t e x t C o l l e c t i o n s > < / d 1 p 1 : _ p r o p e r t i e s > < d 1 p 1 : C o n t a i n e r   z : R e f = " i 4 3 3 4 " / > < d 1 p 1 : V a l u e   i : t y p e = " d 1 : i n t " > 0 < / d 1 p 1 : V a l u e > < / d 2 : a n y T y p e > < d 2 : a n y T y p e   z : I d = " i 4 3 4 7 "   i : t y p e = " d 1 p 1 : M D M P r o p e r t y " > < d 1 p 1 : N a m e > S o u r c e T y p e < / d 1 p 1 : N a m e > < d 1 p 1 : P a r e n t   z : R e f = " i 4 3 3 3 " / > < d 1 p 1 : U U I D > 1 c 9 9 5 0 7 b - 9 6 e 9 - 4 3 3 c - b 1 5 c - 8 e 3 7 b e 8 f 7 0 2 e < / d 1 p 1 : U U I D > < d 1 p 1 : _ p r o p e r t i e s   z : I d = " i 4 3 4 8 "   i : t y p e = " d 1 p 1 : M D M P r o p e r t i e s " > < d 1 p 1 : P a r e n t   z : R e f = " i 4 3 4 7 " / > < d 1 p 1 : U U I D > c 1 3 e a 6 e 1 - 7 d 6 a - 4 d 4 c - 8 6 c 1 - 4 9 2 f a 2 7 1 7 2 a 9 < / d 1 p 1 : U U I D > < d 1 p 1 : _ e l e m e n t s / > < d 1 p 1 : _ c o n t e x t C o l l e c t i o n s > < d 2 : K e y V a l u e O f a n y T y p e C o m p o n e n t C o l l e c t i o n O f a n y T y p e g W H h t R N j > < d 2 : K e y   z : R e f = " i 1 8 " / > < d 2 : V a l u e   z : I d = " i 4 3 4 9 " > < d 1 p 1 : U U I D > f 3 f e b 6 d 4 - 0 8 1 5 - 4 d 5 7 - b 2 7 9 - c 3 c a 5 c 7 3 d d c a < / d 1 p 1 : U U I D > < d 1 p 1 : _ e l e m e n t s / > < / d 2 : V a l u e > < / d 2 : K e y V a l u e O f a n y T y p e C o m p o n e n t C o l l e c t i o n O f a n y T y p e g W H h t R N j > < / d 1 p 1 : _ c o n t e x t C o l l e c t i o n s > < / d 1 p 1 : _ p r o p e r t i e s > < d 1 p 1 : C o n t a i n e r   z : R e f = " i 4 3 3 4 " / > < d 1 p 1 : V a l u e   i : t y p e = " d 1 : s t r i n g " > O W < / d 1 p 1 : V a l u e > < / d 2 : a n y T y p e > < d 2 : a n y T y p e   z : I d = " i 4 3 5 0 "   i : t y p e = " d 1 p 1 : M D M P r o p e r t y " > < d 1 p 1 : N a m e > T a b l e I d < / d 1 p 1 : N a m e > < d 1 p 1 : P a r e n t   z : R e f = " i 4 3 3 3 " / > < d 1 p 1 : U U I D > c e 4 0 0 0 8 a - b d 8 9 - 4 0 e 6 - 9 e b 4 - 7 9 8 0 b f 3 3 1 0 9 1 < / d 1 p 1 : U U I D > < d 1 p 1 : _ p r o p e r t i e s   z : I d = " i 4 3 5 1 "   i : t y p e = " d 1 p 1 : M D M P r o p e r t i e s " > < d 1 p 1 : P a r e n t   z : R e f = " i 4 3 5 0 " / > < d 1 p 1 : U U I D > 8 0 6 9 7 0 6 c - 6 3 4 c - 4 d b 3 - 8 4 e f - 0 d 1 6 2 f 0 7 6 7 2 b < / d 1 p 1 : U U I D > < d 1 p 1 : _ e l e m e n t s > < d 2 : a n y T y p e   z : I d = " i 4 3 5 2 "   i : t y p e = " d 1 p 1 : M D M P r o p e r t y " > < d 1 p 1 : N a m e > M o d i f i e d P r o p e r t i e s < / d 1 p 1 : N a m e > < d 1 p 1 : P a r e n t   z : R e f = " i 4 3 5 0 " / > < d 1 p 1 : U U I D > c 6 7 c 5 2 e 8 - b 1 0 9 - 4 7 6 d - a d 6 b - 5 4 1 c 1 f 6 d f f 3 b < / d 1 p 1 : U U I D > < d 1 p 1 : C o n t a i n e r   z : R e f = " i 4 3 5 1 " / > < 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4 3 5 3 " > < d 1 p 1 : U U I D > 5 c 2 6 0 2 4 7 - 9 a 1 b - 4 e d c - 8 1 a 0 - 2 f 8 b 0 2 d e 6 b 9 4 < / d 1 p 1 : U U I D > < d 1 p 1 : _ e l e m e n t s > < d 2 : a n y T y p e   z : R e f = " i 4 3 5 2 " / > < / d 1 p 1 : _ e l e m e n t s > < / d 2 : V a l u e > < / d 2 : K e y V a l u e O f a n y T y p e C o m p o n e n t C o l l e c t i o n O f a n y T y p e g W H h t R N j > < / d 1 p 1 : _ c o n t e x t C o l l e c t i o n s > < / d 1 p 1 : _ p r o p e r t i e s > < d 1 p 1 : C o n t a i n e r   z : R e f = " i 4 3 3 4 " / > < d 1 p 1 : V a l u e   i : t y p e = " d 1 : s t r i n g " > _ 9 0 8 8 9 b 5 2 _ f 6 0 a _ 4 1 b d _ a 7 e b _ 7 a 7 5 f c d a 7 3 b 7 < / d 1 p 1 : V a l u e > < / d 2 : a n y T y p e > < / d 1 p 1 : _ e l e m e n t s > < d 1 p 1 : _ c o n t e x t C o l l e c t i o n s > < d 2 : K e y V a l u e O f a n y T y p e C o m p o n e n t C o l l e c t i o n O f a n y T y p e g W H h t R N j > < d 2 : K e y   z : R e f = " i 1 8 " / > < d 2 : V a l u e   z : I d = " i 4 3 5 4 " > < d 1 p 1 : U U I D > d 3 9 d 0 f 9 c - b 7 2 7 - 4 6 d d - 9 3 4 1 - 0 e 5 d 6 4 8 3 2 5 e 3 < / d 1 p 1 : U U I D > < d 1 p 1 : _ e l e m e n t s > < d 2 : a n y T y p e   z : R e f = " i 4 3 3 5 " / > < d 2 : a n y T y p e   z : R e f = " i 4 3 3 8 " / > < d 2 : a n y T y p e   z : R e f = " i 4 3 4 1 " / > < d 2 : a n y T y p e   z : R e f = " i 4 3 4 4 " / > < d 2 : a n y T y p e   z : R e f = " i 4 3 4 7 " / > < d 2 : a n y T y p e   z : R e f = " i 4 3 5 0 " / > < / d 1 p 1 : _ e l e m e n t s > < / d 2 : V a l u e > < / d 2 : K e y V a l u e O f a n y T y p e C o m p o n e n t C o l l e c t i o n O f a n y T y p e g W H h t R N j > < / d 1 p 1 : _ c o n t e x t C o l l e c t i o n s > < / d 1 p 1 : _ p r o p e r t i e s > < d 1 p 1 : C o n t a i n e r   z : R e f = " i 3 1 8 2 " / > < d 1 p 1 : _ l a b e l s > < d 2 : K e y V a l u e O f s t r i n g a n y T y p e > < d 2 : K e y > L a b e l < / d 2 : K e y > < d 2 : V a l u e   z : I d = " i 4 3 5 5 "   i : t y p e = " d 1 p 1 : L a b e l " > < d 1 p 1 : P a r e n t   z : R e f = " i 4 3 3 3 " / > < d 1 p 1 : U U I D > c 5 e d 6 6 5 3 - 3 5 6 7 - 4 b d 3 - a 3 0 1 - 9 4 7 6 1 0 b 7 0 b 7 9 < / 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2 8 9 8 " / > < / d 2 : a n y T y p e > < d 2 : a n y T y p e   z : I d = " i 4 3 5 6 "   i : t y p e = " d 1 p 1 : T a b l e D e f i n i t i o n " > < d 1 p 1 : P a r e n t   z : R e f = " i 1 4 " / > < d 1 p 1 : U U I D > 2 9 8 3 5 a d 4 - d 4 0 e - 4 8 5 a - a 0 d 3 - 4 a 4 7 6 d 8 5 c 6 4 0 < / d 1 p 1 : U U I D > < d 1 p 1 : _ p r o p e r t i e s   z : I d = " i 4 3 5 7 "   i : t y p e = " d 1 p 1 : M D M P r o p e r t i e s " > < d 1 p 1 : P a r e n t   z : R e f = " i 4 3 5 6 " / > < d 1 p 1 : U U I D > e d a 2 1 5 f d - 3 e e 5 - 4 9 5 b - 8 5 6 c - e e a 1 e 3 9 c c 4 c 3 < / d 1 p 1 : U U I D > < d 1 p 1 : _ e l e m e n t s > < d 2 : a n y T y p e   z : I d = " i 4 3 5 8 "   i : t y p e = " d 1 p 1 : M D M P r o p e r t y " > < d 1 p 1 : N a m e > F i l e N a m e < / d 1 p 1 : N a m e > < d 1 p 1 : P a r e n t   z : R e f = " i 4 3 5 6 " / > < d 1 p 1 : U U I D > 4 0 3 0 0 4 a b - 3 7 0 9 - 4 8 a 2 - 8 0 8 e - 0 5 8 f 2 9 7 c 0 2 8 8 < / d 1 p 1 : U U I D > < d 1 p 1 : _ p r o p e r t i e s   z : I d = " i 4 3 5 9 "   i : t y p e = " d 1 p 1 : M D M P r o p e r t i e s " > < d 1 p 1 : P a r e n t   z : R e f = " i 4 3 5 8 " / > < d 1 p 1 : U U I D > f 7 1 6 3 f 8 5 - 5 2 0 f - 4 4 9 3 - 8 7 2 4 - 0 d a f e 5 c 2 3 3 2 a < / d 1 p 1 : U U I D > < d 1 p 1 : _ e l e m e n t s / > < d 1 p 1 : _ c o n t e x t C o l l e c t i o n s > < d 2 : K e y V a l u e O f a n y T y p e C o m p o n e n t C o l l e c t i o n O f a n y T y p e g W H h t R N j > < d 2 : K e y   z : R e f = " i 1 8 " / > < d 2 : V a l u e   z : I d = " i 4 3 6 0 " > < d 1 p 1 : U U I D > d d f 2 a e c 3 - 7 9 d a - 4 6 0 7 - b 3 8 e - 8 8 8 f 5 4 6 e 3 1 8 a < / d 1 p 1 : U U I D > < d 1 p 1 : _ e l e m e n t s / > < / d 2 : V a l u e > < / d 2 : K e y V a l u e O f a n y T y p e C o m p o n e n t C o l l e c t i o n O f a n y T y p e g W H h t R N j > < / d 1 p 1 : _ c o n t e x t C o l l e c t i o n s > < / d 1 p 1 : _ p r o p e r t i e s > < d 1 p 1 : C o n t a i n e r   z : R e f = " i 4 3 5 7 " / > < d 1 p 1 : V a l u e   i : t y p e = " d 1 : s t r i n g " > \ \ O p i n i o n w a y \ p r o j e t s \ B \ B o u y g u e s   I m m o b i l i e r \ B J 1 5 9 2 0   -   P r � - t e s t   A f f i c h a g e \ 5 -   T r a i t e m e n t \ B J 1 5 9 2 0   -   P r �   t e s t   A f f i c h a g e   -   T C ( 2 ) . x l s x < / d 1 p 1 : V a l u e > < / d 2 : a n y T y p e > < d 2 : a n y T y p e   z : I d = " i 4 3 6 1 "   i : t y p e = " d 1 p 1 : M D M P r o p e r t y " > < d 1 p 1 : N a m e > W o r k s h e e t < / d 1 p 1 : N a m e > < d 1 p 1 : P a r e n t   z : R e f = " i 4 3 5 6 " / > < d 1 p 1 : U U I D > 3 a e a 7 7 a 4 - d a e c - 4 8 c 9 - b f 5 2 - f 6 b 6 a 7 1 6 3 3 f b < / d 1 p 1 : U U I D > < d 1 p 1 : _ p r o p e r t i e s   z : I d = " i 4 3 6 2 "   i : t y p e = " d 1 p 1 : M D M P r o p e r t i e s " > < d 1 p 1 : P a r e n t   z : R e f = " i 4 3 6 1 " / > < d 1 p 1 : U U I D > 9 6 2 b 4 e 6 6 - 4 7 0 f - 4 b 7 7 - 9 4 9 4 - 9 5 4 e f a c 9 d 5 6 7 < / d 1 p 1 : U U I D > < d 1 p 1 : _ e l e m e n t s / > < d 1 p 1 : _ c o n t e x t C o l l e c t i o n s > < d 2 : K e y V a l u e O f a n y T y p e C o m p o n e n t C o l l e c t i o n O f a n y T y p e g W H h t R N j > < d 2 : K e y   z : R e f = " i 1 8 " / > < d 2 : V a l u e   z : I d = " i 4 3 6 3 " > < d 1 p 1 : U U I D > 2 c 2 1 3 6 1 1 - 5 1 5 d - 4 0 d 9 - a 9 1 9 - c 2 9 6 5 3 c 8 d 3 b d < / d 1 p 1 : U U I D > < d 1 p 1 : _ e l e m e n t s / > < / d 2 : V a l u e > < / d 2 : K e y V a l u e O f a n y T y p e C o m p o n e n t C o l l e c t i o n O f a n y T y p e g W H h t R N j > < / d 1 p 1 : _ c o n t e x t C o l l e c t i o n s > < / d 1 p 1 : _ p r o p e r t i e s > < d 1 p 1 : C o n t a i n e r   z : R e f = " i 4 3 5 7 " / > < d 1 p 1 : V a l u e   i : t y p e = " d 1 : s t r i n g " > T 2 < / d 1 p 1 : V a l u e > < / d 2 : a n y T y p e > < d 2 : a n y T y p e   z : I d = " i 4 3 6 4 "   i : t y p e = " d 1 p 1 : M D M P r o p e r t y " > < d 1 p 1 : N a m e > D i v i d e P e r c e n t s < / d 1 p 1 : N a m e > < d 1 p 1 : P a r e n t   z : R e f = " i 4 3 5 6 " / > < d 1 p 1 : U U I D > d b 0 1 6 6 f 9 - c 4 d 6 - 4 4 5 a - a 5 6 5 - 0 e 6 b 4 6 a d a 0 6 b < / d 1 p 1 : U U I D > < d 1 p 1 : _ p r o p e r t i e s   z : I d = " i 4 3 6 5 "   i : t y p e = " d 1 p 1 : M D M P r o p e r t i e s " > < d 1 p 1 : P a r e n t   z : R e f = " i 4 3 6 4 " / > < d 1 p 1 : U U I D > e f e f a 3 0 9 - 1 1 a d - 4 0 a c - 9 c d 7 - 9 1 a 9 c 8 3 2 c 7 b 0 < / d 1 p 1 : U U I D > < d 1 p 1 : _ e l e m e n t s / > < d 1 p 1 : _ c o n t e x t C o l l e c t i o n s > < d 2 : K e y V a l u e O f a n y T y p e C o m p o n e n t C o l l e c t i o n O f a n y T y p e g W H h t R N j > < d 2 : K e y   z : R e f = " i 1 8 " / > < d 2 : V a l u e   z : I d = " i 4 3 6 6 " > < d 1 p 1 : U U I D > 7 4 f 2 2 f 4 0 - 0 e c 4 - 4 9 8 2 - b 1 e a - 8 6 2 9 5 6 e 6 e b 2 a < / d 1 p 1 : U U I D > < d 1 p 1 : _ e l e m e n t s / > < / d 2 : V a l u e > < / d 2 : K e y V a l u e O f a n y T y p e C o m p o n e n t C o l l e c t i o n O f a n y T y p e g W H h t R N j > < / d 1 p 1 : _ c o n t e x t C o l l e c t i o n s > < / d 1 p 1 : _ p r o p e r t i e s > < d 1 p 1 : C o n t a i n e r   z : R e f = " i 4 3 5 7 " / > < d 1 p 1 : V a l u e   i : t y p e = " d 1 : b o o l e a n " > f a l s e < / d 1 p 1 : V a l u e > < / d 2 : a n y T y p e > < d 2 : a n y T y p e   z : I d = " i 4 3 6 7 "   i : t y p e = " d 1 p 1 : M D M P r o p e r t y " > < d 1 p 1 : N a m e > T a b l e B a s e < / d 1 p 1 : N a m e > < d 1 p 1 : P a r e n t   z : R e f = " i 4 3 5 6 " / > < d 1 p 1 : U U I D > 6 a b 8 4 1 d 9 - 8 d 8 a - 4 c 7 7 - 8 d 2 7 - c 4 f 6 f 7 6 6 e 6 d 9 < / d 1 p 1 : U U I D > < d 1 p 1 : _ p r o p e r t i e s   z : I d = " i 4 3 6 8 "   i : t y p e = " d 1 p 1 : M D M P r o p e r t i e s " > < d 1 p 1 : P a r e n t   z : R e f = " i 4 3 6 7 " / > < d 1 p 1 : U U I D > a 1 5 1 e 7 5 3 - a 5 6 7 - 4 1 4 2 - a 0 0 7 - 4 3 1 b 8 3 1 4 3 d 2 4 < / d 1 p 1 : U U I D > < d 1 p 1 : _ e l e m e n t s / > < d 1 p 1 : _ c o n t e x t C o l l e c t i o n s > < d 2 : K e y V a l u e O f a n y T y p e C o m p o n e n t C o l l e c t i o n O f a n y T y p e g W H h t R N j > < d 2 : K e y   z : R e f = " i 1 8 " / > < d 2 : V a l u e   z : I d = " i 4 3 6 9 " > < d 1 p 1 : U U I D > 4 c d 3 d 3 a 2 - e f b d - 4 8 c 9 - a 8 f 6 - c 5 3 4 6 5 0 c 1 4 f 4 < / d 1 p 1 : U U I D > < d 1 p 1 : _ e l e m e n t s / > < / d 2 : V a l u e > < / d 2 : K e y V a l u e O f a n y T y p e C o m p o n e n t C o l l e c t i o n O f a n y T y p e g W H h t R N j > < / d 1 p 1 : _ c o n t e x t C o l l e c t i o n s > < / d 1 p 1 : _ p r o p e r t i e s > < d 1 p 1 : C o n t a i n e r   z : R e f = " i 4 3 5 7 " / > < d 1 p 1 : V a l u e   i : t y p e = " d 1 : i n t " > 0 < / d 1 p 1 : V a l u e > < / d 2 : a n y T y p e > < d 2 : a n y T y p e   z : I d = " i 4 3 7 0 "   i : t y p e = " d 1 p 1 : M D M P r o p e r t y " > < d 1 p 1 : N a m e > S o u r c e T y p e < / d 1 p 1 : N a m e > < d 1 p 1 : P a r e n t   z : R e f = " i 4 3 5 6 " / > < d 1 p 1 : U U I D > 3 b a 1 f 9 a 1 - 7 1 a 9 - 4 4 d 1 - 9 a f 8 - b 1 2 8 2 c c 8 2 d 6 2 < / d 1 p 1 : U U I D > < d 1 p 1 : _ p r o p e r t i e s   z : I d = " i 4 3 7 1 "   i : t y p e = " d 1 p 1 : M D M P r o p e r t i e s " > < d 1 p 1 : P a r e n t   z : R e f = " i 4 3 7 0 " / > < d 1 p 1 : U U I D > 4 9 e f 3 1 6 1 - 9 8 c b - 4 3 c f - 9 a 2 4 - a 6 0 e a 7 6 1 5 e 5 2 < / d 1 p 1 : U U I D > < d 1 p 1 : _ e l e m e n t s / > < d 1 p 1 : _ c o n t e x t C o l l e c t i o n s > < d 2 : K e y V a l u e O f a n y T y p e C o m p o n e n t C o l l e c t i o n O f a n y T y p e g W H h t R N j > < d 2 : K e y   z : R e f = " i 1 8 " / > < d 2 : V a l u e   z : I d = " i 4 3 7 2 " > < d 1 p 1 : U U I D > 0 b 6 2 3 6 1 e - 0 4 8 5 - 4 7 6 f - b 4 b 9 - 1 3 8 b a a b 4 4 d 0 5 < / d 1 p 1 : U U I D > < d 1 p 1 : _ e l e m e n t s / > < / d 2 : V a l u e > < / d 2 : K e y V a l u e O f a n y T y p e C o m p o n e n t C o l l e c t i o n O f a n y T y p e g W H h t R N j > < / d 1 p 1 : _ c o n t e x t C o l l e c t i o n s > < / d 1 p 1 : _ p r o p e r t i e s > < d 1 p 1 : C o n t a i n e r   z : R e f = " i 4 3 5 7 " / > < d 1 p 1 : V a l u e   i : t y p e = " d 1 : s t r i n g " > O W < / d 1 p 1 : V a l u e > < / d 2 : a n y T y p e > < d 2 : a n y T y p e   z : I d = " i 4 3 7 3 "   i : t y p e = " d 1 p 1 : M D M P r o p e r t y " > < d 1 p 1 : N a m e > T a b l e I d < / d 1 p 1 : N a m e > < d 1 p 1 : P a r e n t   z : R e f = " i 4 3 5 6 " / > < d 1 p 1 : U U I D > a a 5 d f 7 b 4 - a 2 e 4 - 4 8 6 d - b b 2 5 - 9 6 3 1 b 3 e f d 8 1 a < / d 1 p 1 : U U I D > < d 1 p 1 : _ p r o p e r t i e s   z : I d = " i 4 3 7 4 "   i : t y p e = " d 1 p 1 : M D M P r o p e r t i e s " > < d 1 p 1 : P a r e n t   z : R e f = " i 4 3 7 3 " / > < d 1 p 1 : U U I D > 2 8 9 c 0 b 5 0 - 9 0 9 f - 4 b 4 c - 8 e 7 0 - 7 d 4 4 1 6 3 a 9 d d a < / d 1 p 1 : U U I D > < d 1 p 1 : _ e l e m e n t s > < d 2 : a n y T y p e   z : I d = " i 4 3 7 5 "   i : t y p e = " d 1 p 1 : M D M P r o p e r t y " > < d 1 p 1 : N a m e > M o d i f i e d P r o p e r t i e s < / d 1 p 1 : N a m e > < d 1 p 1 : P a r e n t   z : R e f = " i 4 3 7 3 " / > < d 1 p 1 : U U I D > 7 e 9 c 2 5 a 5 - c 3 0 a - 4 4 d 1 - 8 9 f e - 8 7 c 0 d 9 b 4 0 b 9 a < / d 1 p 1 : U U I D > < d 1 p 1 : C o n t a i n e r   z : R e f = " i 4 3 7 4 " / > < 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4 3 7 6 " > < d 1 p 1 : U U I D > f 4 5 6 4 2 c d - f 4 e 7 - 4 e 3 d - a b 9 d - 2 7 7 d 1 e 9 9 0 0 f 3 < / d 1 p 1 : U U I D > < d 1 p 1 : _ e l e m e n t s > < d 2 : a n y T y p e   z : R e f = " i 4 3 7 5 " / > < / d 1 p 1 : _ e l e m e n t s > < / d 2 : V a l u e > < / d 2 : K e y V a l u e O f a n y T y p e C o m p o n e n t C o l l e c t i o n O f a n y T y p e g W H h t R N j > < / d 1 p 1 : _ c o n t e x t C o l l e c t i o n s > < / d 1 p 1 : _ p r o p e r t i e s > < d 1 p 1 : C o n t a i n e r   z : R e f = " i 4 3 5 7 " / > < d 1 p 1 : V a l u e   i : t y p e = " d 1 : s t r i n g " > _ 2 7 a 7 4 5 2 0 _ 0 4 7 5 _ 4 b a 2 _ b c 5 a _ 3 d 9 d 5 f 4 7 e 6 d e < / d 1 p 1 : V a l u e > < / d 2 : a n y T y p e > < / d 1 p 1 : _ e l e m e n t s > < d 1 p 1 : _ c o n t e x t C o l l e c t i o n s > < d 2 : K e y V a l u e O f a n y T y p e C o m p o n e n t C o l l e c t i o n O f a n y T y p e g W H h t R N j > < d 2 : K e y   z : R e f = " i 1 8 " / > < d 2 : V a l u e   z : I d = " i 4 3 7 7 " > < d 1 p 1 : U U I D > 5 e a 9 5 2 8 e - 3 7 1 a - 4 f 6 d - 9 c 0 7 - 6 8 2 7 9 8 b 0 3 0 d 3 < / d 1 p 1 : U U I D > < d 1 p 1 : _ e l e m e n t s > < d 2 : a n y T y p e   z : R e f = " i 4 3 5 8 " / > < d 2 : a n y T y p e   z : R e f = " i 4 3 6 1 " / > < d 2 : a n y T y p e   z : R e f = " i 4 3 6 4 " / > < d 2 : a n y T y p e   z : R e f = " i 4 3 6 7 " / > < d 2 : a n y T y p e   z : R e f = " i 4 3 7 0 " / > < d 2 : a n y T y p e   z : R e f = " i 4 3 7 3 " / > < / d 1 p 1 : _ e l e m e n t s > < / d 2 : V a l u e > < / d 2 : K e y V a l u e O f a n y T y p e C o m p o n e n t C o l l e c t i o n O f a n y T y p e g W H h t R N j > < / d 1 p 1 : _ c o n t e x t C o l l e c t i o n s > < / d 1 p 1 : _ p r o p e r t i e s > < d 1 p 1 : C o n t a i n e r   z : R e f = " i 3 1 8 2 " / > < d 1 p 1 : _ l a b e l s > < d 2 : K e y V a l u e O f s t r i n g a n y T y p e > < d 2 : K e y > L a b e l < / d 2 : K e y > < d 2 : V a l u e   z : I d = " i 4 3 7 8 "   i : t y p e = " d 1 p 1 : L a b e l " > < d 1 p 1 : P a r e n t   z : R e f = " i 4 3 5 6 " / > < d 1 p 1 : U U I D > a 1 c 2 9 c 4 7 - b b 6 5 - 4 4 e 7 - 9 e c f - b a a 7 c 5 3 d 3 3 1 c < / 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1 0 " / > < d 1 p 1 : P a g e F i e l d   z : R e f = " i 1 5 2 5 " / > < d 1 p 1 : R o w F i e l d   z : R e f = " i 2 9 5 8 " / > < / d 2 : a n y T y p e > < d 2 : a n y T y p e   z : I d = " i 4 3 7 9 "   i : t y p e = " d 1 p 1 : T a b l e D e f i n i t i o n " > < d 1 p 1 : P a r e n t   z : R e f = " i 1 4 " / > < d 1 p 1 : U U I D > a 7 9 7 2 d 6 e - 6 0 b 6 - 4 e 9 3 - b 6 f 6 - 4 1 0 9 3 1 9 0 4 0 e f < / d 1 p 1 : U U I D > < d 1 p 1 : _ p r o p e r t i e s   z : I d = " i 4 3 8 0 "   i : t y p e = " d 1 p 1 : M D M P r o p e r t i e s " > < d 1 p 1 : P a r e n t   z : R e f = " i 4 3 7 9 " / > < d 1 p 1 : U U I D > a 4 4 b e 7 b 7 - 4 1 b d - 4 9 0 d - 9 6 4 f - 4 c 9 7 d 9 7 b d 7 3 2 < / d 1 p 1 : U U I D > < d 1 p 1 : _ e l e m e n t s > < d 2 : a n y T y p e   z : I d = " i 4 3 8 1 "   i : t y p e = " d 1 p 1 : M D M P r o p e r t y " > < d 1 p 1 : N a m e > F i l e N a m e < / d 1 p 1 : N a m e > < d 1 p 1 : P a r e n t   z : R e f = " i 4 3 7 9 " / > < d 1 p 1 : U U I D > 5 3 8 8 9 5 e 2 - e 9 5 a - 4 0 6 e - 8 e 6 8 - f 6 0 0 a a 9 f 0 5 4 a < / d 1 p 1 : U U I D > < d 1 p 1 : _ p r o p e r t i e s   z : I d = " i 4 3 8 2 "   i : t y p e = " d 1 p 1 : M D M P r o p e r t i e s " > < d 1 p 1 : P a r e n t   z : R e f = " i 4 3 8 1 " / > < d 1 p 1 : U U I D > b 7 8 f c 2 7 a - 4 7 7 1 - 4 f 0 4 - a f 1 b - 2 2 f b d 1 3 8 9 4 8 4 < / d 1 p 1 : U U I D > < d 1 p 1 : _ e l e m e n t s / > < d 1 p 1 : _ c o n t e x t C o l l e c t i o n s > < d 2 : K e y V a l u e O f a n y T y p e C o m p o n e n t C o l l e c t i o n O f a n y T y p e g W H h t R N j > < d 2 : K e y   z : R e f = " i 1 8 " / > < d 2 : V a l u e   z : I d = " i 4 3 8 3 " > < d 1 p 1 : U U I D > 8 e e d 6 6 6 4 - b a 3 6 - 4 1 e 9 - 9 c a d - a 3 6 9 5 3 c 1 8 6 c e < / d 1 p 1 : U U I D > < d 1 p 1 : _ e l e m e n t s / > < / d 2 : V a l u e > < / d 2 : K e y V a l u e O f a n y T y p e C o m p o n e n t C o l l e c t i o n O f a n y T y p e g W H h t R N j > < / d 1 p 1 : _ c o n t e x t C o l l e c t i o n s > < / d 1 p 1 : _ p r o p e r t i e s > < d 1 p 1 : C o n t a i n e r   z : R e f = " i 4 3 8 0 " / > < d 1 p 1 : V a l u e   i : t y p e = " d 1 : s t r i n g " > \ \ O p i n i o n w a y \ p r o j e t s \ B \ B o u y g u e s   I m m o b i l i e r \ B J 1 5 9 2 0   -   P r � - t e s t   A f f i c h a g e \ 5 -   T r a i t e m e n t \ B J 1 5 9 2 0   -   P r �   t e s t   A f f i c h a g e   -   T C ( 2 ) . x l s x < / d 1 p 1 : V a l u e > < / d 2 : a n y T y p e > < d 2 : a n y T y p e   z : I d = " i 4 3 8 4 "   i : t y p e = " d 1 p 1 : M D M P r o p e r t y " > < d 1 p 1 : N a m e > W o r k s h e e t < / d 1 p 1 : N a m e > < d 1 p 1 : P a r e n t   z : R e f = " i 4 3 7 9 " / > < d 1 p 1 : U U I D > 9 1 2 9 b f b a - e e 3 2 - 4 2 f c - a 6 9 d - 4 4 2 6 4 4 b 1 e 3 7 7 < / d 1 p 1 : U U I D > < d 1 p 1 : _ p r o p e r t i e s   z : I d = " i 4 3 8 5 "   i : t y p e = " d 1 p 1 : M D M P r o p e r t i e s " > < d 1 p 1 : P a r e n t   z : R e f = " i 4 3 8 4 " / > < d 1 p 1 : U U I D > 6 6 c 9 4 9 6 c - 5 e e c - 4 7 d 5 - 8 0 a b - 4 f d f b 3 d 0 9 a 3 2 < / d 1 p 1 : U U I D > < d 1 p 1 : _ e l e m e n t s / > < d 1 p 1 : _ c o n t e x t C o l l e c t i o n s > < d 2 : K e y V a l u e O f a n y T y p e C o m p o n e n t C o l l e c t i o n O f a n y T y p e g W H h t R N j > < d 2 : K e y   z : R e f = " i 1 8 " / > < d 2 : V a l u e   z : I d = " i 4 3 8 6 " > < d 1 p 1 : U U I D > 4 c 1 4 3 6 c c - 4 b 1 4 - 4 8 f 1 - 9 6 2 2 - d 9 a e e 8 2 4 7 2 b 2 < / d 1 p 1 : U U I D > < d 1 p 1 : _ e l e m e n t s / > < / d 2 : V a l u e > < / d 2 : K e y V a l u e O f a n y T y p e C o m p o n e n t C o l l e c t i o n O f a n y T y p e g W H h t R N j > < / d 1 p 1 : _ c o n t e x t C o l l e c t i o n s > < / d 1 p 1 : _ p r o p e r t i e s > < d 1 p 1 : C o n t a i n e r   z : R e f = " i 4 3 8 0 " / > < d 1 p 1 : V a l u e   i : t y p e = " d 1 : s t r i n g " > T 2 < / d 1 p 1 : V a l u e > < / d 2 : a n y T y p e > < d 2 : a n y T y p e   z : I d = " i 4 3 8 7 "   i : t y p e = " d 1 p 1 : M D M P r o p e r t y " > < d 1 p 1 : N a m e > D i v i d e P e r c e n t s < / d 1 p 1 : N a m e > < d 1 p 1 : P a r e n t   z : R e f = " i 4 3 7 9 " / > < d 1 p 1 : U U I D > c a 3 8 7 f 1 6 - b 3 0 b - 4 f 3 9 - 8 8 d 9 - 2 c a 6 5 2 7 2 3 3 1 a < / d 1 p 1 : U U I D > < d 1 p 1 : _ p r o p e r t i e s   z : I d = " i 4 3 8 8 "   i : t y p e = " d 1 p 1 : M D M P r o p e r t i e s " > < d 1 p 1 : P a r e n t   z : R e f = " i 4 3 8 7 " / > < d 1 p 1 : U U I D > 7 d 9 c 1 f 9 a - f 7 1 7 - 4 e 9 6 - 8 6 5 b - c c 9 0 7 8 f 5 e 6 4 1 < / d 1 p 1 : U U I D > < d 1 p 1 : _ e l e m e n t s / > < d 1 p 1 : _ c o n t e x t C o l l e c t i o n s > < d 2 : K e y V a l u e O f a n y T y p e C o m p o n e n t C o l l e c t i o n O f a n y T y p e g W H h t R N j > < d 2 : K e y   z : R e f = " i 1 8 " / > < d 2 : V a l u e   z : I d = " i 4 3 8 9 " > < d 1 p 1 : U U I D > e b c e b 6 4 7 - e e 3 7 - 4 1 9 8 - b 4 5 1 - 5 a d 2 c 6 1 d a 2 f 6 < / d 1 p 1 : U U I D > < d 1 p 1 : _ e l e m e n t s / > < / d 2 : V a l u e > < / d 2 : K e y V a l u e O f a n y T y p e C o m p o n e n t C o l l e c t i o n O f a n y T y p e g W H h t R N j > < / d 1 p 1 : _ c o n t e x t C o l l e c t i o n s > < / d 1 p 1 : _ p r o p e r t i e s > < d 1 p 1 : C o n t a i n e r   z : R e f = " i 4 3 8 0 " / > < d 1 p 1 : V a l u e   i : t y p e = " d 1 : b o o l e a n " > f a l s e < / d 1 p 1 : V a l u e > < / d 2 : a n y T y p e > < d 2 : a n y T y p e   z : I d = " i 4 3 9 0 "   i : t y p e = " d 1 p 1 : M D M P r o p e r t y " > < d 1 p 1 : N a m e > T a b l e B a s e < / d 1 p 1 : N a m e > < d 1 p 1 : P a r e n t   z : R e f = " i 4 3 7 9 " / > < d 1 p 1 : U U I D > 3 d b 3 3 e 9 5 - 0 e e b - 4 e b 8 - a c d 1 - a 3 8 1 b 5 b 4 9 d 8 a < / d 1 p 1 : U U I D > < d 1 p 1 : _ p r o p e r t i e s   z : I d = " i 4 3 9 1 "   i : t y p e = " d 1 p 1 : M D M P r o p e r t i e s " > < d 1 p 1 : P a r e n t   z : R e f = " i 4 3 9 0 " / > < d 1 p 1 : U U I D > 2 f e 4 4 1 4 9 - 9 7 c 7 - 4 0 a 7 - 8 b e 1 - 4 8 2 1 c d 7 7 1 c 6 c < / d 1 p 1 : U U I D > < d 1 p 1 : _ e l e m e n t s / > < d 1 p 1 : _ c o n t e x t C o l l e c t i o n s > < d 2 : K e y V a l u e O f a n y T y p e C o m p o n e n t C o l l e c t i o n O f a n y T y p e g W H h t R N j > < d 2 : K e y   z : R e f = " i 1 8 " / > < d 2 : V a l u e   z : I d = " i 4 3 9 2 " > < d 1 p 1 : U U I D > 4 0 6 a b 8 c c - 8 4 f 2 - 4 2 b 4 - 8 4 d 2 - f 7 0 b f 0 9 4 5 f 5 0 < / d 1 p 1 : U U I D > < d 1 p 1 : _ e l e m e n t s / > < / d 2 : V a l u e > < / d 2 : K e y V a l u e O f a n y T y p e C o m p o n e n t C o l l e c t i o n O f a n y T y p e g W H h t R N j > < / d 1 p 1 : _ c o n t e x t C o l l e c t i o n s > < / d 1 p 1 : _ p r o p e r t i e s > < d 1 p 1 : C o n t a i n e r   z : R e f = " i 4 3 8 0 " / > < d 1 p 1 : V a l u e   i : t y p e = " d 1 : i n t " > 0 < / d 1 p 1 : V a l u e > < / d 2 : a n y T y p e > < d 2 : a n y T y p e   z : I d = " i 4 3 9 3 "   i : t y p e = " d 1 p 1 : M D M P r o p e r t y " > < d 1 p 1 : N a m e > S o u r c e T y p e < / d 1 p 1 : N a m e > < d 1 p 1 : P a r e n t   z : R e f = " i 4 3 7 9 " / > < d 1 p 1 : U U I D > 6 1 5 f 3 f 9 2 - 1 2 9 b - 4 7 1 b - b 1 1 b - b f 6 2 b 1 1 e b 2 6 2 < / d 1 p 1 : U U I D > < d 1 p 1 : _ p r o p e r t i e s   z : I d = " i 4 3 9 4 "   i : t y p e = " d 1 p 1 : M D M P r o p e r t i e s " > < d 1 p 1 : P a r e n t   z : R e f = " i 4 3 9 3 " / > < d 1 p 1 : U U I D > a 2 a e 8 2 1 7 - 4 6 2 f - 4 0 9 e - 8 0 3 b - 0 a d 4 7 2 2 6 b a 3 8 < / d 1 p 1 : U U I D > < d 1 p 1 : _ e l e m e n t s / > < d 1 p 1 : _ c o n t e x t C o l l e c t i o n s > < d 2 : K e y V a l u e O f a n y T y p e C o m p o n e n t C o l l e c t i o n O f a n y T y p e g W H h t R N j > < d 2 : K e y   z : R e f = " i 1 8 " / > < d 2 : V a l u e   z : I d = " i 4 3 9 5 " > < d 1 p 1 : U U I D > 0 3 9 d 0 2 2 c - f 8 d 0 - 4 0 c c - b e 5 6 - d 0 3 f 7 b c 9 e 2 9 b < / d 1 p 1 : U U I D > < d 1 p 1 : _ e l e m e n t s / > < / d 2 : V a l u e > < / d 2 : K e y V a l u e O f a n y T y p e C o m p o n e n t C o l l e c t i o n O f a n y T y p e g W H h t R N j > < / d 1 p 1 : _ c o n t e x t C o l l e c t i o n s > < / d 1 p 1 : _ p r o p e r t i e s > < d 1 p 1 : C o n t a i n e r   z : R e f = " i 4 3 8 0 " / > < d 1 p 1 : V a l u e   i : t y p e = " d 1 : s t r i n g " > O W < / d 1 p 1 : V a l u e > < / d 2 : a n y T y p e > < d 2 : a n y T y p e   z : I d = " i 4 3 9 6 "   i : t y p e = " d 1 p 1 : M D M P r o p e r t y " > < d 1 p 1 : N a m e > T a b l e I d < / d 1 p 1 : N a m e > < d 1 p 1 : P a r e n t   z : R e f = " i 4 3 7 9 " / > < d 1 p 1 : U U I D > 4 f 8 5 2 a a 0 - b c d c - 4 1 c 1 - b 1 3 5 - 9 2 1 7 9 a b c b d f 4 < / d 1 p 1 : U U I D > < d 1 p 1 : _ p r o p e r t i e s   z : I d = " i 4 3 9 7 "   i : t y p e = " d 1 p 1 : M D M P r o p e r t i e s " > < d 1 p 1 : P a r e n t   z : R e f = " i 4 3 9 6 " / > < d 1 p 1 : U U I D > b 7 5 b 4 a 3 2 - 4 3 8 e - 4 9 3 4 - b b 4 1 - 0 0 0 b 7 8 0 8 8 e f 2 < / d 1 p 1 : U U I D > < d 1 p 1 : _ e l e m e n t s > < d 2 : a n y T y p e   z : I d = " i 4 3 9 8 "   i : t y p e = " d 1 p 1 : M D M P r o p e r t y " > < d 1 p 1 : N a m e > M o d i f i e d P r o p e r t i e s < / d 1 p 1 : N a m e > < d 1 p 1 : P a r e n t   z : R e f = " i 4 3 9 6 " / > < d 1 p 1 : U U I D > c c c c e 0 0 6 - 8 e 2 a - 4 0 4 d - 8 3 3 b - 4 6 5 9 3 0 1 0 f 5 6 d < / d 1 p 1 : U U I D > < d 1 p 1 : C o n t a i n e r   z : R e f = " i 4 3 9 7 " / > < 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4 3 9 9 " > < d 1 p 1 : U U I D > 8 c b 0 7 7 d 9 - 9 9 a d - 4 d b 4 - 9 9 9 b - f b 7 5 8 2 2 c 7 9 3 b < / d 1 p 1 : U U I D > < d 1 p 1 : _ e l e m e n t s > < d 2 : a n y T y p e   z : R e f = " i 4 3 9 8 " / > < / d 1 p 1 : _ e l e m e n t s > < / d 2 : V a l u e > < / d 2 : K e y V a l u e O f a n y T y p e C o m p o n e n t C o l l e c t i o n O f a n y T y p e g W H h t R N j > < / d 1 p 1 : _ c o n t e x t C o l l e c t i o n s > < / d 1 p 1 : _ p r o p e r t i e s > < d 1 p 1 : C o n t a i n e r   z : R e f = " i 4 3 8 0 " / > < d 1 p 1 : V a l u e   i : t y p e = " d 1 : s t r i n g " > _ c 5 a 2 9 4 4 a _ 5 8 0 7 _ 4 7 c 2 _ a a 5 1 _ 9 2 0 e d 9 f 6 1 d 2 d < / d 1 p 1 : V a l u e > < / d 2 : a n y T y p e > < / d 1 p 1 : _ e l e m e n t s > < d 1 p 1 : _ c o n t e x t C o l l e c t i o n s > < d 2 : K e y V a l u e O f a n y T y p e C o m p o n e n t C o l l e c t i o n O f a n y T y p e g W H h t R N j > < d 2 : K e y   z : R e f = " i 1 8 " / > < d 2 : V a l u e   z : I d = " i 4 4 0 0 " > < d 1 p 1 : U U I D > a 9 3 6 0 e b 9 - 9 c d e - 4 3 d 4 - a 8 9 5 - b 4 e 8 5 0 0 a 1 6 9 f < / d 1 p 1 : U U I D > < d 1 p 1 : _ e l e m e n t s > < d 2 : a n y T y p e   z : R e f = " i 4 3 8 1 " / > < d 2 : a n y T y p e   z : R e f = " i 4 3 8 4 " / > < d 2 : a n y T y p e   z : R e f = " i 4 3 8 7 " / > < d 2 : a n y T y p e   z : R e f = " i 4 3 9 0 " / > < d 2 : a n y T y p e   z : R e f = " i 4 3 9 3 " / > < d 2 : a n y T y p e   z : R e f = " i 4 3 9 6 " / > < / d 1 p 1 : _ e l e m e n t s > < / d 2 : V a l u e > < / d 2 : K e y V a l u e O f a n y T y p e C o m p o n e n t C o l l e c t i o n O f a n y T y p e g W H h t R N j > < / d 1 p 1 : _ c o n t e x t C o l l e c t i o n s > < / d 1 p 1 : _ p r o p e r t i e s > < d 1 p 1 : C o n t a i n e r   z : R e f = " i 3 1 8 2 " / > < d 1 p 1 : _ l a b e l s > < d 2 : K e y V a l u e O f s t r i n g a n y T y p e > < d 2 : K e y > L a b e l < / d 2 : K e y > < d 2 : V a l u e   z : I d = " i 4 4 0 1 "   i : t y p e = " d 1 p 1 : L a b e l " > < d 1 p 1 : P a r e n t   z : R e f = " i 4 3 7 9 " / > < d 1 p 1 : U U I D > 2 7 d 3 e 4 3 8 - e 0 d a - 4 7 7 c - b f a c - 4 1 8 7 8 6 c a c 1 4 3 < / 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3 0 0 6 " / > < / d 2 : a n y T y p e > < d 2 : a n y T y p e   z : I d = " i 4 4 0 2 "   i : t y p e = " d 1 p 1 : T a b l e D e f i n i t i o n " > < d 1 p 1 : P a r e n t   z : R e f = " i 1 4 " / > < d 1 p 1 : U U I D > 1 3 2 d c d 1 7 - 7 5 d d - 4 2 d d - 9 0 6 4 - b 6 2 5 c 8 a c 8 1 0 d < / d 1 p 1 : U U I D > < d 1 p 1 : _ p r o p e r t i e s   z : I d = " i 4 4 0 3 "   i : t y p e = " d 1 p 1 : M D M P r o p e r t i e s " > < d 1 p 1 : P a r e n t   z : R e f = " i 4 4 0 2 " / > < d 1 p 1 : U U I D > 0 6 8 7 c b 0 8 - 5 8 1 c - 4 b 1 8 - a 5 4 6 - 2 a f c 7 b 8 f 3 8 3 a < / d 1 p 1 : U U I D > < d 1 p 1 : _ e l e m e n t s > < d 2 : a n y T y p e   z : I d = " i 4 4 0 4 "   i : t y p e = " d 1 p 1 : M D M P r o p e r t y " > < d 1 p 1 : N a m e > F i l e N a m e < / d 1 p 1 : N a m e > < d 1 p 1 : P a r e n t   z : R e f = " i 4 4 0 2 " / > < d 1 p 1 : U U I D > a d 2 5 f 2 5 a - 3 2 3 4 - 4 4 7 c - 9 7 e 2 - c 6 3 e 1 1 6 9 8 7 8 4 < / d 1 p 1 : U U I D > < d 1 p 1 : _ p r o p e r t i e s   z : I d = " i 4 4 0 5 "   i : t y p e = " d 1 p 1 : M D M P r o p e r t i e s " > < d 1 p 1 : P a r e n t   z : R e f = " i 4 4 0 4 " / > < d 1 p 1 : U U I D > a f 5 e 3 7 c d - 9 7 2 1 - 4 3 0 f - a 6 b 0 - b 0 c e 2 b c b e e 0 3 < / d 1 p 1 : U U I D > < d 1 p 1 : _ e l e m e n t s / > < d 1 p 1 : _ c o n t e x t C o l l e c t i o n s > < d 2 : K e y V a l u e O f a n y T y p e C o m p o n e n t C o l l e c t i o n O f a n y T y p e g W H h t R N j > < d 2 : K e y   z : R e f = " i 1 8 " / > < d 2 : V a l u e   z : I d = " i 4 4 0 6 " > < d 1 p 1 : U U I D > c e f 1 c f 1 b - 7 6 f 3 - 4 4 7 9 - 9 e 0 b - a 7 6 0 d b 5 c 0 3 2 c < / d 1 p 1 : U U I D > < d 1 p 1 : _ e l e m e n t s / > < / d 2 : V a l u e > < / d 2 : K e y V a l u e O f a n y T y p e C o m p o n e n t C o l l e c t i o n O f a n y T y p e g W H h t R N j > < / d 1 p 1 : _ c o n t e x t C o l l e c t i o n s > < / d 1 p 1 : _ p r o p e r t i e s > < d 1 p 1 : C o n t a i n e r   z : R e f = " i 4 4 0 3 " / > < d 1 p 1 : V a l u e   i : t y p e = " d 1 : s t r i n g " > \ \ O p i n i o n w a y \ p r o j e t s \ B \ B o u y g u e s   I m m o b i l i e r \ B J 1 5 9 2 0   -   P r � - t e s t   A f f i c h a g e \ 5 -   T r a i t e m e n t \ B J 1 5 9 2 0   -   P r �   t e s t   A f f i c h a g e   -   T C ( 2 ) . x l s x < / d 1 p 1 : V a l u e > < / d 2 : a n y T y p e > < d 2 : a n y T y p e   z : I d = " i 4 4 0 7 "   i : t y p e = " d 1 p 1 : M D M P r o p e r t y " > < d 1 p 1 : N a m e > W o r k s h e e t < / d 1 p 1 : N a m e > < d 1 p 1 : P a r e n t   z : R e f = " i 4 4 0 2 " / > < d 1 p 1 : U U I D > d 8 b b 5 f f 9 - 5 8 d 7 - 4 0 c 4 - 9 e 1 0 - 6 5 7 e d a 0 b 9 f b 2 < / d 1 p 1 : U U I D > < d 1 p 1 : _ p r o p e r t i e s   z : I d = " i 4 4 0 8 "   i : t y p e = " d 1 p 1 : M D M P r o p e r t i e s " > < d 1 p 1 : P a r e n t   z : R e f = " i 4 4 0 7 " / > < d 1 p 1 : U U I D > f 9 3 b 5 d 8 5 - 9 a d b - 4 0 d a - 9 9 0 5 - 3 4 2 a 8 9 8 7 1 e 8 7 < / d 1 p 1 : U U I D > < d 1 p 1 : _ e l e m e n t s / > < d 1 p 1 : _ c o n t e x t C o l l e c t i o n s > < d 2 : K e y V a l u e O f a n y T y p e C o m p o n e n t C o l l e c t i o n O f a n y T y p e g W H h t R N j > < d 2 : K e y   z : R e f = " i 1 8 " / > < d 2 : V a l u e   z : I d = " i 4 4 0 9 " > < d 1 p 1 : U U I D > a c 0 6 1 1 5 6 - 0 a b 2 - 4 7 c 9 - b d a 4 - c 8 a 2 8 f 4 6 4 1 6 5 < / d 1 p 1 : U U I D > < d 1 p 1 : _ e l e m e n t s / > < / d 2 : V a l u e > < / d 2 : K e y V a l u e O f a n y T y p e C o m p o n e n t C o l l e c t i o n O f a n y T y p e g W H h t R N j > < / d 1 p 1 : _ c o n t e x t C o l l e c t i o n s > < / d 1 p 1 : _ p r o p e r t i e s > < d 1 p 1 : C o n t a i n e r   z : R e f = " i 4 4 0 3 " / > < d 1 p 1 : V a l u e   i : t y p e = " d 1 : s t r i n g " > T 2 < / d 1 p 1 : V a l u e > < / d 2 : a n y T y p e > < d 2 : a n y T y p e   z : I d = " i 4 4 1 0 "   i : t y p e = " d 1 p 1 : M D M P r o p e r t y " > < d 1 p 1 : N a m e > D i v i d e P e r c e n t s < / d 1 p 1 : N a m e > < d 1 p 1 : P a r e n t   z : R e f = " i 4 4 0 2 " / > < d 1 p 1 : U U I D > 4 8 4 2 8 2 2 2 - 2 b 0 d - 4 1 9 1 - b 4 7 b - b b d 4 f 2 0 8 b a 3 4 < / d 1 p 1 : U U I D > < d 1 p 1 : _ p r o p e r t i e s   z : I d = " i 4 4 1 1 "   i : t y p e = " d 1 p 1 : M D M P r o p e r t i e s " > < d 1 p 1 : P a r e n t   z : R e f = " i 4 4 1 0 " / > < d 1 p 1 : U U I D > b 8 6 3 6 9 9 6 - 3 d 8 9 - 4 2 6 a - 8 e c 5 - e b e 1 7 c e 5 5 5 2 8 < / d 1 p 1 : U U I D > < d 1 p 1 : _ e l e m e n t s / > < d 1 p 1 : _ c o n t e x t C o l l e c t i o n s > < d 2 : K e y V a l u e O f a n y T y p e C o m p o n e n t C o l l e c t i o n O f a n y T y p e g W H h t R N j > < d 2 : K e y   z : R e f = " i 1 8 " / > < d 2 : V a l u e   z : I d = " i 4 4 1 2 " > < d 1 p 1 : U U I D > 0 0 8 9 8 3 c 9 - 7 4 4 9 - 4 f 9 2 - a 0 a 8 - 9 8 3 2 0 b c f 5 5 d 3 < / d 1 p 1 : U U I D > < d 1 p 1 : _ e l e m e n t s / > < / d 2 : V a l u e > < / d 2 : K e y V a l u e O f a n y T y p e C o m p o n e n t C o l l e c t i o n O f a n y T y p e g W H h t R N j > < / d 1 p 1 : _ c o n t e x t C o l l e c t i o n s > < / d 1 p 1 : _ p r o p e r t i e s > < d 1 p 1 : C o n t a i n e r   z : R e f = " i 4 4 0 3 " / > < d 1 p 1 : V a l u e   i : t y p e = " d 1 : b o o l e a n " > f a l s e < / d 1 p 1 : V a l u e > < / d 2 : a n y T y p e > < d 2 : a n y T y p e   z : I d = " i 4 4 1 3 "   i : t y p e = " d 1 p 1 : M D M P r o p e r t y " > < d 1 p 1 : N a m e > T a b l e B a s e < / d 1 p 1 : N a m e > < d 1 p 1 : P a r e n t   z : R e f = " i 4 4 0 2 " / > < d 1 p 1 : U U I D > e 2 4 c a 2 9 3 - 0 8 8 f - 4 1 6 d - 8 d 7 9 - b f 6 5 9 0 b 4 9 3 4 4 < / d 1 p 1 : U U I D > < d 1 p 1 : _ p r o p e r t i e s   z : I d = " i 4 4 1 4 "   i : t y p e = " d 1 p 1 : M D M P r o p e r t i e s " > < d 1 p 1 : P a r e n t   z : R e f = " i 4 4 1 3 " / > < d 1 p 1 : U U I D > 6 7 c 1 e 5 6 6 - 2 4 5 1 - 4 d 8 4 - a 7 b c - 0 4 b 1 b 9 6 4 f 1 e e < / d 1 p 1 : U U I D > < d 1 p 1 : _ e l e m e n t s / > < d 1 p 1 : _ c o n t e x t C o l l e c t i o n s > < d 2 : K e y V a l u e O f a n y T y p e C o m p o n e n t C o l l e c t i o n O f a n y T y p e g W H h t R N j > < d 2 : K e y   z : R e f = " i 1 8 " / > < d 2 : V a l u e   z : I d = " i 4 4 1 5 " > < d 1 p 1 : U U I D > 1 f b 7 3 3 d a - 3 6 3 c - 4 4 8 5 - 8 4 e d - e 8 c 6 1 e d e 6 2 b f < / d 1 p 1 : U U I D > < d 1 p 1 : _ e l e m e n t s / > < / d 2 : V a l u e > < / d 2 : K e y V a l u e O f a n y T y p e C o m p o n e n t C o l l e c t i o n O f a n y T y p e g W H h t R N j > < / d 1 p 1 : _ c o n t e x t C o l l e c t i o n s > < / d 1 p 1 : _ p r o p e r t i e s > < d 1 p 1 : C o n t a i n e r   z : R e f = " i 4 4 0 3 " / > < d 1 p 1 : V a l u e   i : t y p e = " d 1 : i n t " > 0 < / d 1 p 1 : V a l u e > < / d 2 : a n y T y p e > < d 2 : a n y T y p e   z : I d = " i 4 4 1 6 "   i : t y p e = " d 1 p 1 : M D M P r o p e r t y " > < d 1 p 1 : N a m e > S o u r c e T y p e < / d 1 p 1 : N a m e > < d 1 p 1 : P a r e n t   z : R e f = " i 4 4 0 2 " / > < d 1 p 1 : U U I D > 1 8 2 3 4 5 0 6 - 2 e a 6 - 4 a 6 0 - a f 4 4 - a a c 2 c 0 a 3 3 5 8 a < / d 1 p 1 : U U I D > < d 1 p 1 : _ p r o p e r t i e s   z : I d = " i 4 4 1 7 "   i : t y p e = " d 1 p 1 : M D M P r o p e r t i e s " > < d 1 p 1 : P a r e n t   z : R e f = " i 4 4 1 6 " / > < d 1 p 1 : U U I D > 5 f 5 7 b 7 e 9 - 7 5 7 f - 4 4 d 5 - 9 9 6 b - 4 5 4 8 3 8 1 d f 3 2 6 < / d 1 p 1 : U U I D > < d 1 p 1 : _ e l e m e n t s / > < d 1 p 1 : _ c o n t e x t C o l l e c t i o n s > < d 2 : K e y V a l u e O f a n y T y p e C o m p o n e n t C o l l e c t i o n O f a n y T y p e g W H h t R N j > < d 2 : K e y   z : R e f = " i 1 8 " / > < d 2 : V a l u e   z : I d = " i 4 4 1 8 " > < d 1 p 1 : U U I D > b 9 5 2 9 6 d c - b c 0 0 - 4 b e e - 9 b e 5 - 5 1 0 2 e 1 a 1 0 b 7 5 < / d 1 p 1 : U U I D > < d 1 p 1 : _ e l e m e n t s / > < / d 2 : V a l u e > < / d 2 : K e y V a l u e O f a n y T y p e C o m p o n e n t C o l l e c t i o n O f a n y T y p e g W H h t R N j > < / d 1 p 1 : _ c o n t e x t C o l l e c t i o n s > < / d 1 p 1 : _ p r o p e r t i e s > < d 1 p 1 : C o n t a i n e r   z : R e f = " i 4 4 0 3 " / > < d 1 p 1 : V a l u e   i : t y p e = " d 1 : s t r i n g " > O W < / d 1 p 1 : V a l u e > < / d 2 : a n y T y p e > < d 2 : a n y T y p e   z : I d = " i 4 4 1 9 "   i : t y p e = " d 1 p 1 : M D M P r o p e r t y " > < d 1 p 1 : N a m e > T a b l e I d < / d 1 p 1 : N a m e > < d 1 p 1 : P a r e n t   z : R e f = " i 4 4 0 2 " / > < d 1 p 1 : U U I D > f 1 f f 6 9 b 5 - 4 3 4 4 - 4 0 b 2 - 9 9 0 c - 8 8 a c a e a e 1 8 7 f < / d 1 p 1 : U U I D > < d 1 p 1 : _ p r o p e r t i e s   z : I d = " i 4 4 2 0 "   i : t y p e = " d 1 p 1 : M D M P r o p e r t i e s " > < d 1 p 1 : P a r e n t   z : R e f = " i 4 4 1 9 " / > < d 1 p 1 : U U I D > e a d 0 0 3 4 0 - d 7 b a - 4 c c 5 - a f b c - a 8 1 9 1 f 5 1 b 8 3 a < / d 1 p 1 : U U I D > < d 1 p 1 : _ e l e m e n t s > < d 2 : a n y T y p e   z : I d = " i 4 4 2 1 "   i : t y p e = " d 1 p 1 : M D M P r o p e r t y " > < d 1 p 1 : N a m e > M o d i f i e d P r o p e r t i e s < / d 1 p 1 : N a m e > < d 1 p 1 : P a r e n t   z : R e f = " i 4 4 1 9 " / > < d 1 p 1 : U U I D > 6 9 5 a 0 5 8 d - e e 9 1 - 4 b 9 1 - b 7 4 0 - 4 7 3 2 5 0 f 2 d e 7 9 < / d 1 p 1 : U U I D > < d 1 p 1 : C o n t a i n e r   z : R e f = " i 4 4 2 0 " / > < d 1 p 1 : V a l u e   i : t y p e = " d 2 : A r r a y O f a n y T y p e " > < d 2 : a n y T y p e   x m l n s : d 1 2 p 1 = " h t t p : / / s c h e m a s . d a t a c o n t r a c t . o r g / 2 0 0 4 / 0 7 / D a t a M o d e l L i b I m p l . P r o p e r t y A c c e s s o r s "   i : t y p e = " d 1 2 p 1 : P r o p e r t y I d " > < d 1 2 p 1 : M D M P r o p e r t y N a m e > V a l u e < / d 1 2 p 1 : M D M P r o p e r t y N a m e > < / d 2 : a n y T y p e > < / d 1 p 1 : V a l u e > < / d 2 : a n y T y p e > < / d 1 p 1 : _ e l e m e n t s > < d 1 p 1 : _ c o n t e x t C o l l e c t i o n s > < d 2 : K e y V a l u e O f a n y T y p e C o m p o n e n t C o l l e c t i o n O f a n y T y p e g W H h t R N j > < d 2 : K e y   z : R e f = " i 1 8 " / > < d 2 : V a l u e   z : I d = " i 4 4 2 2 " > < d 1 p 1 : U U I D > 7 e d b 3 7 7 6 - e 0 e 5 - 4 3 5 c - 9 d 1 0 - 3 a f 0 a 4 9 0 e 1 6 5 < / d 1 p 1 : U U I D > < d 1 p 1 : _ e l e m e n t s > < d 2 : a n y T y p e   z : R e f = " i 4 4 2 1 " / > < / d 1 p 1 : _ e l e m e n t s > < / d 2 : V a l u e > < / d 2 : K e y V a l u e O f a n y T y p e C o m p o n e n t C o l l e c t i o n O f a n y T y p e g W H h t R N j > < / d 1 p 1 : _ c o n t e x t C o l l e c t i o n s > < / d 1 p 1 : _ p r o p e r t i e s > < d 1 p 1 : C o n t a i n e r   z : R e f = " i 4 4 0 3 " / > < d 1 p 1 : V a l u e   i : t y p e = " d 1 : s t r i n g " > _ 6 a 5 8 3 3 0 d _ 5 d 6 4 _ 4 3 5 a _ 9 e 4 2 _ 0 7 6 2 e 1 9 d d 4 5 6 < / d 1 p 1 : V a l u e > < / d 2 : a n y T y p e > < / d 1 p 1 : _ e l e m e n t s > < d 1 p 1 : _ c o n t e x t C o l l e c t i o n s > < d 2 : K e y V a l u e O f a n y T y p e C o m p o n e n t C o l l e c t i o n O f a n y T y p e g W H h t R N j > < d 2 : K e y   z : R e f = " i 1 8 " / > < d 2 : V a l u e   z : I d = " i 4 4 2 3 " > < d 1 p 1 : U U I D > a c 8 d 4 d 3 2 - 9 6 b 8 - 4 e e 5 - a 6 a 3 - b 8 3 a e c a a 0 7 e 2 < / d 1 p 1 : U U I D > < d 1 p 1 : _ e l e m e n t s > < d 2 : a n y T y p e   z : R e f = " i 4 4 0 4 " / > < d 2 : a n y T y p e   z : R e f = " i 4 4 0 7 " / > < d 2 : a n y T y p e   z : R e f = " i 4 4 1 0 " / > < d 2 : a n y T y p e   z : R e f = " i 4 4 1 3 " / > < d 2 : a n y T y p e   z : R e f = " i 4 4 1 6 " / > < d 2 : a n y T y p e   z : R e f = " i 4 4 1 9 " / > < / d 1 p 1 : _ e l e m e n t s > < / d 2 : V a l u e > < / d 2 : K e y V a l u e O f a n y T y p e C o m p o n e n t C o l l e c t i o n O f a n y T y p e g W H h t R N j > < / d 1 p 1 : _ c o n t e x t C o l l e c t i o n s > < / d 1 p 1 : _ p r o p e r t i e s > < d 1 p 1 : C o n t a i n e r   z : R e f = " i 3 1 8 2 " / > < d 1 p 1 : _ l a b e l s > < d 2 : K e y V a l u e O f s t r i n g a n y T y p e > < d 2 : K e y > L a b e l < / d 2 : K e y > < d 2 : V a l u e   z : I d = " i 4 4 2 4 "   i : t y p e = " d 1 p 1 : L a b e l " > < d 1 p 1 : P a r e n t   z : R e f = " i 4 4 0 2 " / > < d 1 p 1 : U U I D > 7 0 8 9 c 4 7 7 - 0 1 6 6 - 4 f 9 8 - 9 1 b 1 - 5 f 1 0 c 8 e 6 8 8 d a < / d 1 p 1 : U U I D > < d 1 p 1 : _ t e x t s > < d 2 : K e y V a l u e O f L a b e l . T e x t K e y s t r i n g _ S R k x G n 9 d > < d 2 : K e y > < d 1 p 1 : C o n t e x t   z : R e f = " i 1 8 " / > < d 1 p 1 : L a n g u a g e   z : R e f = " i 3 2 " / > < / d 2 : K e y > < d 2 : V a l u e > < / d 2 : V a l u e > < / d 2 : K e y V a l u e O f L a b e l . T e x t K e y s t r i n g _ S R k x G n 9 d > < / d 1 p 1 : _ t e x t s > < / d 2 : V a l u e > < / d 2 : K e y V a l u e O f s t r i n g a n y T y p e > < / d 1 p 1 : _ l a b e l s > < d 1 p 1 : _ e x p r e s s i o n > < d 1 p 1 : _ c o n t e x t P r o p e r t i e s > < d 2 : K e y V a l u e O f a n y T y p e s t r i n g > < d 2 : K e y   z : R e f = " i 1 8 " / > < d 2 : V a l u e   i : n i l = " t r u e " / > < / d 2 : K e y V a l u e O f a n y T y p e s t r i n g > < / d 1 p 1 : _ c o n t e x t P r o p e r t i e s > < d 1 p 1 : _ d o c u m e n t   z : R e f = " i 1 4 " / > < / d 1 p 1 : _ e x p r e s s i o n > < d 1 p 1 : _ f i l t e r E x p r e s s i o n > < d 1 p 1 : _ c o n t e x t P r o p e r t i e s > < d 2 : K e y V a l u e O f a n y T y p e s t r i n g > < d 2 : K e y   z : R e f = " i 1 8 " / > < d 2 : V a l u e   i : n i l = " t r u e " / > < / d 2 : K e y V a l u e O f a n y T y p e s t r i n g > < / d 1 p 1 : _ c o n t e x t P r o p e r t i e s > < d 1 p 1 : _ d o c u m e n t   z : R e f = " i 1 4 " / > < / d 1 p 1 : _ f i l t e r E x p r e s s i o n > < d 1 p 1 : C o l u m n F i e l d   z : R e f = " i 2 6 4 " / > < d 1 p 1 : P a g e F i e l d   z : R e f = " i 1 5 2 5 " / > < d 1 p 1 : R o w F i e l d   z : R e f = " i 3 0 4 8 " / > < / d 2 : a n y T y p e > < / d 1 p 1 : _ e l e m e n t s > < d 1 p 1 : _ c o n t e x t C o l l e c t i o n s > < d 2 : K e y V a l u e O f a n y T y p e C o m p o n e n t C o l l e c t i o n O f a n y T y p e g W H h t R N j > < d 2 : K e y   z : R e f = " i 1 8 " / > < d 2 : V a l u e   z : I d = " i 4 4 2 5 " > < d 1 p 1 : U U I D > f f a e 9 f f e - e 8 8 8 - 4 f b b - 9 6 1 1 - 2 9 6 2 b 2 2 6 7 3 c 9 < / d 1 p 1 : U U I D > < d 1 p 1 : _ e l e m e n t s > < d 2 : a n y T y p e   z : R e f = " i 3 1 8 3 " / > < d 2 : a n y T y p e   z : R e f = " i 3 2 0 6 " / > < d 2 : a n y T y p e   z : R e f = " i 3 2 2 9 " / > < d 2 : a n y T y p e   z : R e f = " i 3 2 5 2 " / > < d 2 : a n y T y p e   z : R e f = " i 3 2 7 5 " / > < d 2 : a n y T y p e   z : R e f = " i 3 2 9 8 " / > < d 2 : a n y T y p e   z : R e f = " i 3 3 2 1 " / > < d 2 : a n y T y p e   z : R e f = " i 3 3 4 4 " / > < d 2 : a n y T y p e   z : R e f = " i 3 3 6 7 " / > < d 2 : a n y T y p e   z : R e f = " i 3 3 9 0 " / > < d 2 : a n y T y p e   z : R e f = " i 3 4 1 3 " / > < d 2 : a n y T y p e   z : R e f = " i 3 4 3 6 " / > < d 2 : a n y T y p e   z : R e f = " i 3 4 5 9 " / > < d 2 : a n y T y p e   z : R e f = " i 3 4 8 2 " / > < d 2 : a n y T y p e   z : R e f = " i 3 5 0 5 " / > < d 2 : a n y T y p e   z : R e f = " i 3 5 2 8 " / > < d 2 : a n y T y p e   z : R e f = " i 3 5 5 1 " / > < d 2 : a n y T y p e   z : R e f = " i 3 5 7 4 " / > < d 2 : a n y T y p e   z : R e f = " i 3 5 9 7 " / > < d 2 : a n y T y p e   z : R e f = " i 3 6 2 0 " / > < d 2 : a n y T y p e   z : R e f = " i 3 6 4 3 " / > < d 2 : a n y T y p e   z : R e f = " i 3 6 6 6 " / > < d 2 : a n y T y p e   z : R e f = " i 3 6 8 9 " / > < d 2 : a n y T y p e   z : R e f = " i 3 7 1 2 " / > < d 2 : a n y T y p e   z : R e f = " i 3 7 3 5 " / > < d 2 : a n y T y p e   z : R e f = " i 3 7 5 8 " / > < d 2 : a n y T y p e   z : R e f = " i 3 7 8 1 " / > < d 2 : a n y T y p e   z : R e f = " i 3 8 0 4 " / > < d 2 : a n y T y p e   z : R e f = " i 3 8 2 7 " / > < d 2 : a n y T y p e   z : R e f = " i 3 8 5 0 " / > < d 2 : a n y T y p e   z : R e f = " i 3 8 7 3 " / > < d 2 : a n y T y p e   z : R e f = " i 3 8 9 6 " / > < d 2 : a n y T y p e   z : R e f = " i 3 9 1 9 " / > < d 2 : a n y T y p e   z : R e f = " i 3 9 4 2 " / > < d 2 : a n y T y p e   z : R e f = " i 3 9 6 5 " / > < d 2 : a n y T y p e   z : R e f = " i 3 9 8 8 " / > < d 2 : a n y T y p e   z : R e f = " i 4 0 1 1 " / > < d 2 : a n y T y p e   z : R e f = " i 4 0 3 4 " / > < d 2 : a n y T y p e   z : R e f = " i 4 0 5 7 " / > < d 2 : a n y T y p e   z : R e f = " i 4 0 8 0 " / > < d 2 : a n y T y p e   z : R e f = " i 4 1 0 3 " / > < d 2 : a n y T y p e   z : R e f = " i 4 1 2 6 " / > < d 2 : a n y T y p e   z : R e f = " i 4 1 4 9 " / > < d 2 : a n y T y p e   z : R e f = " i 4 1 7 2 " / > < d 2 : a n y T y p e   z : R e f = " i 4 1 9 5 " / > < d 2 : a n y T y p e   z : R e f = " i 4 2 1 8 " / > < d 2 : a n y T y p e   z : R e f = " i 4 2 4 1 " / > < d 2 : a n y T y p e   z : R e f = " i 4 2 6 4 " / > < d 2 : a n y T y p e   z : R e f = " i 4 2 8 7 " / > < d 2 : a n y T y p e   z : R e f = " i 4 3 1 0 " / > < d 2 : a n y T y p e   z : R e f = " i 4 3 3 3 " / > < d 2 : a n y T y p e   z : R e f = " i 4 3 5 6 " / > < d 2 : a n y T y p e   z : R e f = " i 4 3 7 9 " / > < d 2 : a n y T y p e   z : R e f = " i 4 4 0 2 " / > < / d 1 p 1 : _ e l e m e n t s > < / d 2 : V a l u e > < / d 2 : K e y V a l u e O f a n y T y p e C o m p o n e n t C o l l e c t i o n O f a n y T y p e g W H h t R N j > < / d 1 p 1 : _ c o n t e x t C o l l e c t i o n s > < / d 1 p 1 : T a b l e R e q u e s t s > < d 1 p 1 : T e m p l a t e s   z : I d = " i 4 4 2 6 "   i : t y p e = " d 1 p 1 : F i e l d s " > < d 1 p 1 : P a r e n t   z : R e f = " i 1 4 " / > < d 1 p 1 : U U I D > 0 c 1 f a e 4 c - e 3 a 3 - 4 0 0 4 - a 1 e 7 - b c f 3 e 9 d 2 1 d a a < / d 1 p 1 : U U I D > < d 1 p 1 : _ e l e m e n t s / > < d 1 p 1 : _ c o n t e x t C o l l e c t i o n s > < d 2 : K e y V a l u e O f a n y T y p e C o m p o n e n t C o l l e c t i o n O f a n y T y p e g W H h t R N j > < d 2 : K e y   z : R e f = " i 1 8 " / > < d 2 : V a l u e   z : I d = " i 4 4 2 7 " > < d 1 p 1 : U U I D > 6 7 8 6 2 e 4 7 - 1 3 9 9 - 4 1 e 5 - 8 7 8 0 - d 8 b 8 8 1 3 1 1 c 3 1 < / d 1 p 1 : U U I D > < d 1 p 1 : _ e l e m e n t s / > < / d 2 : V a l u e > < / d 2 : K e y V a l u e O f a n y T y p e C o m p o n e n t C o l l e c t i o n O f a n y T y p e g W H h t R N j > < / d 1 p 1 : _ c o n t e x t C o l l e c t i o n s > < / d 1 p 1 : T e m p l a t e s > < / _ d o c u m e n t > < / W i p i M o d e l > 
</file>

<file path=customXml/item35.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 w h d _ c 1 0 0 < / d 2 : V a l u e > < / d 2 : K e y V a l u e O f s t r i n g a n y T y p e > < d 2 : K e y V a l u e O f s t r i n g a n y T y p e > < d 2 : K e y > V a l u e < / d 2 : K e y > < d 2 : V a l u e   i : t y p e = " d 1 : s t r i n g " > S T   A   p i e d s   /   T r o t t i n e t t e   /   V � l o < / 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 w p t _ u 1 _ q 1 4 _ c 1 0 0 _ b 1 _ x 2 < / d 2 : V a l u e > < / d 2 : K e y V a l u e O f s t r i n g a n y T y p e > < d 2 : K e y V a l u e O f s t r i n g a n y T y p e > < d 2 : K e y > V a l u e < / d 2 : K e y > < d 2 : V a l u e   i : t y p e = " d 1 : d o u b l e " > 0 . 5 7 < / d 2 : V a l u e > < / d 2 : K e y V a l u e O f s t r i n g a n y T y p e > < d 2 : K e y V a l u e O f s t r i n g a n y T y p e > < d 2 : K e y > F o r m a t t e d V a l u e < / d 2 : K e y > < d 2 : V a l u e   i : t y p e = " d 1 : s t r i n g " > 5 7 % < / 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 w p t _ u 1 _ q 1 4 _ c 1 _ b 1 _ x 1 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 w p t _ u 1 _ q 1 4 _ c 1 _ b 1 _ x 1 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36.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37.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 w h d _ c 1 0 0 < / d 2 : V a l u e > < / d 2 : K e y V a l u e O f s t r i n g a n y T y p e > < d 2 : K e y V a l u e O f s t r i n g a n y T y p e > < d 2 : K e y > V a l u e < / d 2 : K e y > < d 2 : V a l u e   i : t y p e = " d 1 : s t r i n g " > S T   A   p i e d s   /   T r o t t i n e t t e   /   V � l o < / 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 w p t _ u 1 _ q 1 1 _ c 1 0 0 _ b 1 _ x 2 < / d 2 : V a l u e > < / d 2 : K e y V a l u e O f s t r i n g a n y T y p e > < d 2 : K e y V a l u e O f s t r i n g a n y T y p e > < d 2 : K e y > V a l u e < / d 2 : K e y > < d 2 : V a l u e   i : t y p e = " d 1 : d o u b l e " > 0 . 4 2 < / d 2 : V a l u e > < / d 2 : K e y V a l u e O f s t r i n g a n y T y p e > < d 2 : K e y V a l u e O f s t r i n g a n y T y p e > < d 2 : K e y > F o r m a t t e d V a l u e < / d 2 : K e y > < d 2 : V a l u e   i : t y p e = " d 1 : s t r i n g " > 4 2 % < / 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 w p t _ u 1 _ q 1 1 _ c 1 _ b 1 _ x 1 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 w p t _ u 1 _ q 1 1 _ c 1 _ b 1 _ x 1 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38.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 w h d _ c 9 9 < / d 2 : V a l u e > < / d 2 : K e y V a l u e O f s t r i n g a n y T y p e > < d 2 : K e y V a l u e O f s t r i n g a n y T y p e > < d 2 : K e y > V a l u e < / d 2 : K e y > < d 2 : V a l u e   i : t y p e = " d 1 : s t r i n g " > S T   T r a n s p o r t   e n   c o m m u n   /   V o i t u r e < / 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 w p t _ u 1 _ q 1 1 _ c 9 9 _ b 1 _ x 2 < / d 2 : V a l u e > < / d 2 : K e y V a l u e O f s t r i n g a n y T y p e > < d 2 : K e y V a l u e O f s t r i n g a n y T y p e > < d 2 : K e y > V a l u e < / d 2 : K e y > < d 2 : V a l u e   i : t y p e = " d 1 : d o u b l e " > 0 . 5 6 < / d 2 : V a l u e > < / d 2 : K e y V a l u e O f s t r i n g a n y T y p e > < d 2 : K e y V a l u e O f s t r i n g a n y T y p e > < d 2 : K e y > F o r m a t t e d V a l u e < / d 2 : K e y > < d 2 : V a l u e   i : t y p e = " d 1 : s t r i n g " > 5 6 % < / 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 w p t _ u 1 _ q 1 1 _ c 1 _ b 1 _ x 1 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 w p t _ u 1 _ q 1 1 _ c 1 _ b 1 _ x 1 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39.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 w h d _ c 9 9 < / d 2 : V a l u e > < / d 2 : K e y V a l u e O f s t r i n g a n y T y p e > < d 2 : K e y V a l u e O f s t r i n g a n y T y p e > < d 2 : K e y > V a l u e < / d 2 : K e y > < d 2 : V a l u e   i : t y p e = " d 1 : s t r i n g " > S T   T r a n s p o r t   e n   c o m m u n   /   V o i t u r e < / 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 w p t _ u 1 _ q 1 1 _ c 9 9 _ b 1 _ x 2 < / d 2 : V a l u e > < / d 2 : K e y V a l u e O f s t r i n g a n y T y p e > < d 2 : K e y V a l u e O f s t r i n g a n y T y p e > < d 2 : K e y > V a l u e < / d 2 : K e y > < d 2 : V a l u e   i : t y p e = " d 1 : d o u b l e " > 0 . 5 6 < / d 2 : V a l u e > < / d 2 : K e y V a l u e O f s t r i n g a n y T y p e > < d 2 : K e y V a l u e O f s t r i n g a n y T y p e > < d 2 : K e y > F o r m a t t e d V a l u e < / d 2 : K e y > < d 2 : V a l u e   i : t y p e = " d 1 : s t r i n g " > 5 6 % < / 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 w p t _ u 1 _ q 1 1 _ c 1 _ b 1 _ x 1 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 w p t _ u 1 _ q 1 1 _ c 1 _ b 1 _ x 1 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4.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40.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41.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42.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 w h d _ c 1 0 0 < / d 2 : V a l u e > < / d 2 : K e y V a l u e O f s t r i n g a n y T y p e > < d 2 : K e y V a l u e O f s t r i n g a n y T y p e > < d 2 : K e y > V a l u e < / d 2 : K e y > < d 2 : V a l u e   i : t y p e = " d 1 : s t r i n g " > S T   A   p i e d s   /   T r o t t i n e t t e   /   V � l o < / 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 w p t _ u 1 _ q 1 4 _ c 1 0 0 _ b 1 _ x 2 < / d 2 : V a l u e > < / d 2 : K e y V a l u e O f s t r i n g a n y T y p e > < d 2 : K e y V a l u e O f s t r i n g a n y T y p e > < d 2 : K e y > V a l u e < / d 2 : K e y > < d 2 : V a l u e   i : t y p e = " d 1 : d o u b l e " > 0 . 5 7 < / d 2 : V a l u e > < / d 2 : K e y V a l u e O f s t r i n g a n y T y p e > < d 2 : K e y V a l u e O f s t r i n g a n y T y p e > < d 2 : K e y > F o r m a t t e d V a l u e < / d 2 : K e y > < d 2 : V a l u e   i : t y p e = " d 1 : s t r i n g " > 5 7 % < / 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 w p t _ u 1 _ q 1 4 _ c 1 _ b 1 _ x 1 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 w p t _ u 1 _ q 1 4 _ c 1 _ b 1 _ x 1 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43.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 w h d _ c 9 9 < / d 2 : V a l u e > < / d 2 : K e y V a l u e O f s t r i n g a n y T y p e > < d 2 : K e y V a l u e O f s t r i n g a n y T y p e > < d 2 : K e y > V a l u e < / d 2 : K e y > < d 2 : V a l u e   i : t y p e = " d 1 : s t r i n g " > S T   T r a n s p o r t   e n   c o m m u n   /   V o i t u r e < / 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 w p t _ u 1 _ q 1 1 _ c 9 9 _ b 1 _ x 2 < / d 2 : V a l u e > < / d 2 : K e y V a l u e O f s t r i n g a n y T y p e > < d 2 : K e y V a l u e O f s t r i n g a n y T y p e > < d 2 : K e y > V a l u e < / d 2 : K e y > < d 2 : V a l u e   i : t y p e = " d 1 : d o u b l e " > 0 . 5 6 < / d 2 : V a l u e > < / d 2 : K e y V a l u e O f s t r i n g a n y T y p e > < d 2 : K e y V a l u e O f s t r i n g a n y T y p e > < d 2 : K e y > F o r m a t t e d V a l u e < / d 2 : K e y > < d 2 : V a l u e   i : t y p e = " d 1 : s t r i n g " > 5 6 % < / 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 w p t _ u 1 _ q 1 1 _ c 1 _ b 1 _ x 1 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 w p t _ u 1 _ q 1 1 _ c 1 _ b 1 _ x 1 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44.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45.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46.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47.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 w h d _ c 9 9 < / d 2 : V a l u e > < / d 2 : K e y V a l u e O f s t r i n g a n y T y p e > < d 2 : K e y V a l u e O f s t r i n g a n y T y p e > < d 2 : K e y > V a l u e < / d 2 : K e y > < d 2 : V a l u e   i : t y p e = " d 1 : s t r i n g " > S T   T r a n s p o r t   e n   c o m m u n   /   V o i t u r e < / 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 w p t _ u 1 _ q 1 4 _ c 9 9 _ b 1 _ x 2 < / d 2 : V a l u e > < / d 2 : K e y V a l u e O f s t r i n g a n y T y p e > < d 2 : K e y V a l u e O f s t r i n g a n y T y p e > < d 2 : K e y > V a l u e < / d 2 : K e y > < d 2 : V a l u e   i : t y p e = " d 1 : d o u b l e " > 0 . 7 1 < / d 2 : V a l u e > < / d 2 : K e y V a l u e O f s t r i n g a n y T y p e > < d 2 : K e y V a l u e O f s t r i n g a n y T y p e > < d 2 : K e y > F o r m a t t e d V a l u e < / d 2 : K e y > < d 2 : V a l u e   i : t y p e = " d 1 : s t r i n g " > 7 1 % < / 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 w p t _ u 1 _ q 1 4 _ c 1 _ b 1 _ x 1 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 w p t _ u 1 _ q 1 4 _ c 1 _ b 1 _ x 1 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48.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 w h d _ c 9 9 < / d 2 : V a l u e > < / d 2 : K e y V a l u e O f s t r i n g a n y T y p e > < d 2 : K e y V a l u e O f s t r i n g a n y T y p e > < d 2 : K e y > V a l u e < / d 2 : K e y > < d 2 : V a l u e   i : t y p e = " d 1 : s t r i n g " > S T   T r a n s p o r t   e n   c o m m u n   /   V o i t u r e < / 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 w p t _ u 1 _ q 1 1 _ c 9 9 _ b 1 _ x 2 < / d 2 : V a l u e > < / d 2 : K e y V a l u e O f s t r i n g a n y T y p e > < d 2 : K e y V a l u e O f s t r i n g a n y T y p e > < d 2 : K e y > V a l u e < / d 2 : K e y > < d 2 : V a l u e   i : t y p e = " d 1 : d o u b l e " > 0 . 5 6 < / d 2 : V a l u e > < / d 2 : K e y V a l u e O f s t r i n g a n y T y p e > < d 2 : K e y V a l u e O f s t r i n g a n y T y p e > < d 2 : K e y > F o r m a t t e d V a l u e < / d 2 : K e y > < d 2 : V a l u e   i : t y p e = " d 1 : s t r i n g " > 5 6 % < / 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 w p t _ u 1 _ q 1 1 _ c 1 _ b 1 _ x 1 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 w p t _ u 1 _ q 1 1 _ c 1 _ b 1 _ x 1 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49.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 w h d _ c 1 0 0 < / d 2 : V a l u e > < / d 2 : K e y V a l u e O f s t r i n g a n y T y p e > < d 2 : K e y V a l u e O f s t r i n g a n y T y p e > < d 2 : K e y > V a l u e < / d 2 : K e y > < d 2 : V a l u e   i : t y p e = " d 1 : s t r i n g " > S T   A   p i e d s   /   T r o t t i n e t t e   /   V � l o < / 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 w p t _ u 1 _ q 1 4 _ c 1 0 0 _ b 1 _ x 2 < / d 2 : V a l u e > < / d 2 : K e y V a l u e O f s t r i n g a n y T y p e > < d 2 : K e y V a l u e O f s t r i n g a n y T y p e > < d 2 : K e y > V a l u e < / d 2 : K e y > < d 2 : V a l u e   i : t y p e = " d 1 : d o u b l e " > 0 . 5 7 < / d 2 : V a l u e > < / d 2 : K e y V a l u e O f s t r i n g a n y T y p e > < d 2 : K e y V a l u e O f s t r i n g a n y T y p e > < d 2 : K e y > F o r m a t t e d V a l u e < / d 2 : K e y > < d 2 : V a l u e   i : t y p e = " d 1 : s t r i n g " > 5 7 % < / 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 w p t _ u 1 _ q 1 4 _ c 1 _ b 1 _ x 1 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 w p t _ u 1 _ q 1 4 _ c 1 _ b 1 _ x 1 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5.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 w h d _ c 9 9 < / d 2 : V a l u e > < / d 2 : K e y V a l u e O f s t r i n g a n y T y p e > < d 2 : K e y V a l u e O f s t r i n g a n y T y p e > < d 2 : K e y > V a l u e < / d 2 : K e y > < d 2 : V a l u e   i : t y p e = " d 1 : s t r i n g " > S T   T r a n s p o r t   e n   c o m m u n   /   V o i t u r e < / 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 w p t _ u 1 _ q 1 1 _ c 9 9 _ b 1 _ x 2 < / d 2 : V a l u e > < / d 2 : K e y V a l u e O f s t r i n g a n y T y p e > < d 2 : K e y V a l u e O f s t r i n g a n y T y p e > < d 2 : K e y > V a l u e < / d 2 : K e y > < d 2 : V a l u e   i : t y p e = " d 1 : d o u b l e " > 0 . 5 6 < / d 2 : V a l u e > < / d 2 : K e y V a l u e O f s t r i n g a n y T y p e > < d 2 : K e y V a l u e O f s t r i n g a n y T y p e > < d 2 : K e y > F o r m a t t e d V a l u e < / d 2 : K e y > < d 2 : V a l u e   i : t y p e = " d 1 : s t r i n g " > 5 6 % < / 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 w p t _ u 1 _ q 1 1 _ c 1 _ b 1 _ x 1 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 w p t _ u 1 _ q 1 1 _ c 1 _ b 1 _ x 1 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50.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51.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52.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 w h d _ c 9 9 < / d 2 : V a l u e > < / d 2 : K e y V a l u e O f s t r i n g a n y T y p e > < d 2 : K e y V a l u e O f s t r i n g a n y T y p e > < d 2 : K e y > V a l u e < / d 2 : K e y > < d 2 : V a l u e   i : t y p e = " d 1 : s t r i n g " > S T   T r a n s p o r t   e n   c o m m u n   /   V o i t u r e < / 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 w p t _ u 1 _ q 1 1 _ c 9 9 _ b 1 _ x 2 < / d 2 : V a l u e > < / d 2 : K e y V a l u e O f s t r i n g a n y T y p e > < d 2 : K e y V a l u e O f s t r i n g a n y T y p e > < d 2 : K e y > V a l u e < / d 2 : K e y > < d 2 : V a l u e   i : t y p e = " d 1 : d o u b l e " > 0 . 5 6 < / d 2 : V a l u e > < / d 2 : K e y V a l u e O f s t r i n g a n y T y p e > < d 2 : K e y V a l u e O f s t r i n g a n y T y p e > < d 2 : K e y > F o r m a t t e d V a l u e < / d 2 : K e y > < d 2 : V a l u e   i : t y p e = " d 1 : s t r i n g " > 5 6 % < / 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 w p t _ u 1 _ q 1 1 _ c 1 _ b 1 _ x 1 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 w p t _ u 1 _ q 1 1 _ c 1 _ b 1 _ x 1 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53.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54.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55.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56.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 w h d _ c 1 0 0 < / d 2 : V a l u e > < / d 2 : K e y V a l u e O f s t r i n g a n y T y p e > < d 2 : K e y V a l u e O f s t r i n g a n y T y p e > < d 2 : K e y > V a l u e < / d 2 : K e y > < d 2 : V a l u e   i : t y p e = " d 1 : s t r i n g " > S T   A   p i e d s   /   T r o t t i n e t t e   /   V � l o < / 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 w p t _ u 1 _ q 1 1 _ c 1 0 0 _ b 1 _ x 2 < / d 2 : V a l u e > < / d 2 : K e y V a l u e O f s t r i n g a n y T y p e > < d 2 : K e y V a l u e O f s t r i n g a n y T y p e > < d 2 : K e y > V a l u e < / d 2 : K e y > < d 2 : V a l u e   i : t y p e = " d 1 : d o u b l e " > 0 . 4 2 < / d 2 : V a l u e > < / d 2 : K e y V a l u e O f s t r i n g a n y T y p e > < d 2 : K e y V a l u e O f s t r i n g a n y T y p e > < d 2 : K e y > F o r m a t t e d V a l u e < / d 2 : K e y > < d 2 : V a l u e   i : t y p e = " d 1 : s t r i n g " > 4 2 % < / 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 w p t _ u 1 _ q 1 1 _ c 1 _ b 1 _ x 1 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 w p t _ u 1 _ q 1 1 _ c 1 _ b 1 _ x 1 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57.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58.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59.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 w h d _ c 1 0 0 < / d 2 : V a l u e > < / d 2 : K e y V a l u e O f s t r i n g a n y T y p e > < d 2 : K e y V a l u e O f s t r i n g a n y T y p e > < d 2 : K e y > V a l u e < / d 2 : K e y > < d 2 : V a l u e   i : t y p e = " d 1 : s t r i n g " > S T   A   p i e d s   /   T r o t t i n e t t e   /   V � l o < / 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 w p t _ u 1 _ q 1 4 _ c 1 0 0 _ b 1 _ x 2 < / d 2 : V a l u e > < / d 2 : K e y V a l u e O f s t r i n g a n y T y p e > < d 2 : K e y V a l u e O f s t r i n g a n y T y p e > < d 2 : K e y > V a l u e < / d 2 : K e y > < d 2 : V a l u e   i : t y p e = " d 1 : d o u b l e " > 0 . 5 7 < / d 2 : V a l u e > < / d 2 : K e y V a l u e O f s t r i n g a n y T y p e > < d 2 : K e y V a l u e O f s t r i n g a n y T y p e > < d 2 : K e y > F o r m a t t e d V a l u e < / d 2 : K e y > < d 2 : V a l u e   i : t y p e = " d 1 : s t r i n g " > 5 7 % < / 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 w p t _ u 1 _ q 1 4 _ c 1 _ b 1 _ x 1 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 w p t _ u 1 _ q 1 4 _ c 1 _ b 1 _ x 1 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6.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60.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 w h d _ c 1 0 0 < / d 2 : V a l u e > < / d 2 : K e y V a l u e O f s t r i n g a n y T y p e > < d 2 : K e y V a l u e O f s t r i n g a n y T y p e > < d 2 : K e y > V a l u e < / d 2 : K e y > < d 2 : V a l u e   i : t y p e = " d 1 : s t r i n g " > S T   A   p i e d s   /   T r o t t i n e t t e   /   V � l o < / 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 w p t _ u 1 _ q 1 1 _ c 1 0 0 _ b 1 _ x 2 < / d 2 : V a l u e > < / d 2 : K e y V a l u e O f s t r i n g a n y T y p e > < d 2 : K e y V a l u e O f s t r i n g a n y T y p e > < d 2 : K e y > V a l u e < / d 2 : K e y > < d 2 : V a l u e   i : t y p e = " d 1 : d o u b l e " > 0 . 4 2 < / d 2 : V a l u e > < / d 2 : K e y V a l u e O f s t r i n g a n y T y p e > < d 2 : K e y V a l u e O f s t r i n g a n y T y p e > < d 2 : K e y > F o r m a t t e d V a l u e < / d 2 : K e y > < d 2 : V a l u e   i : t y p e = " d 1 : s t r i n g " > 4 2 % < / 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 w p t _ u 1 _ q 1 1 _ c 1 _ b 1 _ x 1 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 w p t _ u 1 _ q 1 1 _ c 1 _ b 1 _ x 1 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61.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 w h d _ c 1 0 0 < / d 2 : V a l u e > < / d 2 : K e y V a l u e O f s t r i n g a n y T y p e > < d 2 : K e y V a l u e O f s t r i n g a n y T y p e > < d 2 : K e y > V a l u e < / d 2 : K e y > < d 2 : V a l u e   i : t y p e = " d 1 : s t r i n g " > S T   A   p i e d s   /   T r o t t i n e t t e   /   V � l o < / 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 w p t _ u 1 _ q 1 4 _ c 1 0 0 _ b 1 _ x 2 < / d 2 : V a l u e > < / d 2 : K e y V a l u e O f s t r i n g a n y T y p e > < d 2 : K e y V a l u e O f s t r i n g a n y T y p e > < d 2 : K e y > V a l u e < / d 2 : K e y > < d 2 : V a l u e   i : t y p e = " d 1 : d o u b l e " > 0 . 5 7 < / d 2 : V a l u e > < / d 2 : K e y V a l u e O f s t r i n g a n y T y p e > < d 2 : K e y V a l u e O f s t r i n g a n y T y p e > < d 2 : K e y > F o r m a t t e d V a l u e < / d 2 : K e y > < d 2 : V a l u e   i : t y p e = " d 1 : s t r i n g " > 5 7 % < / 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 w p t _ u 1 _ q 1 4 _ c 1 _ b 1 _ x 1 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 w p t _ u 1 _ q 1 4 _ c 1 _ b 1 _ x 1 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7.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 w h d _ c 1 0 0 < / d 2 : V a l u e > < / d 2 : K e y V a l u e O f s t r i n g a n y T y p e > < d 2 : K e y V a l u e O f s t r i n g a n y T y p e > < d 2 : K e y > V a l u e < / d 2 : K e y > < d 2 : V a l u e   i : t y p e = " d 1 : s t r i n g " > S T   A   p i e d s   /   T r o t t i n e t t e   /   V � l o < / 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 w p t _ u 1 _ q 1 4 _ c 1 0 0 _ b 1 _ x 2 < / d 2 : V a l u e > < / d 2 : K e y V a l u e O f s t r i n g a n y T y p e > < d 2 : K e y V a l u e O f s t r i n g a n y T y p e > < d 2 : K e y > V a l u e < / d 2 : K e y > < d 2 : V a l u e   i : t y p e = " d 1 : d o u b l e " > 0 . 5 7 < / d 2 : V a l u e > < / d 2 : K e y V a l u e O f s t r i n g a n y T y p e > < d 2 : K e y V a l u e O f s t r i n g a n y T y p e > < d 2 : K e y > F o r m a t t e d V a l u e < / d 2 : K e y > < d 2 : V a l u e   i : t y p e = " d 1 : s t r i n g " > 5 7 % < / 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 w p t _ u 1 _ q 1 4 _ c 1 _ b 1 _ x 1 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 w p t _ u 1 _ q 1 4 _ c 1 _ b 1 _ x 1 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8.xml>��< ? x m l   v e r s i o n = " 1 . 0 "   e n c o d i n g = " u t f - 1 6 " ? > < F o r m a t F u n c t i o n s   x m l n s : d 1 = " h t t p : / / w w w . w 3 . o r g / 2 0 0 1 / X M L S c h e m a "   x m l n s : d 2 = " h t t p : / / s c h e m a s . m i c r o s o f t . c o m / 2 0 0 3 / 1 0 / S e r i a l i z a t i o n / A r r a y s "   x m l n s : i = " h t t p : / / w w w . w 3 . o r g / 2 0 0 1 / X M L S c h e m a - i n s t a n c e "   x m l n s = " h t t p : / / s c h e m a s . d a t a c o n t r a c t . o r g / 2 0 0 4 / 0 7 / W i P i . O u t p u t G e n e r a t o r " > < A s s e m b l y V e r s i o n V a l u e   i : n i l = " t r u e " / > < _ i n s e r t F u n c t i o n s > < F o r m a t F u n c t i o n > < F u n c t i o n N a m e > S e t T a b l e V a l u e < / F u n c t i o n N a m e > < P a r a m e t e r s > < d 2 : a n y T y p e   i : t y p e = " d 1 : s t r i n g " > 1 < / d 2 : a n y T y p e > < d 2 : a n y T y p e   i : t y p e = " d 1 : s t r i n g " > 1 < / d 2 : a n y T y p e > < / P a r a m e t e r s > < / F o r m a t F u n c t i o n > < / _ i n s e r t F u n c t i o n s > < _ u p d a t e F u n c t i o n s > < F o r m a t F u n c t i o n > < F u n c t i o n N a m e > S e t T a b l e V a l u e < / F u n c t i o n N a m e > < P a r a m e t e r s > < d 2 : a n y T y p e   i : t y p e = " d 1 : s t r i n g " > 1 < / d 2 : a n y T y p e > < d 2 : a n y T y p e   i : t y p e = " d 1 : s t r i n g " > 1 < / d 2 : a n y T y p e > < / P a r a m e t e r s > < / F o r m a t F u n c t i o n > < / _ u p d a t e F u n c t i o n s > < / F o r m a t F u n c t i o n s > 
</file>

<file path=customXml/item9.xml>��< ? x m l   v e r s i o n = " 1 . 0 "   e n c o d i n g = " u t f - 1 6 " ? > < O u t p u t D a t a   x m l n s : d 1 = " h t t p : / / w w w . w 3 . o r g / 2 0 0 1 / X M L S c h e m a "   x m l n s : d 2 = " h t t p : / / s c h e m a s . m i c r o s o f t . c o m / 2 0 0 3 / 1 0 / S e r i a l i z a t i o n / A r r a y s "   x m l n s : i = " h t t p : / / w w w . w 3 . o r g / 2 0 0 1 / X M L S c h e m a - i n s t a n c e "   x m l n s = " h t t p : / / s c h e m a s . d a t a c o n t r a c t . o r g / 2 0 0 4 / 0 7 / W i P i " > < A s s e m b l y V e r s i o n V a l u e > 1 . 8 . 0 . 0 < / A s s e m b l y V e r s i o n V a l u e > < _ o u t p u t V a l u e s   x m l n s : d 1 p 1 = " h t t p : / / s c h e m a s . d a t a c o n t r a c t . o r g / 2 0 0 4 / 0 7 / W i P i . O u t p u t G e n e r a t o r " > < d 1 p 1 : O u t p u t V a l u e > < d 1 p 1 : _ c o l u m n V a l u e s > < d 2 : K e y V a l u e O f s t r i n g a n y T y p e > < d 2 : K e y > I d < / d 2 : K e y > < d 2 : V a l u e   i : t y p e = " d 1 : s t r i n g " > w h d _ c 1 0 0 < / d 2 : V a l u e > < / d 2 : K e y V a l u e O f s t r i n g a n y T y p e > < d 2 : K e y V a l u e O f s t r i n g a n y T y p e > < d 2 : K e y > V a l u e < / d 2 : K e y > < d 2 : V a l u e   i : t y p e = " d 1 : s t r i n g " > S T   A   p i e d s   /   T r o t t i n e t t e   /   V � l o < / d 2 : V a l u e > < / d 2 : K e y V a l u e O f s t r i n g a n y T y p e > < d 2 : K e y V a l u e O f s t r i n g a n y T y p e > < d 2 : K e y > R o w < / d 2 : K e y > < d 2 : V a l u e   i : t y p e = " d 1 : i n t " > 1 < / d 2 : V a l u e > < / d 2 : K e y V a l u e O f s t r i n g a n y T y p e > < d 2 : K e y V a l u e O f s t r i n g a n y T y p e > < d 2 : K e y > C o l u m n < / d 2 : K e y > < d 2 : V a l u e   i : t y p e = " d 1 : i n t " > 1 < / d 2 : V a l u e > < / d 2 : K e y V a l u e O f s t r i n g a n y T y p e > < d 2 : K e y V a l u e O f s t r i n g a n y T y p e > < d 2 : K e y > T y p e < / d 2 : K e y > < d 2 : V a l u e   i : t y p e = " d 1 : s t r i n g " > R o w H e a d e r < / d 2 : V a l u e > < / d 2 : K e y V a l u e O f s t r i n g a n y T y p e > < d 2 : K e y V a l u e O f s t r i n g a n y T y p e > < d 2 : K e y > I s B o l d < / d 2 : K e y > < d 2 : V a l u e   i : t y p e = " d 1 : b o o l e a n " > t r u e < / d 2 : V a l u e > < / d 2 : K e y V a l u e O f s t r i n g a n y T y p e > < / d 1 p 1 : _ c o l u m n V a l u e s > < / d 1 p 1 : O u t p u t V a l u e > < d 1 p 1 : O u t p u t V a l u e > < d 1 p 1 : _ c o l u m n V a l u e s > < d 2 : K e y V a l u e O f s t r i n g a n y T y p e > < d 2 : K e y > I d < / d 2 : K e y > < d 2 : V a l u e   i : t y p e = " d 1 : s t r i n g " > w h d _ b 1 < / d 2 : V a l u e > < / d 2 : K e y V a l u e O f s t r i n g a n y T y p e > < d 2 : K e y V a l u e O f s t r i n g a n y T y p e > < d 2 : K e y > V a l u e < / d 2 : K e y > < d 2 : V a l u e   i : t y p e = " d 1 : s t r i n g " > T O T A L < / d 2 : V a l u e > < / d 2 : K e y V a l u e O f s t r i n g a n y T y p e > < d 2 : K e y V a l u e O f s t r i n g a n y T y p e > < d 2 : K e y > C o l u m n < / d 2 : K e y > < d 2 : V a l u e   i : t y p e = " d 1 : i n t " > 1 < / d 2 : V a l u e > < / d 2 : K e y V a l u e O f s t r i n g a n y T y p e > < d 2 : K e y V a l u e O f s t r i n g a n y T y p e > < d 2 : K e y > R o w < / d 2 : K e y > < d 2 : V a l u e   i : t y p e = " d 1 : i n t " > 1 < / d 2 : V a l u e > < / d 2 : K e y V a l u e O f s t r i n g a n y T y p e > < d 2 : K e y V a l u e O f s t r i n g a n y T y p e > < d 2 : K e y > T y p e < / d 2 : K e y > < d 2 : V a l u e   i : t y p e = " d 1 : s t r i n g " > C o l u m n H e a d e r < / d 2 : V a l u e > < / d 2 : K e y V a l u e O f s t r i n g a n y T y p e > < d 2 : K e y V a l u e O f s t r i n g a n y T y p e > < d 2 : K e y > I s B o l d < / d 2 : K e y > < d 2 : V a l u e   i : t y p e = " d 1 : b o o l e a n " > f a l s e < / d 2 : V a l u e > < / d 2 : K e y V a l u e O f s t r i n g a n y T y p e > < / d 1 p 1 : _ c o l u m n V a l u e s > < / d 1 p 1 : O u t p u t V a l u e > < d 1 p 1 : O u t p u t V a l u e > < d 1 p 1 : _ c o l u m n V a l u e s > < d 2 : K e y V a l u e O f s t r i n g a n y T y p e > < d 2 : K e y > I d < / d 2 : K e y > < d 2 : V a l u e   i : t y p e = " d 1 : s t r i n g " > w p t _ u 1 _ q 1 4 _ c 1 0 0 _ b 1 _ x 2 < / d 2 : V a l u e > < / d 2 : K e y V a l u e O f s t r i n g a n y T y p e > < d 2 : K e y V a l u e O f s t r i n g a n y T y p e > < d 2 : K e y > V a l u e < / d 2 : K e y > < d 2 : V a l u e   i : t y p e = " d 1 : d o u b l e " > 0 . 5 7 < / d 2 : V a l u e > < / d 2 : K e y V a l u e O f s t r i n g a n y T y p e > < d 2 : K e y V a l u e O f s t r i n g a n y T y p e > < d 2 : K e y > F o r m a t t e d V a l u e < / d 2 : K e y > < d 2 : V a l u e   i : t y p e = " d 1 : s t r i n g " > 5 7 % < / d 2 : V a l u e > < / d 2 : K e y V a l u e O f s t r i n g a n y T y p e > < d 2 : K e y V a l u e O f s t r i n g a n y T y p e > < d 2 : K e y > N u m b e r F o r m a t < / d 2 : K e y > < d 2 : V a l u e   i : t y p e = " d 1 : s t r i n g " > W i P i . E x c e l V a l u e F o r m a t < / d 2 : V a l u e > < / d 2 : K e y V a l u e O f s t r i n g a n y T y p e > < d 2 : K e y V a l u e O f s t r i n g a n y T y p e > < d 2 : K e y > I s B a s e < / d 2 : K e y > < d 2 : V a l u e   i : t y p e = " d 1 : b o o l e a n " > f a l s e < / d 2 : V a l u e > < / d 2 : K e y V a l u e O f s t r i n g a n y T y p e > < d 2 : K e y V a l u e O f s t r i n g a n y T y p e > < d 2 : K e y > T y p e < / d 2 : K e y > < d 2 : V a l u e   i : t y p e = " d 1 : s t r i n g " > V a l u e < / d 2 : V a l u e > < / d 2 : K e y V a l u e O f s t r i n g a n y T y p e > < d 2 : K e y V a l u e O f s t r i n g a n y T y p e > < d 2 : K e y > B a s e I d < / d 2 : K e y > < d 2 : V a l u e   i : t y p e = " d 1 : s t r i n g " > w p t _ u 1 _ q 1 4 _ c 1 _ b 1 _ x 1 < / d 2 : V a l u e > < / d 2 : K e y V a l u e O f s t r i n g a n y T y p e > < d 2 : K e y V a l u e O f s t r i n g a n y T y p e > < d 2 : K e y > C o l u m n < / d 2 : K e y > < d 2 : V a l u e   i : t y p e = " d 1 : i n t " > 1 < / d 2 : V a l u e > < / d 2 : K e y V a l u e O f s t r i n g a n y T y p e > < d 2 : K e y V a l u e O f s t r i n g a n y T y p e > < d 2 : K e y > R o w < / d 2 : K e y > < d 2 : V a l u e   i : t y p e = " d 1 : i n t " > 1 < / d 2 : V a l u e > < / d 2 : K e y V a l u e O f s t r i n g a n y T y p e > < / d 1 p 1 : _ c o l u m n V a l u e s > < / d 1 p 1 : O u t p u t V a l u e > < d 1 p 1 : O u t p u t V a l u e > < d 1 p 1 : _ c o l u m n V a l u e s > < d 2 : K e y V a l u e O f s t r i n g a n y T y p e > < d 2 : K e y > I d < / d 2 : K e y > < d 2 : V a l u e   i : t y p e = " d 1 : s t r i n g " > w p t _ u 1 _ q 1 4 _ c 1 _ b 1 _ x 1 < / d 2 : V a l u e > < / d 2 : K e y V a l u e O f s t r i n g a n y T y p e > < d 2 : K e y V a l u e O f s t r i n g a n y T y p e > < d 2 : K e y > V a l u e < / d 2 : K e y > < d 2 : V a l u e   i : t y p e = " d 1 : d o u b l e " > 1 0 0 3 < / d 2 : V a l u e > < / d 2 : K e y V a l u e O f s t r i n g a n y T y p e > < d 2 : K e y V a l u e O f s t r i n g a n y T y p e > < d 2 : K e y > F o r m a t t e d V a l u e < / d 2 : K e y > < d 2 : V a l u e   i : t y p e = " d 1 : s t r i n g " > 1 0 0 3 < / d 2 : V a l u e > < / d 2 : K e y V a l u e O f s t r i n g a n y T y p e > < d 2 : K e y V a l u e O f s t r i n g a n y T y p e > < d 2 : K e y > I s B a s e < / d 2 : K e y > < d 2 : V a l u e   i : t y p e = " d 1 : b o o l e a n " > t r u e < / d 2 : V a l u e > < / d 2 : K e y V a l u e O f s t r i n g a n y T y p e > < d 2 : K e y V a l u e O f s t r i n g a n y T y p e > < d 2 : K e y > T y p e < / d 2 : K e y > < d 2 : V a l u e   i : t y p e = " d 1 : s t r i n g " > B a s e < / d 2 : V a l u e > < / d 2 : K e y V a l u e O f s t r i n g a n y T y p e > < / d 1 p 1 : _ c o l u m n V a l u e s > < / d 1 p 1 : O u t p u t V a l u e > < / _ o u t p u t V a l u e s > < / O u t p u t D a t a > 
</file>

<file path=customXml/itemProps1.xml><?xml version="1.0" encoding="utf-8"?>
<ds:datastoreItem xmlns:ds="http://schemas.openxmlformats.org/officeDocument/2006/customXml" ds:itemID="{007169B0-7AE0-4E86-925D-9E3A3863C183}">
  <ds:schemaRefs>
    <ds:schemaRef ds:uri="http://www.w3.org/2001/XMLSchema"/>
    <ds:schemaRef ds:uri="http://schemas.microsoft.com/2003/10/Serialization/Arrays"/>
    <ds:schemaRef ds:uri="http://schemas.datacontract.org/2004/07/WiPi.OutputGenerator"/>
  </ds:schemaRefs>
</ds:datastoreItem>
</file>

<file path=customXml/itemProps10.xml><?xml version="1.0" encoding="utf-8"?>
<ds:datastoreItem xmlns:ds="http://schemas.openxmlformats.org/officeDocument/2006/customXml" ds:itemID="{C9CC5394-1594-4007-AB20-C8F89868E2FB}">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11.xml><?xml version="1.0" encoding="utf-8"?>
<ds:datastoreItem xmlns:ds="http://schemas.openxmlformats.org/officeDocument/2006/customXml" ds:itemID="{75B1A815-4795-4CE7-A955-2D5401F09696}">
  <ds:schemaRefs>
    <ds:schemaRef ds:uri="http://www.w3.org/2001/XMLSchema"/>
    <ds:schemaRef ds:uri="http://schemas.microsoft.com/2003/10/Serialization/Arrays"/>
    <ds:schemaRef ds:uri="http://schemas.datacontract.org/2004/07/WiPi.OutputGenerator"/>
  </ds:schemaRefs>
</ds:datastoreItem>
</file>

<file path=customXml/itemProps12.xml><?xml version="1.0" encoding="utf-8"?>
<ds:datastoreItem xmlns:ds="http://schemas.openxmlformats.org/officeDocument/2006/customXml" ds:itemID="{C7CF365F-8E52-45C4-91D3-9FF554043DAC}">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13.xml><?xml version="1.0" encoding="utf-8"?>
<ds:datastoreItem xmlns:ds="http://schemas.openxmlformats.org/officeDocument/2006/customXml" ds:itemID="{2E22FA98-C192-4101-847C-CB72CEFE19F7}">
  <ds:schemaRefs>
    <ds:schemaRef ds:uri="http://www.w3.org/2001/XMLSchema"/>
    <ds:schemaRef ds:uri="http://schemas.microsoft.com/2003/10/Serialization/Arrays"/>
    <ds:schemaRef ds:uri="http://schemas.datacontract.org/2004/07/WiPi.OutputGenerator"/>
  </ds:schemaRefs>
</ds:datastoreItem>
</file>

<file path=customXml/itemProps14.xml><?xml version="1.0" encoding="utf-8"?>
<ds:datastoreItem xmlns:ds="http://schemas.openxmlformats.org/officeDocument/2006/customXml" ds:itemID="{620C4DBC-0824-4AF0-8778-ABECC98D437B}">
  <ds:schemaRefs>
    <ds:schemaRef ds:uri="http://www.w3.org/2001/XMLSchema"/>
    <ds:schemaRef ds:uri="http://schemas.microsoft.com/2003/10/Serialization/Arrays"/>
    <ds:schemaRef ds:uri="http://schemas.datacontract.org/2004/07/WiPi.OutputGenerator"/>
  </ds:schemaRefs>
</ds:datastoreItem>
</file>

<file path=customXml/itemProps15.xml><?xml version="1.0" encoding="utf-8"?>
<ds:datastoreItem xmlns:ds="http://schemas.openxmlformats.org/officeDocument/2006/customXml" ds:itemID="{39E8E086-4F9B-4814-92A8-1B58952F53FA}">
  <ds:schemaRefs>
    <ds:schemaRef ds:uri="http://www.w3.org/2001/XMLSchema"/>
    <ds:schemaRef ds:uri="http://schemas.microsoft.com/2003/10/Serialization/Arrays"/>
    <ds:schemaRef ds:uri="http://schemas.datacontract.org/2004/07/WiPi.OutputGenerator"/>
  </ds:schemaRefs>
</ds:datastoreItem>
</file>

<file path=customXml/itemProps16.xml><?xml version="1.0" encoding="utf-8"?>
<ds:datastoreItem xmlns:ds="http://schemas.openxmlformats.org/officeDocument/2006/customXml" ds:itemID="{07FA70CE-0A45-43F3-ACE6-7413C94F340A}">
  <ds:schemaRefs>
    <ds:schemaRef ds:uri="http://www.w3.org/2001/XMLSchema"/>
    <ds:schemaRef ds:uri="http://schemas.microsoft.com/2003/10/Serialization/Arrays"/>
    <ds:schemaRef ds:uri="http://schemas.datacontract.org/2004/07/WiPi.OutputGenerator"/>
  </ds:schemaRefs>
</ds:datastoreItem>
</file>

<file path=customXml/itemProps17.xml><?xml version="1.0" encoding="utf-8"?>
<ds:datastoreItem xmlns:ds="http://schemas.openxmlformats.org/officeDocument/2006/customXml" ds:itemID="{64AEC898-A31F-409C-BFAD-A9E5E87303A5}">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18.xml><?xml version="1.0" encoding="utf-8"?>
<ds:datastoreItem xmlns:ds="http://schemas.openxmlformats.org/officeDocument/2006/customXml" ds:itemID="{797FAC02-35E0-4D6F-AE01-3993628F7B90}">
  <ds:schemaRefs>
    <ds:schemaRef ds:uri="http://www.w3.org/2001/XMLSchema"/>
    <ds:schemaRef ds:uri="http://schemas.microsoft.com/2003/10/Serialization/Arrays"/>
    <ds:schemaRef ds:uri="http://schemas.datacontract.org/2004/07/WiPi.OutputGenerator"/>
  </ds:schemaRefs>
</ds:datastoreItem>
</file>

<file path=customXml/itemProps19.xml><?xml version="1.0" encoding="utf-8"?>
<ds:datastoreItem xmlns:ds="http://schemas.openxmlformats.org/officeDocument/2006/customXml" ds:itemID="{A3633F64-C3F0-47D9-A01A-6A5603523880}">
  <ds:schemaRefs>
    <ds:schemaRef ds:uri="http://www.w3.org/2001/XMLSchema"/>
    <ds:schemaRef ds:uri="http://schemas.microsoft.com/2003/10/Serialization/Arrays"/>
    <ds:schemaRef ds:uri="http://schemas.datacontract.org/2004/07/WiPi.OutputGenerator"/>
  </ds:schemaRefs>
</ds:datastoreItem>
</file>

<file path=customXml/itemProps2.xml><?xml version="1.0" encoding="utf-8"?>
<ds:datastoreItem xmlns:ds="http://schemas.openxmlformats.org/officeDocument/2006/customXml" ds:itemID="{6D7D613D-7F16-4B7D-9594-4D267AD466DA}">
  <ds:schemaRefs>
    <ds:schemaRef ds:uri="http://www.w3.org/2001/XMLSchema"/>
    <ds:schemaRef ds:uri="http://schemas.microsoft.com/2003/10/Serialization/Arrays"/>
    <ds:schemaRef ds:uri="http://schemas.datacontract.org/2004/07/WiPi.OutputGenerator"/>
  </ds:schemaRefs>
</ds:datastoreItem>
</file>

<file path=customXml/itemProps20.xml><?xml version="1.0" encoding="utf-8"?>
<ds:datastoreItem xmlns:ds="http://schemas.openxmlformats.org/officeDocument/2006/customXml" ds:itemID="{54D7344A-3AFD-4D6A-8212-1565B5A714A9}">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21.xml><?xml version="1.0" encoding="utf-8"?>
<ds:datastoreItem xmlns:ds="http://schemas.openxmlformats.org/officeDocument/2006/customXml" ds:itemID="{D6DA0F73-0685-407F-9C6C-86CA2090CFDA}">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22.xml><?xml version="1.0" encoding="utf-8"?>
<ds:datastoreItem xmlns:ds="http://schemas.openxmlformats.org/officeDocument/2006/customXml" ds:itemID="{4318A7D6-15B0-4574-9850-DD0176293679}">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23.xml><?xml version="1.0" encoding="utf-8"?>
<ds:datastoreItem xmlns:ds="http://schemas.openxmlformats.org/officeDocument/2006/customXml" ds:itemID="{501800F2-04B4-47A3-A96C-D3754817F01B}">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24.xml><?xml version="1.0" encoding="utf-8"?>
<ds:datastoreItem xmlns:ds="http://schemas.openxmlformats.org/officeDocument/2006/customXml" ds:itemID="{96A1454B-6BD8-4E51-B7B7-587613597887}">
  <ds:schemaRefs>
    <ds:schemaRef ds:uri="http://www.w3.org/2001/XMLSchema"/>
    <ds:schemaRef ds:uri="http://schemas.microsoft.com/2003/10/Serialization/Arrays"/>
    <ds:schemaRef ds:uri="http://schemas.datacontract.org/2004/07/WiPi.OutputGenerator"/>
  </ds:schemaRefs>
</ds:datastoreItem>
</file>

<file path=customXml/itemProps25.xml><?xml version="1.0" encoding="utf-8"?>
<ds:datastoreItem xmlns:ds="http://schemas.openxmlformats.org/officeDocument/2006/customXml" ds:itemID="{76256637-55E5-4939-939C-A039E3FD8D17}">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26.xml><?xml version="1.0" encoding="utf-8"?>
<ds:datastoreItem xmlns:ds="http://schemas.openxmlformats.org/officeDocument/2006/customXml" ds:itemID="{91210149-662F-4E32-9C2C-934C8364382B}">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27.xml><?xml version="1.0" encoding="utf-8"?>
<ds:datastoreItem xmlns:ds="http://schemas.openxmlformats.org/officeDocument/2006/customXml" ds:itemID="{9FA1A01A-4A6A-412C-BAAC-30485AF9E5E2}">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28.xml><?xml version="1.0" encoding="utf-8"?>
<ds:datastoreItem xmlns:ds="http://schemas.openxmlformats.org/officeDocument/2006/customXml" ds:itemID="{DC320742-6349-4B51-B3DA-53A4D880199F}">
  <ds:schemaRefs>
    <ds:schemaRef ds:uri="http://www.w3.org/2001/XMLSchema"/>
    <ds:schemaRef ds:uri="http://schemas.microsoft.com/2003/10/Serialization/Arrays"/>
    <ds:schemaRef ds:uri="http://schemas.datacontract.org/2004/07/WiPi.OutputGenerator"/>
  </ds:schemaRefs>
</ds:datastoreItem>
</file>

<file path=customXml/itemProps29.xml><?xml version="1.0" encoding="utf-8"?>
<ds:datastoreItem xmlns:ds="http://schemas.openxmlformats.org/officeDocument/2006/customXml" ds:itemID="{1B8BFC7D-AB32-4815-B7FD-0BC4342B7055}">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3.xml><?xml version="1.0" encoding="utf-8"?>
<ds:datastoreItem xmlns:ds="http://schemas.openxmlformats.org/officeDocument/2006/customXml" ds:itemID="{1D9F1FE4-CEE8-42F9-9E03-A2E0645BA16A}">
  <ds:schemaRefs>
    <ds:schemaRef ds:uri="http://www.w3.org/2001/XMLSchema"/>
    <ds:schemaRef ds:uri="http://schemas.microsoft.com/2003/10/Serialization/Arrays"/>
    <ds:schemaRef ds:uri="http://schemas.datacontract.org/2004/07/WiPi.OutputGenerator"/>
  </ds:schemaRefs>
</ds:datastoreItem>
</file>

<file path=customXml/itemProps30.xml><?xml version="1.0" encoding="utf-8"?>
<ds:datastoreItem xmlns:ds="http://schemas.openxmlformats.org/officeDocument/2006/customXml" ds:itemID="{AA024BFA-DF9E-4F55-AA68-55EA392F87E4}">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31.xml><?xml version="1.0" encoding="utf-8"?>
<ds:datastoreItem xmlns:ds="http://schemas.openxmlformats.org/officeDocument/2006/customXml" ds:itemID="{EBE1702E-25A5-4814-9455-FD61000D3D88}">
  <ds:schemaRefs>
    <ds:schemaRef ds:uri="http://www.w3.org/2001/XMLSchema"/>
    <ds:schemaRef ds:uri="http://schemas.microsoft.com/2003/10/Serialization/Arrays"/>
    <ds:schemaRef ds:uri="http://schemas.datacontract.org/2004/07/WiPi.OutputGenerator"/>
  </ds:schemaRefs>
</ds:datastoreItem>
</file>

<file path=customXml/itemProps32.xml><?xml version="1.0" encoding="utf-8"?>
<ds:datastoreItem xmlns:ds="http://schemas.openxmlformats.org/officeDocument/2006/customXml" ds:itemID="{7676D4BD-7DC1-4FAA-843D-4ED63FB9F8AD}">
  <ds:schemaRefs>
    <ds:schemaRef ds:uri="http://www.w3.org/2001/XMLSchema"/>
    <ds:schemaRef ds:uri="http://schemas.microsoft.com/2003/10/Serialization/Arrays"/>
    <ds:schemaRef ds:uri="http://schemas.datacontract.org/2004/07/WiPi.OutputGenerator"/>
  </ds:schemaRefs>
</ds:datastoreItem>
</file>

<file path=customXml/itemProps33.xml><?xml version="1.0" encoding="utf-8"?>
<ds:datastoreItem xmlns:ds="http://schemas.openxmlformats.org/officeDocument/2006/customXml" ds:itemID="{B3E43F85-4B9A-4C50-B090-F7062BC54035}">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34.xml><?xml version="1.0" encoding="utf-8"?>
<ds:datastoreItem xmlns:ds="http://schemas.openxmlformats.org/officeDocument/2006/customXml" ds:itemID="{6DD6806E-47F5-4BBD-B481-DCC212BFEB27}">
  <ds:schemaRefs>
    <ds:schemaRef ds:uri="http://www.w3.org/2001/XMLSchema"/>
    <ds:schemaRef ds:uri="http://schemas.microsoft.com/2003/10/Serialization/Arrays"/>
    <ds:schemaRef ds:uri="http://schemas.microsoft.com/2003/10/Serialization/"/>
    <ds:schemaRef ds:uri="http://schemas.datacontract.org/2004/07/WiPi"/>
    <ds:schemaRef ds:uri="http://schemas.datacontract.org/2004/07/WiPi.Cube"/>
    <ds:schemaRef ds:uri="http://schemas.datacontract.org/2004/07/DataModelLibImpl"/>
    <ds:schemaRef ds:uri="http://schemas.datacontract.org/2004/07/DataModelLib"/>
    <ds:schemaRef ds:uri="http://schemas.datacontract.org/2004/07/DataModelLibImpl.PropertyAccessors"/>
  </ds:schemaRefs>
</ds:datastoreItem>
</file>

<file path=customXml/itemProps35.xml><?xml version="1.0" encoding="utf-8"?>
<ds:datastoreItem xmlns:ds="http://schemas.openxmlformats.org/officeDocument/2006/customXml" ds:itemID="{573B6CDD-0FC5-4C12-9258-3465889BFA33}">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36.xml><?xml version="1.0" encoding="utf-8"?>
<ds:datastoreItem xmlns:ds="http://schemas.openxmlformats.org/officeDocument/2006/customXml" ds:itemID="{60C3AD83-6C6C-456D-9354-045B49B721E7}">
  <ds:schemaRefs>
    <ds:schemaRef ds:uri="http://www.w3.org/2001/XMLSchema"/>
    <ds:schemaRef ds:uri="http://schemas.microsoft.com/2003/10/Serialization/Arrays"/>
    <ds:schemaRef ds:uri="http://schemas.datacontract.org/2004/07/WiPi.OutputGenerator"/>
  </ds:schemaRefs>
</ds:datastoreItem>
</file>

<file path=customXml/itemProps37.xml><?xml version="1.0" encoding="utf-8"?>
<ds:datastoreItem xmlns:ds="http://schemas.openxmlformats.org/officeDocument/2006/customXml" ds:itemID="{62E310EF-097F-42A5-AC74-36D923048BC4}">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38.xml><?xml version="1.0" encoding="utf-8"?>
<ds:datastoreItem xmlns:ds="http://schemas.openxmlformats.org/officeDocument/2006/customXml" ds:itemID="{AFFA5E89-2F38-40E8-81B8-2A9E5AEE01A0}">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39.xml><?xml version="1.0" encoding="utf-8"?>
<ds:datastoreItem xmlns:ds="http://schemas.openxmlformats.org/officeDocument/2006/customXml" ds:itemID="{4BE8A412-7263-4F1D-B84F-AA629F22F18B}">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4.xml><?xml version="1.0" encoding="utf-8"?>
<ds:datastoreItem xmlns:ds="http://schemas.openxmlformats.org/officeDocument/2006/customXml" ds:itemID="{50DFB59B-6563-4A80-8889-859625C02F11}">
  <ds:schemaRefs>
    <ds:schemaRef ds:uri="http://www.w3.org/2001/XMLSchema"/>
    <ds:schemaRef ds:uri="http://schemas.microsoft.com/2003/10/Serialization/Arrays"/>
    <ds:schemaRef ds:uri="http://schemas.datacontract.org/2004/07/WiPi.OutputGenerator"/>
  </ds:schemaRefs>
</ds:datastoreItem>
</file>

<file path=customXml/itemProps40.xml><?xml version="1.0" encoding="utf-8"?>
<ds:datastoreItem xmlns:ds="http://schemas.openxmlformats.org/officeDocument/2006/customXml" ds:itemID="{E66C9E3A-0429-47B2-9FAF-444CB481A6AD}">
  <ds:schemaRefs>
    <ds:schemaRef ds:uri="http://www.w3.org/2001/XMLSchema"/>
    <ds:schemaRef ds:uri="http://schemas.microsoft.com/2003/10/Serialization/Arrays"/>
    <ds:schemaRef ds:uri="http://schemas.datacontract.org/2004/07/WiPi.OutputGenerator"/>
  </ds:schemaRefs>
</ds:datastoreItem>
</file>

<file path=customXml/itemProps41.xml><?xml version="1.0" encoding="utf-8"?>
<ds:datastoreItem xmlns:ds="http://schemas.openxmlformats.org/officeDocument/2006/customXml" ds:itemID="{2E6042BC-C56B-4947-AFBF-E435216EC66E}">
  <ds:schemaRefs>
    <ds:schemaRef ds:uri="http://www.w3.org/2001/XMLSchema"/>
    <ds:schemaRef ds:uri="http://schemas.microsoft.com/2003/10/Serialization/Arrays"/>
    <ds:schemaRef ds:uri="http://schemas.datacontract.org/2004/07/WiPi.OutputGenerator"/>
  </ds:schemaRefs>
</ds:datastoreItem>
</file>

<file path=customXml/itemProps42.xml><?xml version="1.0" encoding="utf-8"?>
<ds:datastoreItem xmlns:ds="http://schemas.openxmlformats.org/officeDocument/2006/customXml" ds:itemID="{2E00A7B1-8679-4006-ADCE-E31BAA8D3E66}">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43.xml><?xml version="1.0" encoding="utf-8"?>
<ds:datastoreItem xmlns:ds="http://schemas.openxmlformats.org/officeDocument/2006/customXml" ds:itemID="{D721A047-BD6A-4398-8FBD-63C5DA83815A}">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44.xml><?xml version="1.0" encoding="utf-8"?>
<ds:datastoreItem xmlns:ds="http://schemas.openxmlformats.org/officeDocument/2006/customXml" ds:itemID="{09A0D363-6BF6-4525-923D-1746140C44A4}">
  <ds:schemaRefs>
    <ds:schemaRef ds:uri="http://www.w3.org/2001/XMLSchema"/>
    <ds:schemaRef ds:uri="http://schemas.microsoft.com/2003/10/Serialization/Arrays"/>
    <ds:schemaRef ds:uri="http://schemas.datacontract.org/2004/07/WiPi.OutputGenerator"/>
  </ds:schemaRefs>
</ds:datastoreItem>
</file>

<file path=customXml/itemProps45.xml><?xml version="1.0" encoding="utf-8"?>
<ds:datastoreItem xmlns:ds="http://schemas.openxmlformats.org/officeDocument/2006/customXml" ds:itemID="{906890D0-A323-4C5E-8CC3-F6E73B34C9AA}">
  <ds:schemaRefs>
    <ds:schemaRef ds:uri="http://www.w3.org/2001/XMLSchema"/>
    <ds:schemaRef ds:uri="http://schemas.microsoft.com/2003/10/Serialization/Arrays"/>
    <ds:schemaRef ds:uri="http://schemas.datacontract.org/2004/07/WiPi.OutputGenerator"/>
  </ds:schemaRefs>
</ds:datastoreItem>
</file>

<file path=customXml/itemProps46.xml><?xml version="1.0" encoding="utf-8"?>
<ds:datastoreItem xmlns:ds="http://schemas.openxmlformats.org/officeDocument/2006/customXml" ds:itemID="{AACCB477-0D17-46D6-9BE6-D1C1557F7A8E}">
  <ds:schemaRefs>
    <ds:schemaRef ds:uri="http://www.w3.org/2001/XMLSchema"/>
    <ds:schemaRef ds:uri="http://schemas.microsoft.com/2003/10/Serialization/Arrays"/>
    <ds:schemaRef ds:uri="http://schemas.datacontract.org/2004/07/WiPi.OutputGenerator"/>
  </ds:schemaRefs>
</ds:datastoreItem>
</file>

<file path=customXml/itemProps47.xml><?xml version="1.0" encoding="utf-8"?>
<ds:datastoreItem xmlns:ds="http://schemas.openxmlformats.org/officeDocument/2006/customXml" ds:itemID="{9591C73C-CE3B-45C4-BF86-5D10F51734F9}">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48.xml><?xml version="1.0" encoding="utf-8"?>
<ds:datastoreItem xmlns:ds="http://schemas.openxmlformats.org/officeDocument/2006/customXml" ds:itemID="{CC428142-AF84-489A-BB01-D7F935C9B295}">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49.xml><?xml version="1.0" encoding="utf-8"?>
<ds:datastoreItem xmlns:ds="http://schemas.openxmlformats.org/officeDocument/2006/customXml" ds:itemID="{117728D8-B57A-4606-87B0-A459226666EA}">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5.xml><?xml version="1.0" encoding="utf-8"?>
<ds:datastoreItem xmlns:ds="http://schemas.openxmlformats.org/officeDocument/2006/customXml" ds:itemID="{2FECF0B1-1897-470F-8A30-0FD206360B39}">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50.xml><?xml version="1.0" encoding="utf-8"?>
<ds:datastoreItem xmlns:ds="http://schemas.openxmlformats.org/officeDocument/2006/customXml" ds:itemID="{373ED363-3DEF-430D-8540-57ED347E4AD6}">
  <ds:schemaRefs>
    <ds:schemaRef ds:uri="http://www.w3.org/2001/XMLSchema"/>
    <ds:schemaRef ds:uri="http://schemas.microsoft.com/2003/10/Serialization/Arrays"/>
    <ds:schemaRef ds:uri="http://schemas.datacontract.org/2004/07/WiPi.OutputGenerator"/>
  </ds:schemaRefs>
</ds:datastoreItem>
</file>

<file path=customXml/itemProps51.xml><?xml version="1.0" encoding="utf-8"?>
<ds:datastoreItem xmlns:ds="http://schemas.openxmlformats.org/officeDocument/2006/customXml" ds:itemID="{B5D9DB9D-C4DC-4610-B9A4-A949D6D4F070}">
  <ds:schemaRefs>
    <ds:schemaRef ds:uri="http://www.w3.org/2001/XMLSchema"/>
    <ds:schemaRef ds:uri="http://schemas.microsoft.com/2003/10/Serialization/Arrays"/>
    <ds:schemaRef ds:uri="http://schemas.datacontract.org/2004/07/WiPi.OutputGenerator"/>
  </ds:schemaRefs>
</ds:datastoreItem>
</file>

<file path=customXml/itemProps52.xml><?xml version="1.0" encoding="utf-8"?>
<ds:datastoreItem xmlns:ds="http://schemas.openxmlformats.org/officeDocument/2006/customXml" ds:itemID="{BACC15B9-91FF-4C60-9909-EDC0FB060723}">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53.xml><?xml version="1.0" encoding="utf-8"?>
<ds:datastoreItem xmlns:ds="http://schemas.openxmlformats.org/officeDocument/2006/customXml" ds:itemID="{5A45FD71-F136-4158-AFA8-CBFF735F380C}">
  <ds:schemaRefs>
    <ds:schemaRef ds:uri="http://www.w3.org/2001/XMLSchema"/>
    <ds:schemaRef ds:uri="http://schemas.microsoft.com/2003/10/Serialization/Arrays"/>
    <ds:schemaRef ds:uri="http://schemas.datacontract.org/2004/07/WiPi.OutputGenerator"/>
  </ds:schemaRefs>
</ds:datastoreItem>
</file>

<file path=customXml/itemProps54.xml><?xml version="1.0" encoding="utf-8"?>
<ds:datastoreItem xmlns:ds="http://schemas.openxmlformats.org/officeDocument/2006/customXml" ds:itemID="{1B359EA9-1178-49F8-83FE-88E519E09428}">
  <ds:schemaRefs>
    <ds:schemaRef ds:uri="http://www.w3.org/2001/XMLSchema"/>
    <ds:schemaRef ds:uri="http://schemas.microsoft.com/2003/10/Serialization/Arrays"/>
    <ds:schemaRef ds:uri="http://schemas.datacontract.org/2004/07/WiPi.OutputGenerator"/>
  </ds:schemaRefs>
</ds:datastoreItem>
</file>

<file path=customXml/itemProps55.xml><?xml version="1.0" encoding="utf-8"?>
<ds:datastoreItem xmlns:ds="http://schemas.openxmlformats.org/officeDocument/2006/customXml" ds:itemID="{F0C870D2-6E87-46A1-A698-9520082ACDB2}">
  <ds:schemaRefs>
    <ds:schemaRef ds:uri="http://www.w3.org/2001/XMLSchema"/>
    <ds:schemaRef ds:uri="http://schemas.microsoft.com/2003/10/Serialization/Arrays"/>
    <ds:schemaRef ds:uri="http://schemas.datacontract.org/2004/07/WiPi.OutputGenerator"/>
  </ds:schemaRefs>
</ds:datastoreItem>
</file>

<file path=customXml/itemProps56.xml><?xml version="1.0" encoding="utf-8"?>
<ds:datastoreItem xmlns:ds="http://schemas.openxmlformats.org/officeDocument/2006/customXml" ds:itemID="{861B60FF-3594-4715-BD07-FA8395D6C289}">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57.xml><?xml version="1.0" encoding="utf-8"?>
<ds:datastoreItem xmlns:ds="http://schemas.openxmlformats.org/officeDocument/2006/customXml" ds:itemID="{19AB92AE-4CBF-4D17-B88A-89728638253B}">
  <ds:schemaRefs>
    <ds:schemaRef ds:uri="http://www.w3.org/2001/XMLSchema"/>
    <ds:schemaRef ds:uri="http://schemas.microsoft.com/2003/10/Serialization/Arrays"/>
    <ds:schemaRef ds:uri="http://schemas.datacontract.org/2004/07/WiPi.OutputGenerator"/>
  </ds:schemaRefs>
</ds:datastoreItem>
</file>

<file path=customXml/itemProps58.xml><?xml version="1.0" encoding="utf-8"?>
<ds:datastoreItem xmlns:ds="http://schemas.openxmlformats.org/officeDocument/2006/customXml" ds:itemID="{E3A60089-57E0-4177-B509-BAAA0581D9E7}">
  <ds:schemaRefs>
    <ds:schemaRef ds:uri="http://www.w3.org/2001/XMLSchema"/>
    <ds:schemaRef ds:uri="http://schemas.microsoft.com/2003/10/Serialization/Arrays"/>
    <ds:schemaRef ds:uri="http://schemas.datacontract.org/2004/07/WiPi.OutputGenerator"/>
  </ds:schemaRefs>
</ds:datastoreItem>
</file>

<file path=customXml/itemProps59.xml><?xml version="1.0" encoding="utf-8"?>
<ds:datastoreItem xmlns:ds="http://schemas.openxmlformats.org/officeDocument/2006/customXml" ds:itemID="{53465D48-9D41-4951-8C96-29B0FD66E8BE}">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6.xml><?xml version="1.0" encoding="utf-8"?>
<ds:datastoreItem xmlns:ds="http://schemas.openxmlformats.org/officeDocument/2006/customXml" ds:itemID="{21B03DEB-33F6-4C22-B8A5-5436342E3264}">
  <ds:schemaRefs>
    <ds:schemaRef ds:uri="http://www.w3.org/2001/XMLSchema"/>
    <ds:schemaRef ds:uri="http://schemas.microsoft.com/2003/10/Serialization/Arrays"/>
    <ds:schemaRef ds:uri="http://schemas.datacontract.org/2004/07/WiPi.OutputGenerator"/>
  </ds:schemaRefs>
</ds:datastoreItem>
</file>

<file path=customXml/itemProps60.xml><?xml version="1.0" encoding="utf-8"?>
<ds:datastoreItem xmlns:ds="http://schemas.openxmlformats.org/officeDocument/2006/customXml" ds:itemID="{4DFAECEC-7E4F-46C7-9D6E-8D2DA932801E}">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61.xml><?xml version="1.0" encoding="utf-8"?>
<ds:datastoreItem xmlns:ds="http://schemas.openxmlformats.org/officeDocument/2006/customXml" ds:itemID="{60EEE150-6170-4B1E-8869-8EA4BABF19FE}">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7.xml><?xml version="1.0" encoding="utf-8"?>
<ds:datastoreItem xmlns:ds="http://schemas.openxmlformats.org/officeDocument/2006/customXml" ds:itemID="{73CD686A-F774-4352-9839-7E01F8D0F6E7}">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customXml/itemProps8.xml><?xml version="1.0" encoding="utf-8"?>
<ds:datastoreItem xmlns:ds="http://schemas.openxmlformats.org/officeDocument/2006/customXml" ds:itemID="{66D83DB2-4515-4248-B729-840199837E46}">
  <ds:schemaRefs>
    <ds:schemaRef ds:uri="http://www.w3.org/2001/XMLSchema"/>
    <ds:schemaRef ds:uri="http://schemas.microsoft.com/2003/10/Serialization/Arrays"/>
    <ds:schemaRef ds:uri="http://schemas.datacontract.org/2004/07/WiPi.OutputGenerator"/>
  </ds:schemaRefs>
</ds:datastoreItem>
</file>

<file path=customXml/itemProps9.xml><?xml version="1.0" encoding="utf-8"?>
<ds:datastoreItem xmlns:ds="http://schemas.openxmlformats.org/officeDocument/2006/customXml" ds:itemID="{D2C20C65-8DF9-4441-A4AE-83071CFFEB2F}">
  <ds:schemaRefs>
    <ds:schemaRef ds:uri="http://www.w3.org/2001/XMLSchema"/>
    <ds:schemaRef ds:uri="http://schemas.microsoft.com/2003/10/Serialization/Arrays"/>
    <ds:schemaRef ds:uri="http://schemas.datacontract.org/2004/07/WiPi"/>
    <ds:schemaRef ds:uri="http://schemas.datacontract.org/2004/07/WiPi.OutputGenerator"/>
  </ds:schemaRefs>
</ds:datastoreItem>
</file>

<file path=docProps/app.xml><?xml version="1.0" encoding="utf-8"?>
<Properties xmlns="http://schemas.openxmlformats.org/officeDocument/2006/extended-properties" xmlns:vt="http://schemas.openxmlformats.org/officeDocument/2006/docPropsVTypes">
  <TotalTime>7719</TotalTime>
  <Words>2624</Words>
  <Application>Microsoft Macintosh PowerPoint</Application>
  <PresentationFormat>Format A4 (210 x 297 mm)</PresentationFormat>
  <Paragraphs>295</Paragraphs>
  <Slides>21</Slides>
  <Notes>1</Notes>
  <HiddenSlides>0</HiddenSlides>
  <MMClips>0</MMClips>
  <ScaleCrop>false</ScaleCrop>
  <HeadingPairs>
    <vt:vector size="4" baseType="variant">
      <vt:variant>
        <vt:lpstr>Thème</vt:lpstr>
      </vt:variant>
      <vt:variant>
        <vt:i4>9</vt:i4>
      </vt:variant>
      <vt:variant>
        <vt:lpstr>Titres des diapositives</vt:lpstr>
      </vt:variant>
      <vt:variant>
        <vt:i4>21</vt:i4>
      </vt:variant>
    </vt:vector>
  </HeadingPairs>
  <TitlesOfParts>
    <vt:vector size="30" baseType="lpstr">
      <vt:lpstr>1ère page </vt:lpstr>
      <vt:lpstr>Dernière page</vt:lpstr>
      <vt:lpstr>Contenu</vt:lpstr>
      <vt:lpstr>Intercallaires</vt:lpstr>
      <vt:lpstr>1_Contenu</vt:lpstr>
      <vt:lpstr>5_Contenu</vt:lpstr>
      <vt:lpstr>6_Contenu</vt:lpstr>
      <vt:lpstr>2_Contenu</vt:lpstr>
      <vt:lpstr>3_Contenu</vt:lpstr>
      <vt:lpstr>Etude Attitude Prévention Les parents sur  le chemin de l'école  Vague 2017</vt:lpstr>
      <vt:lpstr>Contexte et objectifs</vt:lpstr>
      <vt:lpstr>La méthodologie</vt:lpstr>
      <vt:lpstr>Présentation PowerPoint</vt:lpstr>
      <vt:lpstr>Profil des répondants  (parents d’un enfant de moins de 15 ans)</vt:lpstr>
      <vt:lpstr>Présentation PowerPoint</vt:lpstr>
      <vt:lpstr>Présentation PowerPoint</vt:lpstr>
      <vt:lpstr>Une augmentation généralisée des comportements à risque sur les trajets scolaires et périscolaires.</vt:lpstr>
      <vt:lpstr>Comme en 2016, seul ¼ des parents donne des consignes de sécurité mais ces derniers sont plus conscients des risques. La plus forte progression concerne l’utilisation du téléphone en marchant (+40%).</vt:lpstr>
      <vt:lpstr>Un tiers des parents ont déjà été repris par leurs enfants pour leur comportement à risque en tant que piéton.</vt:lpstr>
      <vt:lpstr>Présentation PowerPoint</vt:lpstr>
      <vt:lpstr>9 enfants sur 10 ont observé un comportement à risque de leurs parents en tant que piéton. </vt:lpstr>
      <vt:lpstr>Des enfants qui n’hésitent pas à reprendre leurs parents dans la rue.</vt:lpstr>
      <vt:lpstr>Une volonté de ne pas reproduire dans le futur les mêmes comportements que les parents, exceptée l’utilisation du téléphone portable qui semble inévitable.</vt:lpstr>
      <vt:lpstr>Une probabilité plus élevée de reproduire des comportements dangereux situations à risque pour les enfants ayant déjà vécu des situations à risque avec leurs parents.</vt:lpstr>
      <vt:lpstr>Les enfants n’ayant jamais constaté de situations à risque chez leurs parents ont plus de chance de transmettre le bon comportement à leurs enfants dans le futur.</vt:lpstr>
      <vt:lpstr>Présentation PowerPoint</vt:lpstr>
      <vt:lpstr>Synthèse des résultats (1/2)</vt:lpstr>
      <vt:lpstr>Synthèse des résultats (2/2)</vt:lpstr>
      <vt:lpstr>Présentation PowerPoint</vt:lpstr>
      <vt:lpstr>Aide à la lecture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zotac</dc:creator>
  <cp:lastModifiedBy>Sarah Maurit</cp:lastModifiedBy>
  <cp:revision>1057</cp:revision>
  <cp:lastPrinted>2017-07-10T17:18:07Z</cp:lastPrinted>
  <dcterms:created xsi:type="dcterms:W3CDTF">2015-10-15T09:35:26Z</dcterms:created>
  <dcterms:modified xsi:type="dcterms:W3CDTF">2017-08-30T09:28:39Z</dcterms:modified>
</cp:coreProperties>
</file>